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62" d="100"/>
          <a:sy n="162" d="100"/>
        </p:scale>
        <p:origin x="2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28.032"/>
    </inkml:context>
    <inkml:brush xml:id="br0">
      <inkml:brushProperty name="width" value="0.35" units="cm"/>
      <inkml:brushProperty name="height" value="0.35" units="cm"/>
    </inkml:brush>
  </inkml:definitions>
  <inkml:trace contextRef="#ctx0" brushRef="#br0">1622 18 24575,'-49'1'0,"-52"-2"0,50-8 0,36 6 0,0 1 0,-28-2 0,-62 14 0,80-7 0,1 2 0,0 1 0,-37 13 0,14-3 0,17-9 0,25-7 0,-1 2 0,0-1 0,0 0 0,0 1 0,1 0 0,-1 1 0,-6 3 0,-11 8 0,12-8 0,0 1 0,1 0 0,-1 0 0,-11 13 0,1 1 0,-24 33 0,36-38 0,7-12 0,1-1 0,-1 0 0,0 0 0,0 0 0,0 0 0,-1 0 0,-3 3 0,5-5 0,0-1 0,0 1 0,0-1 0,0 1 0,0-1 0,0 0 0,0 1 0,0-1 0,0 0 0,0 0 0,0 0 0,0 0 0,0 0 0,0 0 0,0 0 0,0 0 0,0 0 0,0 0 0,0 0 0,0-1 0,0 1 0,0-1 0,0 1 0,0-1 0,0 1 0,0-1 0,0 1 0,0-1 0,1 0 0,-1 1 0,-1-2 0,-73-57 0,56 47 0,-29-14 0,41 23 0,-4-3 0,0 1 0,0 0 0,0 1 0,-1 0 0,1 1 0,-1 0 0,0 1 0,0 1 0,0-1 0,-14 2 0,-97-9 0,114 10 0,1 0 0,0 0 0,0 1 0,0 1 0,0-1 0,0 1 0,-13 7 0,10-5 0,0 0 0,-22 6 0,27-9 0,1 0 0,-1 0 0,1 1 0,0-1 0,0 1 0,0 1 0,-7 4 0,7-4 0,0 0 0,0-1 0,0 1 0,0-1 0,-1-1 0,-11 5 0,-18 6 0,28-10 0,0 0 0,0-1 0,-1 1 0,-7 0 0,-28 7-1365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40.836"/>
    </inkml:context>
    <inkml:brush xml:id="br0">
      <inkml:brushProperty name="width" value="0.035" units="cm"/>
      <inkml:brushProperty name="height" value="0.03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380 910 24575,'0'0'0,"1"0"0,3 0 0,2 0 0,1-2 0,0 0 0,2 0 0,-2-1 0,1 0 0,-3-1 0,1 0 0,0-1 0,1 1 0,1 1 0,-2-1 0,0 1 0,1 0 0,-1 0 0,0 0 0,-1-1 0,0 0 0,-1 0 0,1 0 0,1-1 0,0 1 0,0-1 0,0 1 0,-1-1 0,1 1 0,-2-1 0,1 1 0,-1-1 0,1 1 0,-1-1 0,0 1 0,0 0 0,1 0 0,-1-1 0,1 1 0,-1-1 0,1 1 0,0 1 0,0-1 0,1 1 0,-1-1 0,0 0 0,-1 0 0,1 0 0,-1-1 0,-1-1 0,1 1 0,-1 0 0,1 0 0,0 0 0,-1-1 0,0 0 0,0 1 0,0-2 0,-1 0 0,1 1 0,-1 0 0,2-1 0,-1 0 0,0-1 0,1 1 0,-1 1 0,-1-1 0,2 1 0,-1 0 0,1 1 0,0 0 0,0 1 0,0-1 0,1 1 0,-1-1 0,1 0 0,-1-2 0,1 2 0,-1-2 0,1 1 0,-1-2 0,0 2 0,0 0 0,-1-1 0,0-1 0,-2 1 0,0-2 0,-1 1 0,0-1 0,0 0 0,-1 0 0,1 0 0,-2 0 0,0 1 0,0-1 0,1 0 0,0 0 0,0 0 0,-1 2 0,0 0 0,0 0 0,1 0 0,0-1 0,-1 2 0,0-1 0,0 0 0,0 0 0,-1 1 0,1-1 0,0 1 0,0-1 0,1-1 0,-1 1 0,0 0 0,0 1 0,1-2 0,-2 2 0,0 0 0,1-1 0,-1 1 0,0 0 0,1 0 0,0-1 0,1-1 0,-2 2 0,1-1 0,0 0 0,-1 2 0,0-1 0,1-1 0,-2 2 0,1-1 0,1 0 0,-1 0 0,0 0 0,0 0 0,0 1 0,0-1 0,-2 1 0,2 0 0,0-1 0,1-1 0,-1 2 0,0-2 0,0 2 0,-1 0 0,0 1 0,0-1 0,1-1 0,-1 1 0,1-1 0,-2 2 0,2-1 0,-2 0 0,1 0 0,-1 1 0,0 1 0,-2 1 0,-1 1 0,0 0 0,1-1 0,0 1 0,0-1 0,0 1 0,0-2 0,1 1 0,-1 0 0,0 0 0,-1-1 0,0 1 0,-1 0 0,1 0 0,-1 1 0,0 0 0,0 1 0,2-2 0,0 1 0,0-1 0,-1 1 0,1 0 0,-1 0 0,-1 1 0,0 0 0,1 0 0,0-2 0,1 0 0,0 0 0,0 1 0,-1 0 0,0 0 0,-1 1 0,1 0 0,-1 0 0,0 0 0,0 0 0,0 0 0,1 0 0,-1 0 0,0 0 0,0 0 0,0 0 0,2 2 0,0 0 0,0 0 0,2 1 0,-1 0 0,-1-1 0,2 2 0,1 0 0,0 1 0,0 0 0,0-1 0,0 2 0,0-2 0,0 1 0,1 1 0,-1-1 0,1 1 0,-1-2 0,0 2 0,-1-2 0,2 1 0,-1 0 0,2 2 0,-1-1 0,1 0 0,0 1 0,-2-2 0,2 2 0,-1-1 0,0-1 0,0 1 0,-1-1 0,0 0 0,0 1 0,0 1 0,-1-2 0,1 2 0,-1-2 0,1 0 0,-1 0 0,1 0 0,-1 0 0,1 2 0,-1-1 0,1 0 0,-1-1 0,1 0 0,1 1 0,1 1 0,-1-1 0,1 0 0,-2-1 0,0 1 0,2 0 0,-2-1 0,1 0 0,0 2 0,0-2 0,0 1 0,1 0 0,-2 0 0,1 0 0,1 0 0,0 1 0,1 1 0,1 0 0,-1 0 0,1 1 0,0 0 0,1 0 0,-1 0 0,0 0 0,0 0 0,0 0 0,0 0 0,0 0 0,0-1 0,0 1 0,0 0 0,0 0 0,0 0 0,0-1 0,0 1 0,0 0 0,0 0 0,0 0 0,0 0 0,0-1 0,0 1 0,0 0 0,0 0 0,0 0 0,0-1 0,0 1 0,0 0 0,0 0 0,0 0 0,2-2 0,-1 0 0,3-2 0,-1 1 0,0-1 0,-1 2 0,0 0 0,-1 1 0,1-1 0,0 0 0,-1 0 0,2-1 0,0 0 0,-1 0 0,0 1 0,-1 1 0,2-2 0,-1 1 0,0 0 0,1-1 0,0 0 0,1-2 0,0 2 0,0 0 0,0 0 0,1 0 0,-1 0 0,1-1 0,-1 1 0,1-2 0,-1 1 0,1-1 0,-1 1 0,1-1 0,-1 0 0,1 0 0,-1 1 0,1-1 0,0-1 0,0 1 0,1-1 0,0 1 0,1 0 0,1-1 0,0-1 0,-1 1 0,-2 1 0,1 0 0,-2 1 0,0-1 0,2-1 0,-2 2 0,2-2 0,0 0 0,1-2 0,1 2 0,0-1 0,0 0 0,1 0 0,-2 1 0,1-1 0,-1 0 0,0-1 0,1 1 0,0-2 0,1 0 0,-1 0 0,1 0 0,0 0 0,-2-2 0,0 1 0,0-1 0,1 0 0,0 1 0,0 0 0,0 1 0,-1-2 0,0 0 0,0 1 0,1-1 0,-2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48.753"/>
    </inkml:context>
    <inkml:brush xml:id="br0">
      <inkml:brushProperty name="width" value="0.035" units="cm"/>
      <inkml:brushProperty name="height" value="0.035" units="cm"/>
      <inkml:brushProperty name="color" value="#AE198D"/>
      <inkml:brushProperty name="inkEffects" value="galaxy"/>
      <inkml:brushProperty name="anchorX" value="-890.3197"/>
      <inkml:brushProperty name="anchorY" value="-847.35199"/>
      <inkml:brushProperty name="scaleFactor" value="0.5"/>
    </inkml:brush>
  </inkml:definitions>
  <inkml:trace contextRef="#ctx0" brushRef="#br0">0 609 24575,'0'0'0,"0"-2"0,0-1 0,0-3 0,0-1 0,0-1 0,0 0 0,2 0 0,0 1 0,0 0 0,1 1 0,0 0 0,0-1 0,0 2 0,0-1 0,2 2 0,0 0 0,0 0 0,0 1 0,0-1 0,0-1 0,2 0 0,-2 0 0,0 0 0,2 1 0,0 0 0,1 1 0,0 0 0,0 2 0,1-1 0,0 2 0,0 0 0,0 0 0,0 0 0,-2 2 0,-1 2 0,-3 1 0,-1 2 0,-1 1 0,1-1 0,-1 0 0,1 1 0,-1-1 0,1 0 0,1-1 0,-1 1 0,1-1 0,0-4 0,-1-3 0,0-2 0,-1-4 0,0 0 0,-1-2 0,0 0 0,0-1 0,0 1 0,0-1 0,0 1 0,0 0 0,-1 0 0,1 1 0,0-1 0,0 0 0,0 0 0,0 0 0,2 2 0,2 2 0,0 0 0,-1-1 0,0 0 0,0 1 0,0-1 0,-1-1 0,0 0 0,-1-1 0,-1 0 0,1 0 0,-1-1 0,-1 0 0,1 0 0,0 0 0,0 0 0,0 0 0,2 2 0,0 0 0,-1 0 0,1 0 0,-1-1 0,0 0 0,-1-1 0,2 2 0,0 0 0,1 2 0,1 0 0,0 0 0,0 0 0,1 2 0,-1-2 0,0-1 0,0 1 0,-1 0 0,-1-1 0,2 0 0,-1 0 0,1 2 0,-1-2 0,2 2 0,0 1 0,0-1 0,1 1 0,0 1 0,0-2 0,0 1 0,0 1 0,0-1 0,0 0 0,0 0 0,0 0 0,0 0 0,0 1 0,1 0 0,1 1 0,0 0 0,0 1 0,1 0 0,-2-2 0,1 1 0,-1-1 0,-2-1 0,1 0 0,1 0 0,0 1 0,-1-1 0,0 1 0,1 0 0,0 0 0,1 1 0,-2-1 0,1 0 0,0 0 0,0 1 0,-1-2 0,1 0 0,-1 1 0,2 1 0,-1 0 0,2 0 0,-1 1 0,-1-2 0,0 0 0,0 0 0,1 1 0,0 0 0,-2-1 0,1 0 0,-2-2 0,0 1 0,0-2 0,-1 1 0,2 1 0,-1-1 0,1 1 0,0 0 0,1 1 0,-1-1 0,0 1 0,1 0 0,0 1 0,1 0 0,1 0 0,-1 1 0,1 0 0,0 0 0,0 0 0,0 0 0,0 0 0,-1 0 0,1 1 0,0-1 0,0 0 0,0 0 0,0 0 0,-1 0 0,1 0 0,-2 1 0,0 1 0,0 0 0,-1 1 0,0 0 0,0-1 0,-1 2 0,1-1 0,-1 1 0,0 0 0,1-1 0,-1 1 0,0-1 0,2-1 0,0 0 0,0-1 0,0 2 0,0-1 0,-2 1 0,0 0 0,2 0 0,-2 1 0,0-1 0,2 0 0,-2 0 0,1 2 0,0-1 0,-1 2 0,1-2 0,-1 1 0,0-1 0,-1 1 0,1-1 0,-1 1 0,-1 1 0,1-1 0,-1 1 0,1 0 0,0 1 0,0-1 0,0 1 0,-1-1 0,1 0 0,-1 0 0,0 0 0,0 0 0,0 0 0,1-2 0,0 2 0,-1-1 0,1 0 0,-1 1 0,-1 0 0,0 1 0,-1 1 0,2-1 0,-1-1 0,-1 1 0,1 1 0,0-2 0,1 0 0,-1 1 0,1-1 0,0 0 0,-1 0 0,2-1 0,-1 1 0,-1 1 0,2-2 0,-1 1 0,1-2 0,-1 2 0,0 0 0,-1 0 0,0 2 0,-2 0 0,1 0 0,0-1 0,1 0 0,0 1 0,-1-1 0,0 1 0,0 0 0,1-1 0,0 0 0,0 0 0,-1 0 0,0 1 0,2-1 0,-1-1 0,0 1 0,-1 0 0,0 1 0,-1 1 0,1-1 0,-1 1 0,0 0 0,2-2 0,-1 0 0,1 0 0,1 0 0,0 1 0,0 0 0,-1 1 0,-1-1 0,0 1 0,-1 0 0,0 0 0,0 0 0,0 0 0,-2-2 0,0 0 0,0 0 0,-1-1 0,0-1 0,0 2 0,0-2 0,0 1 0,-2-2 0,2 1 0,0 1 0,1 1 0,-2-1 0,2 0 0,-2 1 0,1 0 0,-2-1 0,1 1 0,0-2 0,-2-1 0,1 0 0,-1-1 0,1 1 0,0-1 0,1 2 0,-1-1 0,-1-1 0,1 0 0,-1 1 0,0 0 0,-1-1 0,1 2 0,0-1 0,-1-1 0,1 1 0,0-1 0,0 1 0,-1 0 0,1 1 0,-1-2 0,2 2 0,0-1 0,1 1 0,-1-1 0,1 1 0,-1-1 0,-1-1 0,0-1 0,0 1 0,0 0 0,1 1 0,-1-1 0,0-1 0,1 2 0,-1-1 0,0 0 0,-1-1 0,1 1 0,0-1 0,-1 0 0,0 0 0,-1-1 0,-1-1 0,1 0 0,-1 1 0,0-2 0,0 1 0,0 0 0,0 0 0,1 0 0,-1 0 0,0 2 0,0-1 0,0 1 0,0 0 0,1-1 0,-1-1 0,0 1 0,0-1 0,0 0 0,0 0 0,1 0 0,-1 0 0,0 0 0,0 0 0,0 0 0,1 0 0,-1 0 0,0 0 0,0 0 0,0 0 0,0 0 0,1 0 0,-1 0 0,0 0 0,0 0 0,2-2 0,0 0 0,0 0 0,2-1 0,-1 0 0,1-1 0,0 0 0,1-1 0,-1 1 0,-1 1 0,2-1 0,-2 1 0,0-1 0,-1 0 0,1 0 0,-1-2 0,0 1 0,2-1 0,-1 2 0,-1 0 0,2 0 0,-1 1 0,0 0 0,-1 2 0,1-2 0,-1 0 0,2 0 0,0-1 0,1 0 0,-1 0 0,-1 1 0,1-1 0,1-1 0,0 1 0,0-2 0,0 2 0,-2 0 0,0 2 0,0-1 0,0 0 0,1 0 0,0-1 0,0 0 0,2-2 0,-1 1 0,1 0 0,-1 0 0,0 0 0,0 0 0,0 0 0,1 0 0,-1 0 0,1-1 0,0 0 0,2-2 0,-2 2 0,0 0 0,1-1 0,-1 2 0,0-1 0,1-1 0,0 0 0,1-1 0,-1 2 0,0-1 0,0 0 0,0 0 0,1-1 0,-1 2 0,0-1 0,0 0 0,-1 1 0,0 0 0,1 0 0,0-1 0,-1-1 0,1 0 0,-1-1 0,0 3 0,0-2 0,1 1 0,-1 2 0,0-1 0,0-1 0,1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1T11:41:50.658"/>
    </inkml:context>
    <inkml:brush xml:id="br0">
      <inkml:brushProperty name="width" value="0.035" units="cm"/>
      <inkml:brushProperty name="height" value="0.035" units="cm"/>
      <inkml:brushProperty name="color" value="#AE198D"/>
      <inkml:brushProperty name="inkEffects" value="galaxy"/>
      <inkml:brushProperty name="anchorX" value="-1967.96313"/>
      <inkml:brushProperty name="anchorY" value="-1569.83594"/>
      <inkml:brushProperty name="scaleFactor" value="0.5"/>
    </inkml:brush>
  </inkml:definitions>
  <inkml:trace contextRef="#ctx0" brushRef="#br0">0 241 24575,'0'0'0,"0"-1"0,0-3 0,0-2 0,2 1 0,0-1 0,1 1 0,1-1 0,-1 0 0,1 1 0,-1-1 0,0 0 0,0 0 0,0 0 0,1 2 0,0-2 0,1 0 0,0 0 0,0-2 0,1 2 0,-1-1 0,0 2 0,-1-1 0,1 2 0,1 1 0,-1-1 0,-1-1 0,0 1 0,0-1 0,0 1 0,2-2 0,-2 1 0,2-1 0,-2 1 0,2 0 0,-2 0 0,1 1 0,-1-1 0,-1-1 0,1-1 0,-1 0 0,1 0 0,0 1 0,0 0 0,0 1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8239EE-F2AA-48FF-B4A2-90D59287BED5}" type="datetimeFigureOut">
              <a:rPr lang="de-CH" smtClean="0"/>
              <a:t>19.10.2023</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1BFEE-320F-4147-8471-09F7726ADCF2}" type="slidenum">
              <a:rPr lang="de-CH" smtClean="0"/>
              <a:t>‹Nr.›</a:t>
            </a:fld>
            <a:endParaRPr lang="de-CH"/>
          </a:p>
        </p:txBody>
      </p:sp>
    </p:spTree>
    <p:extLst>
      <p:ext uri="{BB962C8B-B14F-4D97-AF65-F5344CB8AC3E}">
        <p14:creationId xmlns:p14="http://schemas.microsoft.com/office/powerpoint/2010/main" val="102608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E2963-37B8-43A3-3463-60A65534AAC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477F475E-F5F7-9D55-B7B9-4612D95BD8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5973699F-7125-EA0A-DE8D-852581425A13}"/>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5" name="Fußzeilenplatzhalter 4">
            <a:extLst>
              <a:ext uri="{FF2B5EF4-FFF2-40B4-BE49-F238E27FC236}">
                <a16:creationId xmlns:a16="http://schemas.microsoft.com/office/drawing/2014/main" id="{C13C6BAA-DD6D-0673-3E66-52B765DBFFC4}"/>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F064323F-987C-CAE0-2F7E-5544E3207642}"/>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1498087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AF34AB-44E7-9A39-C233-8E603E478960}"/>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86395622-DAD5-4F56-7753-121D477361E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B1EAC869-F423-F118-4057-B3C344D714EC}"/>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5" name="Fußzeilenplatzhalter 4">
            <a:extLst>
              <a:ext uri="{FF2B5EF4-FFF2-40B4-BE49-F238E27FC236}">
                <a16:creationId xmlns:a16="http://schemas.microsoft.com/office/drawing/2014/main" id="{B317BF95-03F9-0789-DCD3-676539CB0A9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C80E16E5-F838-1807-5425-85303FC70136}"/>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80089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11A9BDF-2569-FCF4-6EE9-971927C4674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C1E31E59-D864-F31D-80EF-9BA9CAE6CB6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CF2E0843-076C-3F4F-278F-7DECA735078C}"/>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5" name="Fußzeilenplatzhalter 4">
            <a:extLst>
              <a:ext uri="{FF2B5EF4-FFF2-40B4-BE49-F238E27FC236}">
                <a16:creationId xmlns:a16="http://schemas.microsoft.com/office/drawing/2014/main" id="{DEFA691B-A4E7-FD76-4EAF-49A85347652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2BA162A-4C2D-EFAA-50A0-B4E1DEC1202A}"/>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272008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2486E-F0DC-7B07-FD6F-F26332BC600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E479AC4D-6263-6C4F-D1ED-1D579D00952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0731028-5D8F-2009-156E-608612BCB9A8}"/>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5" name="Fußzeilenplatzhalter 4">
            <a:extLst>
              <a:ext uri="{FF2B5EF4-FFF2-40B4-BE49-F238E27FC236}">
                <a16:creationId xmlns:a16="http://schemas.microsoft.com/office/drawing/2014/main" id="{B5F73198-5C59-457F-E2F7-98A8296BDFF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8D4EBAC-1156-F924-CF4E-25419140E1BF}"/>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134382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D0CD79-3E9D-44DE-FAFA-05843A98F8B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D7DBC61E-4670-3ED4-7BAD-8642305A86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E9336B6-AA1D-98F1-B97A-0E663C75DB9D}"/>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5" name="Fußzeilenplatzhalter 4">
            <a:extLst>
              <a:ext uri="{FF2B5EF4-FFF2-40B4-BE49-F238E27FC236}">
                <a16:creationId xmlns:a16="http://schemas.microsoft.com/office/drawing/2014/main" id="{1DB11BB6-2D7E-2B32-AF3F-E512EE597FFC}"/>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1362CA7-629D-7B97-8473-49D8C5AECE90}"/>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265163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2FD286-C8C7-314D-1D44-0CCEAE91893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B2317D44-00A4-A9DD-78A0-AFEDD8C73C0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3552A201-4D7A-69D5-6507-7730A82AAF8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6591DD61-2750-C4D8-2326-DBFF0AA44072}"/>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6" name="Fußzeilenplatzhalter 5">
            <a:extLst>
              <a:ext uri="{FF2B5EF4-FFF2-40B4-BE49-F238E27FC236}">
                <a16:creationId xmlns:a16="http://schemas.microsoft.com/office/drawing/2014/main" id="{C3B58931-72C0-EBC2-D835-75C03D494FB9}"/>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009C3FF-307A-6ED3-3218-28AB93AE4BC7}"/>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56452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D7531-206A-B7E5-8A00-B467EE13651B}"/>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D8A707AD-EE2F-0FEB-0795-6A5597815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E2F66F2-465E-A08E-90BA-637587636BC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B4C39D67-D8B5-EB9B-D03A-65FEC1B29B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8DE0A6-D7C7-8C17-AF9D-CBCFEDA4C3A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22DF4CF0-21DD-CF95-8D59-DD5625A6FD73}"/>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8" name="Fußzeilenplatzhalter 7">
            <a:extLst>
              <a:ext uri="{FF2B5EF4-FFF2-40B4-BE49-F238E27FC236}">
                <a16:creationId xmlns:a16="http://schemas.microsoft.com/office/drawing/2014/main" id="{D619C83C-6180-25AC-CEF3-A87CCD3C04DE}"/>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1A28CAC6-028F-9907-E13A-18B258B377FA}"/>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50106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997E42-4A24-4CF7-E621-85E6EDD7F1F3}"/>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AD71CFA-77BF-2696-943A-F45F9B2A8455}"/>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4" name="Fußzeilenplatzhalter 3">
            <a:extLst>
              <a:ext uri="{FF2B5EF4-FFF2-40B4-BE49-F238E27FC236}">
                <a16:creationId xmlns:a16="http://schemas.microsoft.com/office/drawing/2014/main" id="{F37D1E65-CFE7-E71B-3C40-2F9AF5B2A0FF}"/>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5ACFA2D8-47BF-E920-E92D-0EF621401B93}"/>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707310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5B85168-9DC3-8F6B-A456-FDDDC60D718D}"/>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3" name="Fußzeilenplatzhalter 2">
            <a:extLst>
              <a:ext uri="{FF2B5EF4-FFF2-40B4-BE49-F238E27FC236}">
                <a16:creationId xmlns:a16="http://schemas.microsoft.com/office/drawing/2014/main" id="{3A707DB4-F7B2-CC61-4ED8-C9B7A37DF59D}"/>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042E675-EEEC-41DE-0B84-A19372F6E05D}"/>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101947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1E396C-310A-8B82-01CA-20542AA14E2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94DDAA4-26C3-E839-7F82-971441E161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E7AFBD9A-47E2-C3DD-FADE-1B2C00AC0F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F56AF26-F83D-3216-EBC6-F9B12D62056F}"/>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6" name="Fußzeilenplatzhalter 5">
            <a:extLst>
              <a:ext uri="{FF2B5EF4-FFF2-40B4-BE49-F238E27FC236}">
                <a16:creationId xmlns:a16="http://schemas.microsoft.com/office/drawing/2014/main" id="{1C6F12D8-62CB-B087-4170-42FA0BD4939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14C62C0B-6813-F1E5-721A-5CF23734A30D}"/>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11465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A72D55-8630-8D8C-1DBC-9E406AFCCCA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DE7BD2D-1062-AFFA-89FE-90EC95245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6A15C4CB-4352-C358-0EB7-228E3D228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98FA4B7-82F4-400E-BEB9-DFA5BF9FB715}"/>
              </a:ext>
            </a:extLst>
          </p:cNvPr>
          <p:cNvSpPr>
            <a:spLocks noGrp="1"/>
          </p:cNvSpPr>
          <p:nvPr>
            <p:ph type="dt" sz="half" idx="10"/>
          </p:nvPr>
        </p:nvSpPr>
        <p:spPr/>
        <p:txBody>
          <a:bodyPr/>
          <a:lstStyle/>
          <a:p>
            <a:fld id="{652F6354-BED3-4660-B5B2-F10823172442}" type="datetimeFigureOut">
              <a:rPr lang="de-CH" smtClean="0"/>
              <a:t>19.10.2023</a:t>
            </a:fld>
            <a:endParaRPr lang="de-CH"/>
          </a:p>
        </p:txBody>
      </p:sp>
      <p:sp>
        <p:nvSpPr>
          <p:cNvPr id="6" name="Fußzeilenplatzhalter 5">
            <a:extLst>
              <a:ext uri="{FF2B5EF4-FFF2-40B4-BE49-F238E27FC236}">
                <a16:creationId xmlns:a16="http://schemas.microsoft.com/office/drawing/2014/main" id="{5BFF54A6-1E73-17C3-A253-C7BE29AF2B30}"/>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6EE45763-5925-944B-CB45-F89F7E9F9E25}"/>
              </a:ext>
            </a:extLst>
          </p:cNvPr>
          <p:cNvSpPr>
            <a:spLocks noGrp="1"/>
          </p:cNvSpPr>
          <p:nvPr>
            <p:ph type="sldNum" sz="quarter" idx="12"/>
          </p:nvPr>
        </p:nvSpPr>
        <p:spPr/>
        <p:txBody>
          <a:bodyPr/>
          <a:lstStyle/>
          <a:p>
            <a:fld id="{C07D77F7-7D38-43B4-9699-CE3A9B79E6AE}" type="slidenum">
              <a:rPr lang="de-CH" smtClean="0"/>
              <a:t>‹Nr.›</a:t>
            </a:fld>
            <a:endParaRPr lang="de-CH"/>
          </a:p>
        </p:txBody>
      </p:sp>
    </p:spTree>
    <p:extLst>
      <p:ext uri="{BB962C8B-B14F-4D97-AF65-F5344CB8AC3E}">
        <p14:creationId xmlns:p14="http://schemas.microsoft.com/office/powerpoint/2010/main" val="301773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1A78755-75D4-045E-1CB4-7060941F7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F4171802-00F0-90D8-3B7A-855C7B833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43B1D82A-BE62-45A7-F373-01B044016E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F6354-BED3-4660-B5B2-F10823172442}" type="datetimeFigureOut">
              <a:rPr lang="de-CH" smtClean="0"/>
              <a:t>19.10.2023</a:t>
            </a:fld>
            <a:endParaRPr lang="de-CH"/>
          </a:p>
        </p:txBody>
      </p:sp>
      <p:sp>
        <p:nvSpPr>
          <p:cNvPr id="5" name="Fußzeilenplatzhalter 4">
            <a:extLst>
              <a:ext uri="{FF2B5EF4-FFF2-40B4-BE49-F238E27FC236}">
                <a16:creationId xmlns:a16="http://schemas.microsoft.com/office/drawing/2014/main" id="{5E16DF61-82E8-86C0-E0A1-DA50833ED5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651D87B-0159-6923-F681-16A45EA218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D77F7-7D38-43B4-9699-CE3A9B79E6AE}" type="slidenum">
              <a:rPr lang="de-CH" smtClean="0"/>
              <a:t>‹Nr.›</a:t>
            </a:fld>
            <a:endParaRPr lang="de-CH"/>
          </a:p>
        </p:txBody>
      </p:sp>
    </p:spTree>
    <p:extLst>
      <p:ext uri="{BB962C8B-B14F-4D97-AF65-F5344CB8AC3E}">
        <p14:creationId xmlns:p14="http://schemas.microsoft.com/office/powerpoint/2010/main" val="183399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tnite all Peely skins and how to get | The Loadout">
            <a:extLst>
              <a:ext uri="{FF2B5EF4-FFF2-40B4-BE49-F238E27FC236}">
                <a16:creationId xmlns:a16="http://schemas.microsoft.com/office/drawing/2014/main" id="{13C8BDCD-655F-1876-B5E1-782DC8D65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90" y="190500"/>
            <a:ext cx="2857500" cy="16002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Freihand 3">
                <a:extLst>
                  <a:ext uri="{FF2B5EF4-FFF2-40B4-BE49-F238E27FC236}">
                    <a16:creationId xmlns:a16="http://schemas.microsoft.com/office/drawing/2014/main" id="{F2C4B13B-8424-556A-942B-31AF0E5EAFB1}"/>
                  </a:ext>
                </a:extLst>
              </p14:cNvPr>
              <p14:cNvContentPartPr/>
              <p14:nvPr/>
            </p14:nvContentPartPr>
            <p14:xfrm>
              <a:off x="1349705" y="711065"/>
              <a:ext cx="584280" cy="96480"/>
            </p14:xfrm>
          </p:contentPart>
        </mc:Choice>
        <mc:Fallback xmlns="">
          <p:pic>
            <p:nvPicPr>
              <p:cNvPr id="4" name="Freihand 3">
                <a:extLst>
                  <a:ext uri="{FF2B5EF4-FFF2-40B4-BE49-F238E27FC236}">
                    <a16:creationId xmlns:a16="http://schemas.microsoft.com/office/drawing/2014/main" id="{F2C4B13B-8424-556A-942B-31AF0E5EAFB1}"/>
                  </a:ext>
                </a:extLst>
              </p:cNvPr>
              <p:cNvPicPr/>
              <p:nvPr/>
            </p:nvPicPr>
            <p:blipFill>
              <a:blip r:embed="rId4"/>
              <a:stretch>
                <a:fillRect/>
              </a:stretch>
            </p:blipFill>
            <p:spPr>
              <a:xfrm>
                <a:off x="1286705" y="648065"/>
                <a:ext cx="709920" cy="222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5" name="Freihand 4">
                <a:extLst>
                  <a:ext uri="{FF2B5EF4-FFF2-40B4-BE49-F238E27FC236}">
                    <a16:creationId xmlns:a16="http://schemas.microsoft.com/office/drawing/2014/main" id="{FB49055D-0469-C6BA-1A54-B3AC70B7D21C}"/>
                  </a:ext>
                </a:extLst>
              </p14:cNvPr>
              <p14:cNvContentPartPr/>
              <p14:nvPr/>
            </p14:nvContentPartPr>
            <p14:xfrm>
              <a:off x="1320545" y="875945"/>
              <a:ext cx="276840" cy="334080"/>
            </p14:xfrm>
          </p:contentPart>
        </mc:Choice>
        <mc:Fallback xmlns="">
          <p:pic>
            <p:nvPicPr>
              <p:cNvPr id="5" name="Freihand 4">
                <a:extLst>
                  <a:ext uri="{FF2B5EF4-FFF2-40B4-BE49-F238E27FC236}">
                    <a16:creationId xmlns:a16="http://schemas.microsoft.com/office/drawing/2014/main" id="{FB49055D-0469-C6BA-1A54-B3AC70B7D21C}"/>
                  </a:ext>
                </a:extLst>
              </p:cNvPr>
              <p:cNvPicPr/>
              <p:nvPr/>
            </p:nvPicPr>
            <p:blipFill>
              <a:blip r:embed="rId6"/>
              <a:stretch>
                <a:fillRect/>
              </a:stretch>
            </p:blipFill>
            <p:spPr>
              <a:xfrm>
                <a:off x="1314425" y="869825"/>
                <a:ext cx="289080" cy="346320"/>
              </a:xfrm>
              <a:prstGeom prst="rect">
                <a:avLst/>
              </a:prstGeom>
            </p:spPr>
          </p:pic>
        </mc:Fallback>
      </mc:AlternateContent>
      <p:grpSp>
        <p:nvGrpSpPr>
          <p:cNvPr id="8" name="Gruppieren 7">
            <a:extLst>
              <a:ext uri="{FF2B5EF4-FFF2-40B4-BE49-F238E27FC236}">
                <a16:creationId xmlns:a16="http://schemas.microsoft.com/office/drawing/2014/main" id="{363DF569-4F2C-369C-70D0-249B2FBDBAFD}"/>
              </a:ext>
            </a:extLst>
          </p:cNvPr>
          <p:cNvGrpSpPr/>
          <p:nvPr/>
        </p:nvGrpSpPr>
        <p:grpSpPr>
          <a:xfrm>
            <a:off x="1603145" y="799985"/>
            <a:ext cx="472320" cy="327600"/>
            <a:chOff x="1603145" y="799985"/>
            <a:chExt cx="472320" cy="32760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6" name="Freihand 5">
                  <a:extLst>
                    <a:ext uri="{FF2B5EF4-FFF2-40B4-BE49-F238E27FC236}">
                      <a16:creationId xmlns:a16="http://schemas.microsoft.com/office/drawing/2014/main" id="{B47CD84C-A9B5-B94B-8C8F-B9D3DFD2677F}"/>
                    </a:ext>
                  </a:extLst>
                </p14:cNvPr>
                <p14:cNvContentPartPr/>
                <p14:nvPr/>
              </p14:nvContentPartPr>
              <p14:xfrm>
                <a:off x="1603145" y="799985"/>
                <a:ext cx="429480" cy="327600"/>
              </p14:xfrm>
            </p:contentPart>
          </mc:Choice>
          <mc:Fallback xmlns="">
            <p:pic>
              <p:nvPicPr>
                <p:cNvPr id="6" name="Freihand 5">
                  <a:extLst>
                    <a:ext uri="{FF2B5EF4-FFF2-40B4-BE49-F238E27FC236}">
                      <a16:creationId xmlns:a16="http://schemas.microsoft.com/office/drawing/2014/main" id="{B47CD84C-A9B5-B94B-8C8F-B9D3DFD2677F}"/>
                    </a:ext>
                  </a:extLst>
                </p:cNvPr>
                <p:cNvPicPr/>
                <p:nvPr/>
              </p:nvPicPr>
              <p:blipFill>
                <a:blip r:embed="rId8"/>
                <a:stretch>
                  <a:fillRect/>
                </a:stretch>
              </p:blipFill>
              <p:spPr>
                <a:xfrm>
                  <a:off x="1597025" y="793865"/>
                  <a:ext cx="441720" cy="339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7" name="Freihand 6">
                  <a:extLst>
                    <a:ext uri="{FF2B5EF4-FFF2-40B4-BE49-F238E27FC236}">
                      <a16:creationId xmlns:a16="http://schemas.microsoft.com/office/drawing/2014/main" id="{5D0428E8-31B5-24F8-75EF-C6BF4DF28E0E}"/>
                    </a:ext>
                  </a:extLst>
                </p14:cNvPr>
                <p14:cNvContentPartPr/>
                <p14:nvPr/>
              </p14:nvContentPartPr>
              <p14:xfrm>
                <a:off x="2012825" y="840305"/>
                <a:ext cx="62640" cy="87120"/>
              </p14:xfrm>
            </p:contentPart>
          </mc:Choice>
          <mc:Fallback xmlns="">
            <p:pic>
              <p:nvPicPr>
                <p:cNvPr id="7" name="Freihand 6">
                  <a:extLst>
                    <a:ext uri="{FF2B5EF4-FFF2-40B4-BE49-F238E27FC236}">
                      <a16:creationId xmlns:a16="http://schemas.microsoft.com/office/drawing/2014/main" id="{5D0428E8-31B5-24F8-75EF-C6BF4DF28E0E}"/>
                    </a:ext>
                  </a:extLst>
                </p:cNvPr>
                <p:cNvPicPr/>
                <p:nvPr/>
              </p:nvPicPr>
              <p:blipFill>
                <a:blip r:embed="rId10"/>
                <a:stretch>
                  <a:fillRect/>
                </a:stretch>
              </p:blipFill>
              <p:spPr>
                <a:xfrm>
                  <a:off x="2006705" y="834185"/>
                  <a:ext cx="74880" cy="99360"/>
                </a:xfrm>
                <a:prstGeom prst="rect">
                  <a:avLst/>
                </a:prstGeom>
              </p:spPr>
            </p:pic>
          </mc:Fallback>
        </mc:AlternateContent>
      </p:grpSp>
      <p:sp>
        <p:nvSpPr>
          <p:cNvPr id="9" name="Textfeld 8">
            <a:extLst>
              <a:ext uri="{FF2B5EF4-FFF2-40B4-BE49-F238E27FC236}">
                <a16:creationId xmlns:a16="http://schemas.microsoft.com/office/drawing/2014/main" id="{B0E7766E-080D-5A03-D25D-BB99CC512933}"/>
              </a:ext>
            </a:extLst>
          </p:cNvPr>
          <p:cNvSpPr txBox="1"/>
          <p:nvPr/>
        </p:nvSpPr>
        <p:spPr>
          <a:xfrm>
            <a:off x="3432811" y="193553"/>
            <a:ext cx="4628623" cy="646331"/>
          </a:xfrm>
          <a:prstGeom prst="rect">
            <a:avLst/>
          </a:prstGeom>
          <a:noFill/>
        </p:spPr>
        <p:txBody>
          <a:bodyPr wrap="square" rtlCol="0">
            <a:spAutoFit/>
          </a:bodyPr>
          <a:lstStyle/>
          <a:p>
            <a:r>
              <a:rPr lang="de-DE" sz="3600" dirty="0"/>
              <a:t>Rolf </a:t>
            </a:r>
            <a:r>
              <a:rPr lang="de-DE" sz="3600" dirty="0" err="1"/>
              <a:t>Zinkhut</a:t>
            </a:r>
            <a:r>
              <a:rPr lang="de-DE" sz="3600" dirty="0"/>
              <a:t> vom </a:t>
            </a:r>
            <a:r>
              <a:rPr lang="de-DE" sz="3600" dirty="0" err="1"/>
              <a:t>Rehtal</a:t>
            </a:r>
            <a:endParaRPr lang="de-CH" sz="3600" dirty="0"/>
          </a:p>
        </p:txBody>
      </p:sp>
      <p:sp>
        <p:nvSpPr>
          <p:cNvPr id="10" name="Textfeld 9">
            <a:extLst>
              <a:ext uri="{FF2B5EF4-FFF2-40B4-BE49-F238E27FC236}">
                <a16:creationId xmlns:a16="http://schemas.microsoft.com/office/drawing/2014/main" id="{5D5B0F7E-8EB8-1B3B-A4AE-B1102AB1CC95}"/>
              </a:ext>
            </a:extLst>
          </p:cNvPr>
          <p:cNvSpPr txBox="1"/>
          <p:nvPr/>
        </p:nvSpPr>
        <p:spPr>
          <a:xfrm>
            <a:off x="237490" y="2113280"/>
            <a:ext cx="2857500" cy="923330"/>
          </a:xfrm>
          <a:prstGeom prst="rect">
            <a:avLst/>
          </a:prstGeom>
          <a:noFill/>
        </p:spPr>
        <p:txBody>
          <a:bodyPr wrap="square" rtlCol="0">
            <a:spAutoFit/>
          </a:bodyPr>
          <a:lstStyle/>
          <a:p>
            <a:r>
              <a:rPr lang="de-DE" dirty="0"/>
              <a:t>„Rolf </a:t>
            </a:r>
            <a:r>
              <a:rPr lang="de-DE" dirty="0" err="1"/>
              <a:t>Zinkhut</a:t>
            </a:r>
            <a:r>
              <a:rPr lang="de-DE" dirty="0"/>
              <a:t> ist zwar nicht  der hellste denkt dies aber.“</a:t>
            </a:r>
          </a:p>
          <a:p>
            <a:r>
              <a:rPr lang="de-DE" i="1" dirty="0" err="1"/>
              <a:t>Tamiam</a:t>
            </a:r>
            <a:r>
              <a:rPr lang="de-DE" i="1" dirty="0"/>
              <a:t> Eisenpfanne 1291</a:t>
            </a:r>
            <a:endParaRPr lang="de-CH" i="1" dirty="0"/>
          </a:p>
        </p:txBody>
      </p:sp>
      <p:sp>
        <p:nvSpPr>
          <p:cNvPr id="12" name="Textfeld 11">
            <a:extLst>
              <a:ext uri="{FF2B5EF4-FFF2-40B4-BE49-F238E27FC236}">
                <a16:creationId xmlns:a16="http://schemas.microsoft.com/office/drawing/2014/main" id="{2DFB2CB5-C49F-5CDE-139E-87E169D8A9E7}"/>
              </a:ext>
            </a:extLst>
          </p:cNvPr>
          <p:cNvSpPr txBox="1"/>
          <p:nvPr/>
        </p:nvSpPr>
        <p:spPr>
          <a:xfrm>
            <a:off x="243848" y="3138766"/>
            <a:ext cx="1987848" cy="1477328"/>
          </a:xfrm>
          <a:prstGeom prst="rect">
            <a:avLst/>
          </a:prstGeom>
          <a:noFill/>
        </p:spPr>
        <p:txBody>
          <a:bodyPr wrap="square" rtlCol="0">
            <a:spAutoFit/>
          </a:bodyPr>
          <a:lstStyle/>
          <a:p>
            <a:r>
              <a:rPr lang="de-DE" dirty="0"/>
              <a:t>Persönlichkeit:</a:t>
            </a:r>
          </a:p>
          <a:p>
            <a:r>
              <a:rPr lang="de-DE" dirty="0"/>
              <a:t>Ungeduldig</a:t>
            </a:r>
          </a:p>
          <a:p>
            <a:r>
              <a:rPr lang="de-DE" dirty="0"/>
              <a:t>Rechthaberisch</a:t>
            </a:r>
          </a:p>
          <a:p>
            <a:r>
              <a:rPr lang="de-DE" dirty="0"/>
              <a:t>Dumm (IQ 2.74)</a:t>
            </a:r>
          </a:p>
          <a:p>
            <a:endParaRPr lang="de-DE" dirty="0"/>
          </a:p>
        </p:txBody>
      </p:sp>
      <p:sp>
        <p:nvSpPr>
          <p:cNvPr id="13" name="Textfeld 12">
            <a:extLst>
              <a:ext uri="{FF2B5EF4-FFF2-40B4-BE49-F238E27FC236}">
                <a16:creationId xmlns:a16="http://schemas.microsoft.com/office/drawing/2014/main" id="{9595E68A-5F37-41F0-EF40-251B59C8B922}"/>
              </a:ext>
            </a:extLst>
          </p:cNvPr>
          <p:cNvSpPr txBox="1"/>
          <p:nvPr/>
        </p:nvSpPr>
        <p:spPr>
          <a:xfrm>
            <a:off x="4602804" y="3775273"/>
            <a:ext cx="4012884" cy="3139321"/>
          </a:xfrm>
          <a:prstGeom prst="rect">
            <a:avLst/>
          </a:prstGeom>
          <a:noFill/>
        </p:spPr>
        <p:txBody>
          <a:bodyPr wrap="square" rtlCol="0">
            <a:spAutoFit/>
          </a:bodyPr>
          <a:lstStyle/>
          <a:p>
            <a:r>
              <a:rPr lang="de-DE" dirty="0"/>
              <a:t>Kariere:</a:t>
            </a:r>
          </a:p>
          <a:p>
            <a:r>
              <a:rPr lang="de-DE" dirty="0"/>
              <a:t>In frühen Jahren eröffnete Rolf sein erstes und letztes Schuhbändel Geschäft, durch den </a:t>
            </a:r>
            <a:r>
              <a:rPr lang="de-DE" dirty="0" err="1"/>
              <a:t>grossen</a:t>
            </a:r>
            <a:r>
              <a:rPr lang="de-DE" dirty="0"/>
              <a:t> Erfolg von diesem Geschäft brach er die Primarschule in der zweiten Klasse ab. Mit 10 Jahren meldete Rolf doch schon sein erstes Mal Privatinsolvenz an als er in die Volksrepublik Kongo expandieren wollte, er aber dort vom Volk mehrfach belogen betrogen und beschissen wurde.</a:t>
            </a:r>
            <a:endParaRPr lang="de-CH" dirty="0"/>
          </a:p>
        </p:txBody>
      </p:sp>
      <p:sp>
        <p:nvSpPr>
          <p:cNvPr id="14" name="Textfeld 13">
            <a:extLst>
              <a:ext uri="{FF2B5EF4-FFF2-40B4-BE49-F238E27FC236}">
                <a16:creationId xmlns:a16="http://schemas.microsoft.com/office/drawing/2014/main" id="{6B569325-52DC-B883-407F-C20E26780BBD}"/>
              </a:ext>
            </a:extLst>
          </p:cNvPr>
          <p:cNvSpPr txBox="1"/>
          <p:nvPr/>
        </p:nvSpPr>
        <p:spPr>
          <a:xfrm>
            <a:off x="8994606" y="3465133"/>
            <a:ext cx="3279228" cy="3416320"/>
          </a:xfrm>
          <a:prstGeom prst="rect">
            <a:avLst/>
          </a:prstGeom>
          <a:noFill/>
        </p:spPr>
        <p:txBody>
          <a:bodyPr wrap="square" rtlCol="0">
            <a:spAutoFit/>
          </a:bodyPr>
          <a:lstStyle/>
          <a:p>
            <a:r>
              <a:rPr lang="de-DE" dirty="0"/>
              <a:t>Aktuelle Lebenslage:</a:t>
            </a:r>
          </a:p>
          <a:p>
            <a:r>
              <a:rPr lang="de-DE" dirty="0"/>
              <a:t>Rolf lebt aktuell im </a:t>
            </a:r>
            <a:r>
              <a:rPr lang="de-DE" dirty="0" err="1"/>
              <a:t>Rehtal</a:t>
            </a:r>
            <a:r>
              <a:rPr lang="de-DE" dirty="0"/>
              <a:t>(Kasachstan) als illegaler Immigrant, seine Familie hat er verlassen, da diese sein Business  nicht unterstützten. Die Privatinsolvenz konnte er auch noch nicht abschütteln, aber er verdient mit seinem Side Hustle 2.50 CHF pro Monat, welche aber in V-Bucks investieren Muss.</a:t>
            </a:r>
            <a:endParaRPr lang="de-CH" dirty="0"/>
          </a:p>
        </p:txBody>
      </p:sp>
      <p:sp>
        <p:nvSpPr>
          <p:cNvPr id="15" name="Textfeld 14">
            <a:extLst>
              <a:ext uri="{FF2B5EF4-FFF2-40B4-BE49-F238E27FC236}">
                <a16:creationId xmlns:a16="http://schemas.microsoft.com/office/drawing/2014/main" id="{8B6B45AB-669D-9B2B-03ED-F094AA2BA52E}"/>
              </a:ext>
            </a:extLst>
          </p:cNvPr>
          <p:cNvSpPr txBox="1"/>
          <p:nvPr/>
        </p:nvSpPr>
        <p:spPr>
          <a:xfrm>
            <a:off x="8767718" y="6239"/>
            <a:ext cx="3279228" cy="1477328"/>
          </a:xfrm>
          <a:prstGeom prst="rect">
            <a:avLst/>
          </a:prstGeom>
          <a:noFill/>
        </p:spPr>
        <p:txBody>
          <a:bodyPr wrap="square" rtlCol="0">
            <a:spAutoFit/>
          </a:bodyPr>
          <a:lstStyle/>
          <a:p>
            <a:r>
              <a:rPr lang="de-DE" dirty="0"/>
              <a:t>+ </a:t>
            </a:r>
          </a:p>
          <a:p>
            <a:r>
              <a:rPr lang="de-DE" dirty="0"/>
              <a:t>+ Schnelle Ladezeiten</a:t>
            </a:r>
          </a:p>
          <a:p>
            <a:r>
              <a:rPr lang="de-DE" dirty="0"/>
              <a:t>- Unübersichtliche Shops</a:t>
            </a:r>
          </a:p>
          <a:p>
            <a:r>
              <a:rPr lang="de-DE" dirty="0"/>
              <a:t>- Viel Werbung auf einer Seite</a:t>
            </a:r>
          </a:p>
          <a:p>
            <a:endParaRPr lang="de-CH" dirty="0"/>
          </a:p>
        </p:txBody>
      </p:sp>
      <p:sp>
        <p:nvSpPr>
          <p:cNvPr id="16" name="Textfeld 15">
            <a:extLst>
              <a:ext uri="{FF2B5EF4-FFF2-40B4-BE49-F238E27FC236}">
                <a16:creationId xmlns:a16="http://schemas.microsoft.com/office/drawing/2014/main" id="{99204D28-42FB-F139-B158-FA2286DE6161}"/>
              </a:ext>
            </a:extLst>
          </p:cNvPr>
          <p:cNvSpPr txBox="1"/>
          <p:nvPr/>
        </p:nvSpPr>
        <p:spPr>
          <a:xfrm>
            <a:off x="7248480" y="1122912"/>
            <a:ext cx="4628623" cy="2308324"/>
          </a:xfrm>
          <a:prstGeom prst="rect">
            <a:avLst/>
          </a:prstGeom>
          <a:noFill/>
        </p:spPr>
        <p:txBody>
          <a:bodyPr wrap="square" rtlCol="0">
            <a:spAutoFit/>
          </a:bodyPr>
          <a:lstStyle/>
          <a:p>
            <a:r>
              <a:rPr lang="de-DE" dirty="0"/>
              <a:t>Sein Business:</a:t>
            </a:r>
          </a:p>
          <a:p>
            <a:r>
              <a:rPr lang="de-DE" dirty="0"/>
              <a:t>Als professioneller Schuhbändel Verkäufer in Kasachstan konnte er schon mehrere Locations eröffnen und wieder </a:t>
            </a:r>
            <a:r>
              <a:rPr lang="de-DE" dirty="0" err="1"/>
              <a:t>schliessen</a:t>
            </a:r>
            <a:r>
              <a:rPr lang="de-DE" dirty="0"/>
              <a:t> dies führte zu Schulden bei 12 Banken und der 187 </a:t>
            </a:r>
            <a:r>
              <a:rPr lang="de-DE" dirty="0" err="1"/>
              <a:t>Strassenbande</a:t>
            </a:r>
            <a:r>
              <a:rPr lang="de-DE" dirty="0"/>
              <a:t> führte. Diese Schulden darf er nun abzahlen und von den 1200000 hat er nach 7 Jahren schon 7.50 Franken zurückgezahlt.</a:t>
            </a:r>
            <a:endParaRPr lang="de-CH" dirty="0"/>
          </a:p>
        </p:txBody>
      </p:sp>
      <p:sp>
        <p:nvSpPr>
          <p:cNvPr id="17" name="Textfeld 16">
            <a:extLst>
              <a:ext uri="{FF2B5EF4-FFF2-40B4-BE49-F238E27FC236}">
                <a16:creationId xmlns:a16="http://schemas.microsoft.com/office/drawing/2014/main" id="{1DBABB28-434B-D84A-2CA6-36158E1F576A}"/>
              </a:ext>
            </a:extLst>
          </p:cNvPr>
          <p:cNvSpPr txBox="1"/>
          <p:nvPr/>
        </p:nvSpPr>
        <p:spPr>
          <a:xfrm>
            <a:off x="237490" y="4421018"/>
            <a:ext cx="3013888" cy="1477328"/>
          </a:xfrm>
          <a:prstGeom prst="rect">
            <a:avLst/>
          </a:prstGeom>
          <a:noFill/>
        </p:spPr>
        <p:txBody>
          <a:bodyPr wrap="square" rtlCol="0">
            <a:spAutoFit/>
          </a:bodyPr>
          <a:lstStyle/>
          <a:p>
            <a:r>
              <a:rPr lang="de-DE" dirty="0"/>
              <a:t>Familie:</a:t>
            </a:r>
          </a:p>
          <a:p>
            <a:r>
              <a:rPr lang="de-DE" dirty="0"/>
              <a:t>Karen Eisenwach</a:t>
            </a:r>
          </a:p>
          <a:p>
            <a:r>
              <a:rPr lang="de-DE" dirty="0" err="1"/>
              <a:t>Vlorjan</a:t>
            </a:r>
            <a:r>
              <a:rPr lang="de-DE" dirty="0"/>
              <a:t> </a:t>
            </a:r>
            <a:r>
              <a:rPr lang="de-DE" dirty="0" err="1"/>
              <a:t>IronCoch</a:t>
            </a:r>
            <a:endParaRPr lang="de-DE" dirty="0"/>
          </a:p>
          <a:p>
            <a:r>
              <a:rPr lang="de-DE" dirty="0" err="1"/>
              <a:t>Tamyan</a:t>
            </a:r>
            <a:r>
              <a:rPr lang="de-DE" dirty="0"/>
              <a:t> </a:t>
            </a:r>
            <a:r>
              <a:rPr lang="de-DE" dirty="0" err="1"/>
              <a:t>KupferBlech</a:t>
            </a:r>
            <a:endParaRPr lang="de-DE" dirty="0"/>
          </a:p>
          <a:p>
            <a:r>
              <a:rPr lang="de-DE" dirty="0"/>
              <a:t>Halbe Ziege vom Schwingfest</a:t>
            </a:r>
            <a:endParaRPr lang="de-CH" dirty="0"/>
          </a:p>
        </p:txBody>
      </p:sp>
      <p:sp>
        <p:nvSpPr>
          <p:cNvPr id="25" name="Textfeld 24">
            <a:extLst>
              <a:ext uri="{FF2B5EF4-FFF2-40B4-BE49-F238E27FC236}">
                <a16:creationId xmlns:a16="http://schemas.microsoft.com/office/drawing/2014/main" id="{EA96402D-7141-D6CC-9EAF-5B5667DF2558}"/>
              </a:ext>
            </a:extLst>
          </p:cNvPr>
          <p:cNvSpPr txBox="1"/>
          <p:nvPr/>
        </p:nvSpPr>
        <p:spPr>
          <a:xfrm>
            <a:off x="2629208" y="3036610"/>
            <a:ext cx="1987848" cy="2308324"/>
          </a:xfrm>
          <a:prstGeom prst="rect">
            <a:avLst/>
          </a:prstGeom>
          <a:noFill/>
        </p:spPr>
        <p:txBody>
          <a:bodyPr wrap="square" rtlCol="0">
            <a:spAutoFit/>
          </a:bodyPr>
          <a:lstStyle/>
          <a:p>
            <a:r>
              <a:rPr lang="de-DE" dirty="0"/>
              <a:t>Features:</a:t>
            </a:r>
          </a:p>
          <a:p>
            <a:r>
              <a:rPr lang="de-DE" dirty="0"/>
              <a:t>-Sehschwäche und kein Geld für eine Sehhilfe</a:t>
            </a:r>
          </a:p>
          <a:p>
            <a:r>
              <a:rPr lang="de-DE" dirty="0"/>
              <a:t>-Instabiler Oberschenkel wegen eines Schwimmunfalls</a:t>
            </a:r>
          </a:p>
        </p:txBody>
      </p:sp>
      <p:sp>
        <p:nvSpPr>
          <p:cNvPr id="26" name="Textfeld 25">
            <a:extLst>
              <a:ext uri="{FF2B5EF4-FFF2-40B4-BE49-F238E27FC236}">
                <a16:creationId xmlns:a16="http://schemas.microsoft.com/office/drawing/2014/main" id="{66CA7EC4-B2D8-97D7-2F4C-66581F0E8ABF}"/>
              </a:ext>
            </a:extLst>
          </p:cNvPr>
          <p:cNvSpPr txBox="1"/>
          <p:nvPr/>
        </p:nvSpPr>
        <p:spPr>
          <a:xfrm>
            <a:off x="3143865" y="1111222"/>
            <a:ext cx="2043902" cy="1754326"/>
          </a:xfrm>
          <a:prstGeom prst="rect">
            <a:avLst/>
          </a:prstGeom>
          <a:noFill/>
        </p:spPr>
        <p:txBody>
          <a:bodyPr wrap="square" rtlCol="0">
            <a:spAutoFit/>
          </a:bodyPr>
          <a:lstStyle/>
          <a:p>
            <a:r>
              <a:rPr lang="de-DE" dirty="0"/>
              <a:t>Erreichbarkeit</a:t>
            </a:r>
          </a:p>
          <a:p>
            <a:endParaRPr lang="de-DE" dirty="0"/>
          </a:p>
          <a:p>
            <a:r>
              <a:rPr lang="de-DE" dirty="0"/>
              <a:t>Brief</a:t>
            </a:r>
          </a:p>
          <a:p>
            <a:r>
              <a:rPr lang="de-DE" dirty="0" err="1"/>
              <a:t>TikTok</a:t>
            </a:r>
            <a:endParaRPr lang="de-DE" dirty="0"/>
          </a:p>
          <a:p>
            <a:r>
              <a:rPr lang="de-DE" dirty="0"/>
              <a:t>Snapchat Spotlight</a:t>
            </a:r>
          </a:p>
          <a:p>
            <a:r>
              <a:rPr lang="de-DE" dirty="0"/>
              <a:t>Flaschenpost</a:t>
            </a:r>
            <a:endParaRPr lang="de-CH" dirty="0"/>
          </a:p>
        </p:txBody>
      </p:sp>
      <p:sp>
        <p:nvSpPr>
          <p:cNvPr id="27" name="Textfeld 26">
            <a:extLst>
              <a:ext uri="{FF2B5EF4-FFF2-40B4-BE49-F238E27FC236}">
                <a16:creationId xmlns:a16="http://schemas.microsoft.com/office/drawing/2014/main" id="{564FFFCB-8A85-4375-B2C2-B68AB23BB4BE}"/>
              </a:ext>
            </a:extLst>
          </p:cNvPr>
          <p:cNvSpPr txBox="1"/>
          <p:nvPr/>
        </p:nvSpPr>
        <p:spPr>
          <a:xfrm>
            <a:off x="5014568" y="1127585"/>
            <a:ext cx="2163998" cy="2308324"/>
          </a:xfrm>
          <a:prstGeom prst="rect">
            <a:avLst/>
          </a:prstGeom>
          <a:noFill/>
        </p:spPr>
        <p:txBody>
          <a:bodyPr wrap="square" rtlCol="0">
            <a:spAutoFit/>
          </a:bodyPr>
          <a:lstStyle/>
          <a:p>
            <a:r>
              <a:rPr lang="de-DE" dirty="0"/>
              <a:t>Ziele im Leben</a:t>
            </a:r>
          </a:p>
          <a:p>
            <a:endParaRPr lang="de-DE" dirty="0"/>
          </a:p>
          <a:p>
            <a:r>
              <a:rPr lang="de-DE" dirty="0"/>
              <a:t>-Viele Schulden</a:t>
            </a:r>
          </a:p>
          <a:p>
            <a:r>
              <a:rPr lang="de-DE" dirty="0"/>
              <a:t>-Kongo bombardieren(diese Schurken)</a:t>
            </a:r>
          </a:p>
          <a:p>
            <a:r>
              <a:rPr lang="de-DE" dirty="0"/>
              <a:t>-Alle Welt soll seine Schuhbändel tragen.</a:t>
            </a:r>
          </a:p>
        </p:txBody>
      </p:sp>
    </p:spTree>
    <p:extLst>
      <p:ext uri="{BB962C8B-B14F-4D97-AF65-F5344CB8AC3E}">
        <p14:creationId xmlns:p14="http://schemas.microsoft.com/office/powerpoint/2010/main" val="226149641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Words>
  <Application>Microsoft Office PowerPoint</Application>
  <PresentationFormat>Breitbild</PresentationFormat>
  <Paragraphs>36</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Joël Haldimann</dc:creator>
  <cp:lastModifiedBy>Joël Haldimann</cp:lastModifiedBy>
  <cp:revision>2</cp:revision>
  <dcterms:created xsi:type="dcterms:W3CDTF">2023-09-21T11:40:44Z</dcterms:created>
  <dcterms:modified xsi:type="dcterms:W3CDTF">2023-10-19T12:22:21Z</dcterms:modified>
</cp:coreProperties>
</file>