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12:12:40.235"/>
    </inkml:context>
    <inkml:brush xml:id="br0">
      <inkml:brushProperty name="width" value="0.35" units="cm"/>
      <inkml:brushProperty name="height" value="0.35" units="cm"/>
    </inkml:brush>
  </inkml:definitions>
  <inkml:trace contextRef="#ctx0" brushRef="#br0">0 83 24575,'93'1'0,"101"-3"0,-113-10 0,-54 7 0,47-3 0,2 7 0,-42 2 0,0-1 0,-1-2 0,59-11 0,37-14 0,-90 21 0,0 1 0,1 2 0,-1 2 0,43 4 0,7 0 0,1025-3 0,-1092 1 0,0 2 0,39 9 0,-11-2 0,4 1 0,-33-6 0,0-1 0,38 2 0,621-5 0,-322-3 0,601 2 0,-935-1 0,-1-2 0,1-1 0,-1 0 0,27-10 0,-26 7 0,0 1 0,1 1 0,42-3 0,89 9-1365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12:12:44.436"/>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28 22 24575,'0'0'0,"-5"0"0,-1 5 0,1 6 0,1 5 0,1 4 0,1 3 0,0 2 0,2 2 0,0 0 0,0-11 0,0-10 0,1-11 0,-1-9 0,0-6 0,0-5 0,0-2 0,0 9 0,0 11 0,0 11 0,0 9 0,0 7 0,5-1 0,0 3 0,1 0 0,-2 2 0,-1 0 0,-1 2 0,-1-1 0,0-9 0,-1-11 0,0-10 0,-1-9 0,1-7 0,0-4 0,0-2 0,0-1 0,0 0 0,0 1 0,0-1 0,0 12 0,0 10 0,0 12 0,0 8 0,0 7 0,0 4 0,0 2 0,0-9 0,0-11 0,0-11 0,0-9 0,0-7 0,0-4 0,0-3 0,0-1 0,0 0 0,0 11 0,0 10 0,0 12 0,0 9 0,5 1 0,1 4 0,-1 3 0,0 2 0,3-4 0,-1 0 0,0 1 0,-2-9 0,-2-10 0,-1-9 0,-1-8 0,4-1 0,0-4 0,0-1 0,-1-3 0,-1 0 0,-1-2 0,4 5 0,-1 11 0,1 10 0,-2 9 0,4 4 0,-1 4 0,-1 3 0,-1 3 0,-2 2 0,-1 1 0,4-5 0,5-5 0,-1-10 0,0-10 0,-3-9 0,-2-7 0,3 2 0,-1-3 0,-1-1 0,-2-2 0,-1 0 0,-2-2 0,0 11 0,-1 10 0,0 10 0,0 10 0,-1 5 0,1 5 0,0 1 0,0 2 0,-5-5 0,-1 0 0,1-1 0,-5-5 0,2 1 0,-5-4 0,2-9 0,2-10 0,-2-2 0,1-6 0,3-5 0,-4 2 0,3-3 0,1-1 0,2-2 0,2-2 0,1-1 0,-4 5 0,1-1 0,-5 6 0,1 8 0,0 11 0,3 8 0,2 6 0,2 5 0,1 3 0,1 1 0,0 1 0,0 0 0,1-1 0,-1 0 0,0-1 0,6-5 0,-1-10 0,0-12 0,0-9 0,-2-2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12:13:05.130"/>
    </inkml:context>
    <inkml:brush xml:id="br0">
      <inkml:brushProperty name="width" value="0.35" units="cm"/>
      <inkml:brushProperty name="height" value="0.35" units="cm"/>
    </inkml:brush>
  </inkml:definitions>
  <inkml:trace contextRef="#ctx0" brushRef="#br0">0 2 24575,'93'-2'0,"100"5"0,-131 9 0,-45-8 0,-1-1 0,19 2 0,68 8 0,-67-7 0,58 2 0,1424-7 0,-677-3 0,-822 3 0,1 1 0,34 8 0,-33-5 0,0-1 0,24 1 0,-13-3 0,39 8 0,-39-4 0,41 1 0,-51-5 0,0 1 0,24 6 0,-24-5 0,0 0 0,25 1 0,22-6 0,-46 0 0,-1 0 0,0 2 0,1 1 0,42 8 0,84 22 0,-110-26 0,0-1 0,0-2 0,1-2 0,42-5 0,7 2 0,-55 1 0,1-1 0,51-11 0,-26 6 0,0 2 0,1 2 0,60 6 0,-8-1 0,-98-2 35,-3 1-162,-1 0-1,0-1 1,1-1 0,-1 0 0,0-1-1,0 0 1,1 0 0,-2-1-1,1-1 1,18-8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12:13:09.545"/>
    </inkml:context>
    <inkml:brush xml:id="br0">
      <inkml:brushProperty name="width" value="0.1" units="cm"/>
      <inkml:brushProperty name="height" value="0.1" units="cm"/>
      <inkml:brushProperty name="color" value="#AE198D"/>
      <inkml:brushProperty name="inkEffects" value="galaxy"/>
      <inkml:brushProperty name="anchorX" value="-1066.17017"/>
      <inkml:brushProperty name="anchorY" value="-1258.45166"/>
      <inkml:brushProperty name="scaleFactor" value="0.5"/>
    </inkml:brush>
  </inkml:definitions>
  <inkml:trace contextRef="#ctx0" brushRef="#br0">28 352 24575,'0'0'0,"0"-4"0,0-8 0,0-3 0,0-6 0,0-2 0,-5 3 0,-1-1 0,1-1 0,1 0 0,1 8 0,1 11 0,0 9 0,2-2 0,0-4 0,0-7 0,0-7 0,1-5 0,-1-4 0,0-2 0,0 9 0,5 4 0,0 11 0,1 9 0,-2 8 0,-1 5 0,-1 4 0,-1-9 0,0-9 0,-1-11 0,0-9 0,-1-7 0,1 7 0,5 2 0,1 9 0,-1 10 0,0 6 0,-2 7 0,4-3 0,0 3 0,3-4 0,0-9 0,-2-10 0,-1-9 0,-3-7 0,3-5 0,-1-3 0,0-1 0,-2 10 0,-1 10 0,-2 11 0,0 10 0,-1 6 0,0 4 0,0-7 0,-1-10 0,1-11 0,0-8 0,0-8 0,0-4 0,0-2 0,0-2 0,-5 6 0,-6 5 0,1 10 0,0 11 0,3 8 0,1 8 0,3 3 0,-3-2 0,0 2 0,1-1 0,-5-3 0,2 0 0,1 0 0,2 2 0,-4-3 0,2 0 0,1-9 0,1-9 0,2-8 0,1-8 0,7-1 0,0-2 0,6 3 0,-1-2 0,-1-2 0,3 4 0,3 4 0,-2-2 0,3 4 0,2 2 0,-2 8 0,-4 8 0,2 1 0,-4 5 0,-2 5 0,-2 2 0,-3 3 0,4-4 0,-1 1 0,4-5 0,4-4 0,0-10 0,-3-8 0,-3-8 0,-2-5 0,2-5 0,-2-3 0,5 5 0,-2 0 0,-1 0 0,-2 9 0,-2 11 0,-2 9 0,-1 8 0,-1 6 0,-5-1 0,-1 2 0,0 0 0,-4-4 0,2 1 0,-5-4 0,-3-4 0,2 1 0,2-8 0,4-8 0,3-7 0,2-6 0,1-5 0,2-3 0,1-2 0,-1 10 0,-4 5 0,-1 11 0,-6 5 0,2 6 0,0 6 0,-2-1 0,-4-1 0,2 0 0,-3-2 0,-2-3 0,2-8 0,4-8 0,3-7 0,4-6 0,2-3 0,8 2 0,0-1 0,6 0 0,4 4 0,0 0 0,2 4 0,-3 8 0,-3 10 0,-3 8 0,-3 6 0,-3 6 0,-1 1 0,-2 3 0,1-1 0,-6 1 0,0-1 0,-5 0 0,1 0 0,-3-6 0,1-1 0,2 1 0,9-5 0,2-9 0,7-4 0,6-9 0,4-1 0,0-6 0,1 1 0,-3-4 0,2 3 0,0 2 0,-2-1 0,1 2 0,1 2 0,-2-2 0,1 1 0,2 3 0,2 1 0,2 2 0,1 1 0,1 2 0,-5 5 0,-4 5 0,-11 7 0,-9-2 0,-4 4 0,-6-4 0,-4-3 0,1 1 0,-2-3 0,4 3 0,3-8 0,4-7 0,3-8 0,3-7 0,1-5 0,2-2 0,-1-3 0,1 0 0,0-1 0,-1 1 0,1 0 0,-6 6 0,-1 0 0,1 0 0,1-1 0,-4 5 0,0 9 0,2 9 0,-4 5 0,1 6 0,2 5 0,-3-1 0,1-8 0,2-8 0,2 1 0,-3-2 0,1 6 0,1-1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685BB6-43B9-7D1E-7397-77A8718F00E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273AEF0E-4905-6016-BAB3-7B4A273B1A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0E85A193-948B-FEB4-B634-079F5786A458}"/>
              </a:ext>
            </a:extLst>
          </p:cNvPr>
          <p:cNvSpPr>
            <a:spLocks noGrp="1"/>
          </p:cNvSpPr>
          <p:nvPr>
            <p:ph type="dt" sz="half" idx="10"/>
          </p:nvPr>
        </p:nvSpPr>
        <p:spPr/>
        <p:txBody>
          <a:bodyPr/>
          <a:lstStyle/>
          <a:p>
            <a:fld id="{B5059F38-6467-4DC8-B1C1-04D3BFE32E66}" type="datetimeFigureOut">
              <a:rPr lang="de-CH" smtClean="0"/>
              <a:t>21.09.2023</a:t>
            </a:fld>
            <a:endParaRPr lang="de-CH"/>
          </a:p>
        </p:txBody>
      </p:sp>
      <p:sp>
        <p:nvSpPr>
          <p:cNvPr id="5" name="Fußzeilenplatzhalter 4">
            <a:extLst>
              <a:ext uri="{FF2B5EF4-FFF2-40B4-BE49-F238E27FC236}">
                <a16:creationId xmlns:a16="http://schemas.microsoft.com/office/drawing/2014/main" id="{B68ED798-0169-F612-071B-6ED8A1BBBC19}"/>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9AABC5B3-87E1-77F3-71D1-08493EA85D7B}"/>
              </a:ext>
            </a:extLst>
          </p:cNvPr>
          <p:cNvSpPr>
            <a:spLocks noGrp="1"/>
          </p:cNvSpPr>
          <p:nvPr>
            <p:ph type="sldNum" sz="quarter" idx="12"/>
          </p:nvPr>
        </p:nvSpPr>
        <p:spPr/>
        <p:txBody>
          <a:bodyPr/>
          <a:lstStyle/>
          <a:p>
            <a:fld id="{335960F6-90F5-48D8-92E3-B44C6BE17840}" type="slidenum">
              <a:rPr lang="de-CH" smtClean="0"/>
              <a:t>‹Nr.›</a:t>
            </a:fld>
            <a:endParaRPr lang="de-CH"/>
          </a:p>
        </p:txBody>
      </p:sp>
    </p:spTree>
    <p:extLst>
      <p:ext uri="{BB962C8B-B14F-4D97-AF65-F5344CB8AC3E}">
        <p14:creationId xmlns:p14="http://schemas.microsoft.com/office/powerpoint/2010/main" val="3221352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322E2D-F511-3B42-A1DC-6324E1865646}"/>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DA38C51F-4D4C-E4AB-6D50-7997E3D181C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F7381A36-2292-79D2-9D1B-83B6A0F96961}"/>
              </a:ext>
            </a:extLst>
          </p:cNvPr>
          <p:cNvSpPr>
            <a:spLocks noGrp="1"/>
          </p:cNvSpPr>
          <p:nvPr>
            <p:ph type="dt" sz="half" idx="10"/>
          </p:nvPr>
        </p:nvSpPr>
        <p:spPr/>
        <p:txBody>
          <a:bodyPr/>
          <a:lstStyle/>
          <a:p>
            <a:fld id="{B5059F38-6467-4DC8-B1C1-04D3BFE32E66}" type="datetimeFigureOut">
              <a:rPr lang="de-CH" smtClean="0"/>
              <a:t>21.09.2023</a:t>
            </a:fld>
            <a:endParaRPr lang="de-CH"/>
          </a:p>
        </p:txBody>
      </p:sp>
      <p:sp>
        <p:nvSpPr>
          <p:cNvPr id="5" name="Fußzeilenplatzhalter 4">
            <a:extLst>
              <a:ext uri="{FF2B5EF4-FFF2-40B4-BE49-F238E27FC236}">
                <a16:creationId xmlns:a16="http://schemas.microsoft.com/office/drawing/2014/main" id="{63E0ADA7-FB8F-3AA1-6CCC-FD146DAA218A}"/>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373102A0-5379-6463-403C-CB0EA6CE494A}"/>
              </a:ext>
            </a:extLst>
          </p:cNvPr>
          <p:cNvSpPr>
            <a:spLocks noGrp="1"/>
          </p:cNvSpPr>
          <p:nvPr>
            <p:ph type="sldNum" sz="quarter" idx="12"/>
          </p:nvPr>
        </p:nvSpPr>
        <p:spPr/>
        <p:txBody>
          <a:bodyPr/>
          <a:lstStyle/>
          <a:p>
            <a:fld id="{335960F6-90F5-48D8-92E3-B44C6BE17840}" type="slidenum">
              <a:rPr lang="de-CH" smtClean="0"/>
              <a:t>‹Nr.›</a:t>
            </a:fld>
            <a:endParaRPr lang="de-CH"/>
          </a:p>
        </p:txBody>
      </p:sp>
    </p:spTree>
    <p:extLst>
      <p:ext uri="{BB962C8B-B14F-4D97-AF65-F5344CB8AC3E}">
        <p14:creationId xmlns:p14="http://schemas.microsoft.com/office/powerpoint/2010/main" val="35064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2D685EF-865A-BDC5-56F8-D059CF800246}"/>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1C6AD187-E45F-BCE7-B745-1D6453B9AB2C}"/>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2229D0ED-FE63-2C16-6EBE-D299F0B62293}"/>
              </a:ext>
            </a:extLst>
          </p:cNvPr>
          <p:cNvSpPr>
            <a:spLocks noGrp="1"/>
          </p:cNvSpPr>
          <p:nvPr>
            <p:ph type="dt" sz="half" idx="10"/>
          </p:nvPr>
        </p:nvSpPr>
        <p:spPr/>
        <p:txBody>
          <a:bodyPr/>
          <a:lstStyle/>
          <a:p>
            <a:fld id="{B5059F38-6467-4DC8-B1C1-04D3BFE32E66}" type="datetimeFigureOut">
              <a:rPr lang="de-CH" smtClean="0"/>
              <a:t>21.09.2023</a:t>
            </a:fld>
            <a:endParaRPr lang="de-CH"/>
          </a:p>
        </p:txBody>
      </p:sp>
      <p:sp>
        <p:nvSpPr>
          <p:cNvPr id="5" name="Fußzeilenplatzhalter 4">
            <a:extLst>
              <a:ext uri="{FF2B5EF4-FFF2-40B4-BE49-F238E27FC236}">
                <a16:creationId xmlns:a16="http://schemas.microsoft.com/office/drawing/2014/main" id="{4E0614F4-2F8E-3BD2-7561-B0BAD52BD55A}"/>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51790317-5E27-361E-6E5C-A3D0F7928383}"/>
              </a:ext>
            </a:extLst>
          </p:cNvPr>
          <p:cNvSpPr>
            <a:spLocks noGrp="1"/>
          </p:cNvSpPr>
          <p:nvPr>
            <p:ph type="sldNum" sz="quarter" idx="12"/>
          </p:nvPr>
        </p:nvSpPr>
        <p:spPr/>
        <p:txBody>
          <a:bodyPr/>
          <a:lstStyle/>
          <a:p>
            <a:fld id="{335960F6-90F5-48D8-92E3-B44C6BE17840}" type="slidenum">
              <a:rPr lang="de-CH" smtClean="0"/>
              <a:t>‹Nr.›</a:t>
            </a:fld>
            <a:endParaRPr lang="de-CH"/>
          </a:p>
        </p:txBody>
      </p:sp>
    </p:spTree>
    <p:extLst>
      <p:ext uri="{BB962C8B-B14F-4D97-AF65-F5344CB8AC3E}">
        <p14:creationId xmlns:p14="http://schemas.microsoft.com/office/powerpoint/2010/main" val="97274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A944E8-505B-CE6A-9985-85D5A4CF3EF7}"/>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4419AA04-1C7F-4B85-3135-19DDEA81D55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27BC07DD-BAA0-D191-3A81-2345681F8AE6}"/>
              </a:ext>
            </a:extLst>
          </p:cNvPr>
          <p:cNvSpPr>
            <a:spLocks noGrp="1"/>
          </p:cNvSpPr>
          <p:nvPr>
            <p:ph type="dt" sz="half" idx="10"/>
          </p:nvPr>
        </p:nvSpPr>
        <p:spPr/>
        <p:txBody>
          <a:bodyPr/>
          <a:lstStyle/>
          <a:p>
            <a:fld id="{B5059F38-6467-4DC8-B1C1-04D3BFE32E66}" type="datetimeFigureOut">
              <a:rPr lang="de-CH" smtClean="0"/>
              <a:t>21.09.2023</a:t>
            </a:fld>
            <a:endParaRPr lang="de-CH"/>
          </a:p>
        </p:txBody>
      </p:sp>
      <p:sp>
        <p:nvSpPr>
          <p:cNvPr id="5" name="Fußzeilenplatzhalter 4">
            <a:extLst>
              <a:ext uri="{FF2B5EF4-FFF2-40B4-BE49-F238E27FC236}">
                <a16:creationId xmlns:a16="http://schemas.microsoft.com/office/drawing/2014/main" id="{0ED6D273-32E9-7C33-C9F9-4F606DE509C6}"/>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DAF17CFA-D540-1F0D-3E82-B5BE2A44FE7D}"/>
              </a:ext>
            </a:extLst>
          </p:cNvPr>
          <p:cNvSpPr>
            <a:spLocks noGrp="1"/>
          </p:cNvSpPr>
          <p:nvPr>
            <p:ph type="sldNum" sz="quarter" idx="12"/>
          </p:nvPr>
        </p:nvSpPr>
        <p:spPr/>
        <p:txBody>
          <a:bodyPr/>
          <a:lstStyle/>
          <a:p>
            <a:fld id="{335960F6-90F5-48D8-92E3-B44C6BE17840}" type="slidenum">
              <a:rPr lang="de-CH" smtClean="0"/>
              <a:t>‹Nr.›</a:t>
            </a:fld>
            <a:endParaRPr lang="de-CH"/>
          </a:p>
        </p:txBody>
      </p:sp>
    </p:spTree>
    <p:extLst>
      <p:ext uri="{BB962C8B-B14F-4D97-AF65-F5344CB8AC3E}">
        <p14:creationId xmlns:p14="http://schemas.microsoft.com/office/powerpoint/2010/main" val="2124395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F984B6-D195-4064-6C43-06B5358F2AF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B0FE9E06-E004-505C-5F89-F89C440E52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95A7C4C-AEC4-28C0-C4D0-868FAC56A563}"/>
              </a:ext>
            </a:extLst>
          </p:cNvPr>
          <p:cNvSpPr>
            <a:spLocks noGrp="1"/>
          </p:cNvSpPr>
          <p:nvPr>
            <p:ph type="dt" sz="half" idx="10"/>
          </p:nvPr>
        </p:nvSpPr>
        <p:spPr/>
        <p:txBody>
          <a:bodyPr/>
          <a:lstStyle/>
          <a:p>
            <a:fld id="{B5059F38-6467-4DC8-B1C1-04D3BFE32E66}" type="datetimeFigureOut">
              <a:rPr lang="de-CH" smtClean="0"/>
              <a:t>21.09.2023</a:t>
            </a:fld>
            <a:endParaRPr lang="de-CH"/>
          </a:p>
        </p:txBody>
      </p:sp>
      <p:sp>
        <p:nvSpPr>
          <p:cNvPr id="5" name="Fußzeilenplatzhalter 4">
            <a:extLst>
              <a:ext uri="{FF2B5EF4-FFF2-40B4-BE49-F238E27FC236}">
                <a16:creationId xmlns:a16="http://schemas.microsoft.com/office/drawing/2014/main" id="{AB60E43F-A7A5-C07A-AC30-26EF57A15F18}"/>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ABE5C804-5003-FFAB-06B7-0C1AC4CBFE19}"/>
              </a:ext>
            </a:extLst>
          </p:cNvPr>
          <p:cNvSpPr>
            <a:spLocks noGrp="1"/>
          </p:cNvSpPr>
          <p:nvPr>
            <p:ph type="sldNum" sz="quarter" idx="12"/>
          </p:nvPr>
        </p:nvSpPr>
        <p:spPr/>
        <p:txBody>
          <a:bodyPr/>
          <a:lstStyle/>
          <a:p>
            <a:fld id="{335960F6-90F5-48D8-92E3-B44C6BE17840}" type="slidenum">
              <a:rPr lang="de-CH" smtClean="0"/>
              <a:t>‹Nr.›</a:t>
            </a:fld>
            <a:endParaRPr lang="de-CH"/>
          </a:p>
        </p:txBody>
      </p:sp>
    </p:spTree>
    <p:extLst>
      <p:ext uri="{BB962C8B-B14F-4D97-AF65-F5344CB8AC3E}">
        <p14:creationId xmlns:p14="http://schemas.microsoft.com/office/powerpoint/2010/main" val="719677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68AC51-551C-443B-69BD-A571B76AD6D5}"/>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11808BF9-6669-94F4-B363-56D06B9E585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B4FEEE58-BDEA-B200-68ED-3D145D96DC9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B24ED679-DC91-ACA3-2AF6-EC540F9C2233}"/>
              </a:ext>
            </a:extLst>
          </p:cNvPr>
          <p:cNvSpPr>
            <a:spLocks noGrp="1"/>
          </p:cNvSpPr>
          <p:nvPr>
            <p:ph type="dt" sz="half" idx="10"/>
          </p:nvPr>
        </p:nvSpPr>
        <p:spPr/>
        <p:txBody>
          <a:bodyPr/>
          <a:lstStyle/>
          <a:p>
            <a:fld id="{B5059F38-6467-4DC8-B1C1-04D3BFE32E66}" type="datetimeFigureOut">
              <a:rPr lang="de-CH" smtClean="0"/>
              <a:t>21.09.2023</a:t>
            </a:fld>
            <a:endParaRPr lang="de-CH"/>
          </a:p>
        </p:txBody>
      </p:sp>
      <p:sp>
        <p:nvSpPr>
          <p:cNvPr id="6" name="Fußzeilenplatzhalter 5">
            <a:extLst>
              <a:ext uri="{FF2B5EF4-FFF2-40B4-BE49-F238E27FC236}">
                <a16:creationId xmlns:a16="http://schemas.microsoft.com/office/drawing/2014/main" id="{B147DF21-3CDF-0C64-ABE4-007BA7A8A280}"/>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FD7F5470-DFEB-182B-9859-43DCDCEB2A09}"/>
              </a:ext>
            </a:extLst>
          </p:cNvPr>
          <p:cNvSpPr>
            <a:spLocks noGrp="1"/>
          </p:cNvSpPr>
          <p:nvPr>
            <p:ph type="sldNum" sz="quarter" idx="12"/>
          </p:nvPr>
        </p:nvSpPr>
        <p:spPr/>
        <p:txBody>
          <a:bodyPr/>
          <a:lstStyle/>
          <a:p>
            <a:fld id="{335960F6-90F5-48D8-92E3-B44C6BE17840}" type="slidenum">
              <a:rPr lang="de-CH" smtClean="0"/>
              <a:t>‹Nr.›</a:t>
            </a:fld>
            <a:endParaRPr lang="de-CH"/>
          </a:p>
        </p:txBody>
      </p:sp>
    </p:spTree>
    <p:extLst>
      <p:ext uri="{BB962C8B-B14F-4D97-AF65-F5344CB8AC3E}">
        <p14:creationId xmlns:p14="http://schemas.microsoft.com/office/powerpoint/2010/main" val="2682075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D52BF7-5B71-0F07-AD6E-784BBCCE28F0}"/>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8F9AEFF1-7127-42B6-5A58-DE47248E03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D50ABEB-DF24-8661-3F01-ABFC62D428E4}"/>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02FB9E5C-CF88-FD15-052E-F61393A719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032F821-2285-5A30-BAD9-2F83BC2DBAD4}"/>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5E736AD7-0B78-3848-F179-C74C5408DA29}"/>
              </a:ext>
            </a:extLst>
          </p:cNvPr>
          <p:cNvSpPr>
            <a:spLocks noGrp="1"/>
          </p:cNvSpPr>
          <p:nvPr>
            <p:ph type="dt" sz="half" idx="10"/>
          </p:nvPr>
        </p:nvSpPr>
        <p:spPr/>
        <p:txBody>
          <a:bodyPr/>
          <a:lstStyle/>
          <a:p>
            <a:fld id="{B5059F38-6467-4DC8-B1C1-04D3BFE32E66}" type="datetimeFigureOut">
              <a:rPr lang="de-CH" smtClean="0"/>
              <a:t>21.09.2023</a:t>
            </a:fld>
            <a:endParaRPr lang="de-CH"/>
          </a:p>
        </p:txBody>
      </p:sp>
      <p:sp>
        <p:nvSpPr>
          <p:cNvPr id="8" name="Fußzeilenplatzhalter 7">
            <a:extLst>
              <a:ext uri="{FF2B5EF4-FFF2-40B4-BE49-F238E27FC236}">
                <a16:creationId xmlns:a16="http://schemas.microsoft.com/office/drawing/2014/main" id="{C0238477-FF4C-CC99-C088-35AA6EE63A73}"/>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4FD195FA-4A7B-3F2E-0AE4-FEA793B0ECD7}"/>
              </a:ext>
            </a:extLst>
          </p:cNvPr>
          <p:cNvSpPr>
            <a:spLocks noGrp="1"/>
          </p:cNvSpPr>
          <p:nvPr>
            <p:ph type="sldNum" sz="quarter" idx="12"/>
          </p:nvPr>
        </p:nvSpPr>
        <p:spPr/>
        <p:txBody>
          <a:bodyPr/>
          <a:lstStyle/>
          <a:p>
            <a:fld id="{335960F6-90F5-48D8-92E3-B44C6BE17840}" type="slidenum">
              <a:rPr lang="de-CH" smtClean="0"/>
              <a:t>‹Nr.›</a:t>
            </a:fld>
            <a:endParaRPr lang="de-CH"/>
          </a:p>
        </p:txBody>
      </p:sp>
    </p:spTree>
    <p:extLst>
      <p:ext uri="{BB962C8B-B14F-4D97-AF65-F5344CB8AC3E}">
        <p14:creationId xmlns:p14="http://schemas.microsoft.com/office/powerpoint/2010/main" val="3166967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20EF03-BB51-DCD7-63C8-E5C16FD23279}"/>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00462AE5-51C8-2B63-7AEC-11471E20B978}"/>
              </a:ext>
            </a:extLst>
          </p:cNvPr>
          <p:cNvSpPr>
            <a:spLocks noGrp="1"/>
          </p:cNvSpPr>
          <p:nvPr>
            <p:ph type="dt" sz="half" idx="10"/>
          </p:nvPr>
        </p:nvSpPr>
        <p:spPr/>
        <p:txBody>
          <a:bodyPr/>
          <a:lstStyle/>
          <a:p>
            <a:fld id="{B5059F38-6467-4DC8-B1C1-04D3BFE32E66}" type="datetimeFigureOut">
              <a:rPr lang="de-CH" smtClean="0"/>
              <a:t>21.09.2023</a:t>
            </a:fld>
            <a:endParaRPr lang="de-CH"/>
          </a:p>
        </p:txBody>
      </p:sp>
      <p:sp>
        <p:nvSpPr>
          <p:cNvPr id="4" name="Fußzeilenplatzhalter 3">
            <a:extLst>
              <a:ext uri="{FF2B5EF4-FFF2-40B4-BE49-F238E27FC236}">
                <a16:creationId xmlns:a16="http://schemas.microsoft.com/office/drawing/2014/main" id="{6199FD9F-C3CE-6052-952C-18F1515AC8C7}"/>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9EFF805F-7AE0-9A78-E62B-8DC43DCB4506}"/>
              </a:ext>
            </a:extLst>
          </p:cNvPr>
          <p:cNvSpPr>
            <a:spLocks noGrp="1"/>
          </p:cNvSpPr>
          <p:nvPr>
            <p:ph type="sldNum" sz="quarter" idx="12"/>
          </p:nvPr>
        </p:nvSpPr>
        <p:spPr/>
        <p:txBody>
          <a:bodyPr/>
          <a:lstStyle/>
          <a:p>
            <a:fld id="{335960F6-90F5-48D8-92E3-B44C6BE17840}" type="slidenum">
              <a:rPr lang="de-CH" smtClean="0"/>
              <a:t>‹Nr.›</a:t>
            </a:fld>
            <a:endParaRPr lang="de-CH"/>
          </a:p>
        </p:txBody>
      </p:sp>
    </p:spTree>
    <p:extLst>
      <p:ext uri="{BB962C8B-B14F-4D97-AF65-F5344CB8AC3E}">
        <p14:creationId xmlns:p14="http://schemas.microsoft.com/office/powerpoint/2010/main" val="3640051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1B3889D-C1E9-9D36-A77C-B2C1C6E15491}"/>
              </a:ext>
            </a:extLst>
          </p:cNvPr>
          <p:cNvSpPr>
            <a:spLocks noGrp="1"/>
          </p:cNvSpPr>
          <p:nvPr>
            <p:ph type="dt" sz="half" idx="10"/>
          </p:nvPr>
        </p:nvSpPr>
        <p:spPr/>
        <p:txBody>
          <a:bodyPr/>
          <a:lstStyle/>
          <a:p>
            <a:fld id="{B5059F38-6467-4DC8-B1C1-04D3BFE32E66}" type="datetimeFigureOut">
              <a:rPr lang="de-CH" smtClean="0"/>
              <a:t>21.09.2023</a:t>
            </a:fld>
            <a:endParaRPr lang="de-CH"/>
          </a:p>
        </p:txBody>
      </p:sp>
      <p:sp>
        <p:nvSpPr>
          <p:cNvPr id="3" name="Fußzeilenplatzhalter 2">
            <a:extLst>
              <a:ext uri="{FF2B5EF4-FFF2-40B4-BE49-F238E27FC236}">
                <a16:creationId xmlns:a16="http://schemas.microsoft.com/office/drawing/2014/main" id="{50F31061-2167-7558-FC13-620CB355CE8D}"/>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510AAE48-E9C8-743C-3C20-903BBB0B1556}"/>
              </a:ext>
            </a:extLst>
          </p:cNvPr>
          <p:cNvSpPr>
            <a:spLocks noGrp="1"/>
          </p:cNvSpPr>
          <p:nvPr>
            <p:ph type="sldNum" sz="quarter" idx="12"/>
          </p:nvPr>
        </p:nvSpPr>
        <p:spPr/>
        <p:txBody>
          <a:bodyPr/>
          <a:lstStyle/>
          <a:p>
            <a:fld id="{335960F6-90F5-48D8-92E3-B44C6BE17840}" type="slidenum">
              <a:rPr lang="de-CH" smtClean="0"/>
              <a:t>‹Nr.›</a:t>
            </a:fld>
            <a:endParaRPr lang="de-CH"/>
          </a:p>
        </p:txBody>
      </p:sp>
    </p:spTree>
    <p:extLst>
      <p:ext uri="{BB962C8B-B14F-4D97-AF65-F5344CB8AC3E}">
        <p14:creationId xmlns:p14="http://schemas.microsoft.com/office/powerpoint/2010/main" val="4251987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DA4BB4-DD7D-6F6C-FDF8-B0A485C68BD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18111AC6-A183-639B-2982-B030F96059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43DD8F67-280E-1D84-C426-659CAD37C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35F676E-01B8-590B-100C-AFBEE5F77730}"/>
              </a:ext>
            </a:extLst>
          </p:cNvPr>
          <p:cNvSpPr>
            <a:spLocks noGrp="1"/>
          </p:cNvSpPr>
          <p:nvPr>
            <p:ph type="dt" sz="half" idx="10"/>
          </p:nvPr>
        </p:nvSpPr>
        <p:spPr/>
        <p:txBody>
          <a:bodyPr/>
          <a:lstStyle/>
          <a:p>
            <a:fld id="{B5059F38-6467-4DC8-B1C1-04D3BFE32E66}" type="datetimeFigureOut">
              <a:rPr lang="de-CH" smtClean="0"/>
              <a:t>21.09.2023</a:t>
            </a:fld>
            <a:endParaRPr lang="de-CH"/>
          </a:p>
        </p:txBody>
      </p:sp>
      <p:sp>
        <p:nvSpPr>
          <p:cNvPr id="6" name="Fußzeilenplatzhalter 5">
            <a:extLst>
              <a:ext uri="{FF2B5EF4-FFF2-40B4-BE49-F238E27FC236}">
                <a16:creationId xmlns:a16="http://schemas.microsoft.com/office/drawing/2014/main" id="{6DCA1FCD-D492-240D-D44E-893BAFCC6979}"/>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2CCE9101-E91A-D91D-C324-92F8D3C55DA0}"/>
              </a:ext>
            </a:extLst>
          </p:cNvPr>
          <p:cNvSpPr>
            <a:spLocks noGrp="1"/>
          </p:cNvSpPr>
          <p:nvPr>
            <p:ph type="sldNum" sz="quarter" idx="12"/>
          </p:nvPr>
        </p:nvSpPr>
        <p:spPr/>
        <p:txBody>
          <a:bodyPr/>
          <a:lstStyle/>
          <a:p>
            <a:fld id="{335960F6-90F5-48D8-92E3-B44C6BE17840}" type="slidenum">
              <a:rPr lang="de-CH" smtClean="0"/>
              <a:t>‹Nr.›</a:t>
            </a:fld>
            <a:endParaRPr lang="de-CH"/>
          </a:p>
        </p:txBody>
      </p:sp>
    </p:spTree>
    <p:extLst>
      <p:ext uri="{BB962C8B-B14F-4D97-AF65-F5344CB8AC3E}">
        <p14:creationId xmlns:p14="http://schemas.microsoft.com/office/powerpoint/2010/main" val="1343471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8B95BE-4D03-A5AE-E87D-42EDDDCD172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5D7C6A46-8E9A-A413-0117-510254C273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72664BCC-C0CE-3173-2013-5E053C96E9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199A700-5588-2E8A-3FA7-25F2690CA01F}"/>
              </a:ext>
            </a:extLst>
          </p:cNvPr>
          <p:cNvSpPr>
            <a:spLocks noGrp="1"/>
          </p:cNvSpPr>
          <p:nvPr>
            <p:ph type="dt" sz="half" idx="10"/>
          </p:nvPr>
        </p:nvSpPr>
        <p:spPr/>
        <p:txBody>
          <a:bodyPr/>
          <a:lstStyle/>
          <a:p>
            <a:fld id="{B5059F38-6467-4DC8-B1C1-04D3BFE32E66}" type="datetimeFigureOut">
              <a:rPr lang="de-CH" smtClean="0"/>
              <a:t>21.09.2023</a:t>
            </a:fld>
            <a:endParaRPr lang="de-CH"/>
          </a:p>
        </p:txBody>
      </p:sp>
      <p:sp>
        <p:nvSpPr>
          <p:cNvPr id="6" name="Fußzeilenplatzhalter 5">
            <a:extLst>
              <a:ext uri="{FF2B5EF4-FFF2-40B4-BE49-F238E27FC236}">
                <a16:creationId xmlns:a16="http://schemas.microsoft.com/office/drawing/2014/main" id="{0780F2CA-08E5-C32B-16D1-67FEFFA8A2E0}"/>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1CA9C946-24E6-FC6C-8055-8E2E238BB790}"/>
              </a:ext>
            </a:extLst>
          </p:cNvPr>
          <p:cNvSpPr>
            <a:spLocks noGrp="1"/>
          </p:cNvSpPr>
          <p:nvPr>
            <p:ph type="sldNum" sz="quarter" idx="12"/>
          </p:nvPr>
        </p:nvSpPr>
        <p:spPr/>
        <p:txBody>
          <a:bodyPr/>
          <a:lstStyle/>
          <a:p>
            <a:fld id="{335960F6-90F5-48D8-92E3-B44C6BE17840}" type="slidenum">
              <a:rPr lang="de-CH" smtClean="0"/>
              <a:t>‹Nr.›</a:t>
            </a:fld>
            <a:endParaRPr lang="de-CH"/>
          </a:p>
        </p:txBody>
      </p:sp>
    </p:spTree>
    <p:extLst>
      <p:ext uri="{BB962C8B-B14F-4D97-AF65-F5344CB8AC3E}">
        <p14:creationId xmlns:p14="http://schemas.microsoft.com/office/powerpoint/2010/main" val="1566986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049E0D6-94D1-762B-8DC5-66FC19EDCA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E2FB4F64-E960-F301-ACF3-B7A82BEF26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4E1DB289-6D79-869C-DCF0-567B80E116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059F38-6467-4DC8-B1C1-04D3BFE32E66}" type="datetimeFigureOut">
              <a:rPr lang="de-CH" smtClean="0"/>
              <a:t>21.09.2023</a:t>
            </a:fld>
            <a:endParaRPr lang="de-CH"/>
          </a:p>
        </p:txBody>
      </p:sp>
      <p:sp>
        <p:nvSpPr>
          <p:cNvPr id="5" name="Fußzeilenplatzhalter 4">
            <a:extLst>
              <a:ext uri="{FF2B5EF4-FFF2-40B4-BE49-F238E27FC236}">
                <a16:creationId xmlns:a16="http://schemas.microsoft.com/office/drawing/2014/main" id="{207699DD-712E-9349-B5C1-3AF78532A1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a:extLst>
              <a:ext uri="{FF2B5EF4-FFF2-40B4-BE49-F238E27FC236}">
                <a16:creationId xmlns:a16="http://schemas.microsoft.com/office/drawing/2014/main" id="{39276B66-348B-8665-0547-1413BEDA61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60F6-90F5-48D8-92E3-B44C6BE17840}" type="slidenum">
              <a:rPr lang="de-CH" smtClean="0"/>
              <a:t>‹Nr.›</a:t>
            </a:fld>
            <a:endParaRPr lang="de-CH"/>
          </a:p>
        </p:txBody>
      </p:sp>
    </p:spTree>
    <p:extLst>
      <p:ext uri="{BB962C8B-B14F-4D97-AF65-F5344CB8AC3E}">
        <p14:creationId xmlns:p14="http://schemas.microsoft.com/office/powerpoint/2010/main" val="905873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3.xm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image" Target="../media/image1.jpeg"/><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customXml" Target="../ink/ink2.xml"/><Relationship Id="rId5" Type="http://schemas.openxmlformats.org/officeDocument/2006/relationships/image" Target="../media/image4.png"/><Relationship Id="rId15" Type="http://schemas.openxmlformats.org/officeDocument/2006/relationships/customXml" Target="../ink/ink4.xml"/><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customXml" Target="../ink/ink1.xml"/><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C135AD-68D6-E7CF-4268-0C52D9991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23" y="161311"/>
            <a:ext cx="1924244" cy="2886366"/>
          </a:xfrm>
          <a:prstGeom prst="rect">
            <a:avLst/>
          </a:prstGeom>
          <a:noFill/>
          <a:extLst>
            <a:ext uri="{909E8E84-426E-40DD-AFC4-6F175D3DCCD1}">
              <a14:hiddenFill xmlns:a14="http://schemas.microsoft.com/office/drawing/2010/main">
                <a:solidFill>
                  <a:srgbClr val="FFFFFF"/>
                </a:solidFill>
              </a14:hiddenFill>
            </a:ext>
          </a:extLst>
        </p:spPr>
      </p:pic>
      <p:sp>
        <p:nvSpPr>
          <p:cNvPr id="5" name="Untertitel 4">
            <a:extLst>
              <a:ext uri="{FF2B5EF4-FFF2-40B4-BE49-F238E27FC236}">
                <a16:creationId xmlns:a16="http://schemas.microsoft.com/office/drawing/2014/main" id="{727095A4-2B73-A3B4-2966-134386C0BD68}"/>
              </a:ext>
            </a:extLst>
          </p:cNvPr>
          <p:cNvSpPr>
            <a:spLocks noGrp="1"/>
          </p:cNvSpPr>
          <p:nvPr>
            <p:ph type="subTitle" idx="1"/>
          </p:nvPr>
        </p:nvSpPr>
        <p:spPr>
          <a:xfrm>
            <a:off x="149290" y="3429000"/>
            <a:ext cx="3051110" cy="1655762"/>
          </a:xfrm>
        </p:spPr>
        <p:txBody>
          <a:bodyPr>
            <a:normAutofit lnSpcReduction="10000"/>
          </a:bodyPr>
          <a:lstStyle/>
          <a:p>
            <a:r>
              <a:rPr lang="de-CH" sz="1600" b="1" dirty="0"/>
              <a:t>Biografie</a:t>
            </a:r>
          </a:p>
          <a:p>
            <a:r>
              <a:rPr lang="de-CH" sz="1600" dirty="0"/>
              <a:t>Die Strasse nennt mich Fridolin aber ihr könnt mich F-Man nennen. Von Profession bin ich Schlafplatztester auf der Strasse und semi-professioneller Unterarm-</a:t>
            </a:r>
            <a:r>
              <a:rPr lang="de-CH" sz="1600" dirty="0" err="1"/>
              <a:t>Impfer</a:t>
            </a:r>
            <a:r>
              <a:rPr lang="de-CH" sz="1600" dirty="0"/>
              <a:t>.</a:t>
            </a:r>
          </a:p>
        </p:txBody>
      </p:sp>
      <p:sp>
        <p:nvSpPr>
          <p:cNvPr id="6" name="Textfeld 5">
            <a:extLst>
              <a:ext uri="{FF2B5EF4-FFF2-40B4-BE49-F238E27FC236}">
                <a16:creationId xmlns:a16="http://schemas.microsoft.com/office/drawing/2014/main" id="{5516DF3E-E8EA-B808-1D3C-C42FB6312A2A}"/>
              </a:ext>
            </a:extLst>
          </p:cNvPr>
          <p:cNvSpPr txBox="1"/>
          <p:nvPr/>
        </p:nvSpPr>
        <p:spPr>
          <a:xfrm>
            <a:off x="149290" y="5084762"/>
            <a:ext cx="3051110" cy="2062103"/>
          </a:xfrm>
          <a:prstGeom prst="rect">
            <a:avLst/>
          </a:prstGeom>
          <a:noFill/>
        </p:spPr>
        <p:txBody>
          <a:bodyPr wrap="square" rtlCol="0">
            <a:spAutoFit/>
          </a:bodyPr>
          <a:lstStyle/>
          <a:p>
            <a:r>
              <a:rPr lang="de-CH" sz="1600" dirty="0"/>
              <a:t>            </a:t>
            </a:r>
            <a:r>
              <a:rPr lang="de-CH" sz="1600" b="1" dirty="0"/>
              <a:t>Metainformationen</a:t>
            </a:r>
          </a:p>
          <a:p>
            <a:r>
              <a:rPr lang="de-CH" sz="1600" dirty="0"/>
              <a:t>Alter: 46</a:t>
            </a:r>
          </a:p>
          <a:p>
            <a:r>
              <a:rPr lang="de-CH" sz="1600" dirty="0"/>
              <a:t>Wohnort: Ceuta Spanien</a:t>
            </a:r>
          </a:p>
          <a:p>
            <a:r>
              <a:rPr lang="de-CH" sz="1600" dirty="0"/>
              <a:t>Hobbys: Pot degustieren, neue Arten von Gemischen entdecken.</a:t>
            </a:r>
            <a:br>
              <a:rPr lang="de-CH" sz="1600" dirty="0"/>
            </a:br>
            <a:r>
              <a:rPr lang="de-CH" sz="1600" dirty="0"/>
              <a:t>Familienstatus: 3 Fach geschieden. </a:t>
            </a:r>
          </a:p>
          <a:p>
            <a:endParaRPr lang="de-CH" sz="1600" dirty="0"/>
          </a:p>
          <a:p>
            <a:endParaRPr lang="de-CH" sz="1600" dirty="0"/>
          </a:p>
        </p:txBody>
      </p:sp>
      <p:sp>
        <p:nvSpPr>
          <p:cNvPr id="7" name="Textfeld 6">
            <a:extLst>
              <a:ext uri="{FF2B5EF4-FFF2-40B4-BE49-F238E27FC236}">
                <a16:creationId xmlns:a16="http://schemas.microsoft.com/office/drawing/2014/main" id="{A9895DC5-4B0C-33AC-70BD-BA47DDEB8705}"/>
              </a:ext>
            </a:extLst>
          </p:cNvPr>
          <p:cNvSpPr txBox="1"/>
          <p:nvPr/>
        </p:nvSpPr>
        <p:spPr>
          <a:xfrm>
            <a:off x="3200400" y="419878"/>
            <a:ext cx="1296955" cy="338554"/>
          </a:xfrm>
          <a:prstGeom prst="rect">
            <a:avLst/>
          </a:prstGeom>
          <a:noFill/>
        </p:spPr>
        <p:txBody>
          <a:bodyPr wrap="square" rtlCol="0">
            <a:spAutoFit/>
          </a:bodyPr>
          <a:lstStyle/>
          <a:p>
            <a:r>
              <a:rPr lang="de-CH" sz="1600" dirty="0"/>
              <a:t>Technologie:</a:t>
            </a:r>
          </a:p>
        </p:txBody>
      </p:sp>
      <p:pic>
        <p:nvPicPr>
          <p:cNvPr id="1030" name="Picture 6" descr="Handy - Download kostenlose symbole">
            <a:extLst>
              <a:ext uri="{FF2B5EF4-FFF2-40B4-BE49-F238E27FC236}">
                <a16:creationId xmlns:a16="http://schemas.microsoft.com/office/drawing/2014/main" id="{2BBF209B-989A-4D5B-4C36-B5E43AEF2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908045"/>
            <a:ext cx="463420" cy="46342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pple: Richtlinien für NFTs und Krypto im App Store geraten in Kritik">
            <a:extLst>
              <a:ext uri="{FF2B5EF4-FFF2-40B4-BE49-F238E27FC236}">
                <a16:creationId xmlns:a16="http://schemas.microsoft.com/office/drawing/2014/main" id="{126F3E49-7ACD-A198-920D-8E3328F900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0661" y="1491036"/>
            <a:ext cx="942898" cy="52876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omputer, interface, monitor - , multimedia - , pc, Bildschirm Symbol in  Multimedia">
            <a:extLst>
              <a:ext uri="{FF2B5EF4-FFF2-40B4-BE49-F238E27FC236}">
                <a16:creationId xmlns:a16="http://schemas.microsoft.com/office/drawing/2014/main" id="{4194FF19-CB63-C4AC-1531-FD9D0FAFBB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8877" y="813138"/>
            <a:ext cx="714024" cy="71402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Windows-symbol - Kostenlose computer Icons">
            <a:extLst>
              <a:ext uri="{FF2B5EF4-FFF2-40B4-BE49-F238E27FC236}">
                <a16:creationId xmlns:a16="http://schemas.microsoft.com/office/drawing/2014/main" id="{563F6B4A-E909-70DF-2446-FFC565ABFD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7526" y="1527162"/>
            <a:ext cx="556726" cy="55672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Spritze - Kostenlose medizinisch Icons">
            <a:extLst>
              <a:ext uri="{FF2B5EF4-FFF2-40B4-BE49-F238E27FC236}">
                <a16:creationId xmlns:a16="http://schemas.microsoft.com/office/drawing/2014/main" id="{BD4D7CC5-9E4F-8C06-B36F-90DD9D10B68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7958" y="813138"/>
            <a:ext cx="523838" cy="523838"/>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eroin - Wikipedia">
            <a:extLst>
              <a:ext uri="{FF2B5EF4-FFF2-40B4-BE49-F238E27FC236}">
                <a16:creationId xmlns:a16="http://schemas.microsoft.com/office/drawing/2014/main" id="{714E8E17-AD1A-DB53-2845-260F83BAB7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5141" y="1491036"/>
            <a:ext cx="735976" cy="490344"/>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a:extLst>
              <a:ext uri="{FF2B5EF4-FFF2-40B4-BE49-F238E27FC236}">
                <a16:creationId xmlns:a16="http://schemas.microsoft.com/office/drawing/2014/main" id="{23857453-CFDC-395F-43C4-BEE91122C45B}"/>
              </a:ext>
            </a:extLst>
          </p:cNvPr>
          <p:cNvSpPr txBox="1"/>
          <p:nvPr/>
        </p:nvSpPr>
        <p:spPr>
          <a:xfrm>
            <a:off x="6160012" y="419878"/>
            <a:ext cx="5520612" cy="5016758"/>
          </a:xfrm>
          <a:prstGeom prst="rect">
            <a:avLst/>
          </a:prstGeom>
          <a:noFill/>
        </p:spPr>
        <p:txBody>
          <a:bodyPr wrap="square" rtlCol="0">
            <a:spAutoFit/>
          </a:bodyPr>
          <a:lstStyle/>
          <a:p>
            <a:r>
              <a:rPr lang="de-CH" sz="1600" dirty="0"/>
              <a:t>		     </a:t>
            </a:r>
            <a:r>
              <a:rPr lang="de-CH" sz="1600" b="1" dirty="0"/>
              <a:t>Werdegang</a:t>
            </a:r>
          </a:p>
          <a:p>
            <a:r>
              <a:rPr lang="de-CH" sz="1600" dirty="0"/>
              <a:t>Fridolin Josef Steiner wurde bereits in einem frühen im Gebäudeblock B in Butzbach geboren. An besagtem Ort wuchs er auf, lernte Rassen auseinander zu halten, lernte Farben kennen. Leider wurde ihm nie das Lesen und Schreiben beigebracht. Fridolins leben lief sehr gut, bis er im Kindesalter von 15.5 Jahren ausrutschte und den 2-Fachen Familienvater Peter, der als Wächter im Gebäudeblock B arbeitete, mit einer Brechstange erschlug. Dieses Ereignis prägte sein Leben sehr stark. Nach Abschluss seiner Ausbildung als Gebäudeinsasse Fachrichtung Schlafplatztester, nahm er seine Beine in die Hand und ging auf Reisen. Zuerst besuchte er Jamaika, wo er auf ein langes, intensives spirituelles Abenteuer ging. Nach 12 kurzen Jahren auf der Trauminsel, beschloss er zurück in sein Heimatland, Deutschland zu reisen. Dort begann er seiner Ausbildung entsprechend zu arbeiten. Nebenbei machte er eine Ausbildung als Unterarm-</a:t>
            </a:r>
            <a:r>
              <a:rPr lang="de-CH" sz="1600" dirty="0" err="1"/>
              <a:t>Impfer</a:t>
            </a:r>
            <a:r>
              <a:rPr lang="de-CH" sz="1600" dirty="0"/>
              <a:t>. </a:t>
            </a:r>
            <a:br>
              <a:rPr lang="de-CH" sz="1600" dirty="0"/>
            </a:br>
            <a:r>
              <a:rPr lang="de-CH" sz="1600" dirty="0"/>
              <a:t>Heute eilt ihm sein Ruf auf den Strassen als «F-Man» </a:t>
            </a:r>
            <a:r>
              <a:rPr lang="de-CH" sz="1600" dirty="0" err="1"/>
              <a:t>Vorraus</a:t>
            </a:r>
            <a:r>
              <a:rPr lang="de-CH" sz="1600" dirty="0"/>
              <a:t>, weshalb er täglich diverse Jobangebote erhält, die Jedoch zu viele wären, um diese hier aufzulisten.</a:t>
            </a:r>
          </a:p>
        </p:txBody>
      </p:sp>
      <p:sp>
        <p:nvSpPr>
          <p:cNvPr id="9" name="Textfeld 8">
            <a:extLst>
              <a:ext uri="{FF2B5EF4-FFF2-40B4-BE49-F238E27FC236}">
                <a16:creationId xmlns:a16="http://schemas.microsoft.com/office/drawing/2014/main" id="{3583BA0C-5FA1-FA08-636A-9450E561C026}"/>
              </a:ext>
            </a:extLst>
          </p:cNvPr>
          <p:cNvSpPr txBox="1"/>
          <p:nvPr/>
        </p:nvSpPr>
        <p:spPr>
          <a:xfrm>
            <a:off x="3200400" y="2631233"/>
            <a:ext cx="2250717" cy="338554"/>
          </a:xfrm>
          <a:prstGeom prst="rect">
            <a:avLst/>
          </a:prstGeom>
          <a:noFill/>
        </p:spPr>
        <p:txBody>
          <a:bodyPr wrap="square" rtlCol="0">
            <a:spAutoFit/>
          </a:bodyPr>
          <a:lstStyle/>
          <a:p>
            <a:r>
              <a:rPr lang="de-CH" sz="1600" dirty="0"/>
              <a:t>Psychisch Labil:</a:t>
            </a:r>
          </a:p>
        </p:txBody>
      </p:sp>
      <mc:AlternateContent xmlns:mc="http://schemas.openxmlformats.org/markup-compatibility/2006">
        <mc:Choice xmlns:p14="http://schemas.microsoft.com/office/powerpoint/2010/main" Requires="p14">
          <p:contentPart p14:bwMode="auto" r:id="rId9">
            <p14:nvContentPartPr>
              <p14:cNvPr id="10" name="Freihand 9">
                <a:extLst>
                  <a:ext uri="{FF2B5EF4-FFF2-40B4-BE49-F238E27FC236}">
                    <a16:creationId xmlns:a16="http://schemas.microsoft.com/office/drawing/2014/main" id="{81FCFD79-1E4F-7711-363C-7D9CF8354C0B}"/>
                  </a:ext>
                </a:extLst>
              </p14:cNvPr>
              <p14:cNvContentPartPr/>
              <p14:nvPr/>
            </p14:nvContentPartPr>
            <p14:xfrm>
              <a:off x="3209488" y="3151734"/>
              <a:ext cx="1820160" cy="30600"/>
            </p14:xfrm>
          </p:contentPart>
        </mc:Choice>
        <mc:Fallback>
          <p:pic>
            <p:nvPicPr>
              <p:cNvPr id="10" name="Freihand 9">
                <a:extLst>
                  <a:ext uri="{FF2B5EF4-FFF2-40B4-BE49-F238E27FC236}">
                    <a16:creationId xmlns:a16="http://schemas.microsoft.com/office/drawing/2014/main" id="{81FCFD79-1E4F-7711-363C-7D9CF8354C0B}"/>
                  </a:ext>
                </a:extLst>
              </p:cNvPr>
              <p:cNvPicPr/>
              <p:nvPr/>
            </p:nvPicPr>
            <p:blipFill>
              <a:blip r:embed="rId10"/>
              <a:stretch>
                <a:fillRect/>
              </a:stretch>
            </p:blipFill>
            <p:spPr>
              <a:xfrm>
                <a:off x="3146488" y="3088734"/>
                <a:ext cx="1945800" cy="156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
            <p14:nvContentPartPr>
              <p14:cNvPr id="11" name="Freihand 10">
                <a:extLst>
                  <a:ext uri="{FF2B5EF4-FFF2-40B4-BE49-F238E27FC236}">
                    <a16:creationId xmlns:a16="http://schemas.microsoft.com/office/drawing/2014/main" id="{A0F9B248-151B-7A46-BD7F-3F62E3EE37B1}"/>
                  </a:ext>
                </a:extLst>
              </p14:cNvPr>
              <p14:cNvContentPartPr/>
              <p14:nvPr/>
            </p14:nvContentPartPr>
            <p14:xfrm>
              <a:off x="3152968" y="3127254"/>
              <a:ext cx="85320" cy="108720"/>
            </p14:xfrm>
          </p:contentPart>
        </mc:Choice>
        <mc:Fallback>
          <p:pic>
            <p:nvPicPr>
              <p:cNvPr id="11" name="Freihand 10">
                <a:extLst>
                  <a:ext uri="{FF2B5EF4-FFF2-40B4-BE49-F238E27FC236}">
                    <a16:creationId xmlns:a16="http://schemas.microsoft.com/office/drawing/2014/main" id="{A0F9B248-151B-7A46-BD7F-3F62E3EE37B1}"/>
                  </a:ext>
                </a:extLst>
              </p:cNvPr>
              <p:cNvPicPr/>
              <p:nvPr/>
            </p:nvPicPr>
            <p:blipFill>
              <a:blip r:embed="rId12"/>
              <a:stretch>
                <a:fillRect/>
              </a:stretch>
            </p:blipFill>
            <p:spPr>
              <a:xfrm>
                <a:off x="3135328" y="3109614"/>
                <a:ext cx="120960" cy="144360"/>
              </a:xfrm>
              <a:prstGeom prst="rect">
                <a:avLst/>
              </a:prstGeom>
            </p:spPr>
          </p:pic>
        </mc:Fallback>
      </mc:AlternateContent>
      <p:sp>
        <p:nvSpPr>
          <p:cNvPr id="12" name="Textfeld 11">
            <a:extLst>
              <a:ext uri="{FF2B5EF4-FFF2-40B4-BE49-F238E27FC236}">
                <a16:creationId xmlns:a16="http://schemas.microsoft.com/office/drawing/2014/main" id="{91D842D7-EA48-6476-5C1D-ADDE19B6EB52}"/>
              </a:ext>
            </a:extLst>
          </p:cNvPr>
          <p:cNvSpPr txBox="1"/>
          <p:nvPr/>
        </p:nvSpPr>
        <p:spPr>
          <a:xfrm>
            <a:off x="3200400" y="3741576"/>
            <a:ext cx="2071396" cy="338554"/>
          </a:xfrm>
          <a:prstGeom prst="rect">
            <a:avLst/>
          </a:prstGeom>
          <a:noFill/>
        </p:spPr>
        <p:txBody>
          <a:bodyPr wrap="square" rtlCol="0">
            <a:spAutoFit/>
          </a:bodyPr>
          <a:lstStyle/>
          <a:p>
            <a:r>
              <a:rPr lang="de-CH" sz="1600" dirty="0"/>
              <a:t>Finanzielle Mittel</a:t>
            </a:r>
          </a:p>
        </p:txBody>
      </p:sp>
      <mc:AlternateContent xmlns:mc="http://schemas.openxmlformats.org/markup-compatibility/2006">
        <mc:Choice xmlns:p14="http://schemas.microsoft.com/office/powerpoint/2010/main" Requires="p14">
          <p:contentPart p14:bwMode="auto" r:id="rId13">
            <p14:nvContentPartPr>
              <p14:cNvPr id="13" name="Freihand 12">
                <a:extLst>
                  <a:ext uri="{FF2B5EF4-FFF2-40B4-BE49-F238E27FC236}">
                    <a16:creationId xmlns:a16="http://schemas.microsoft.com/office/drawing/2014/main" id="{FE0BFA12-CAED-ABF0-6F02-8EDB6528DDE5}"/>
                  </a:ext>
                </a:extLst>
              </p14:cNvPr>
              <p14:cNvContentPartPr/>
              <p14:nvPr/>
            </p14:nvContentPartPr>
            <p14:xfrm>
              <a:off x="3340528" y="4319574"/>
              <a:ext cx="1801800" cy="68040"/>
            </p14:xfrm>
          </p:contentPart>
        </mc:Choice>
        <mc:Fallback>
          <p:pic>
            <p:nvPicPr>
              <p:cNvPr id="13" name="Freihand 12">
                <a:extLst>
                  <a:ext uri="{FF2B5EF4-FFF2-40B4-BE49-F238E27FC236}">
                    <a16:creationId xmlns:a16="http://schemas.microsoft.com/office/drawing/2014/main" id="{FE0BFA12-CAED-ABF0-6F02-8EDB6528DDE5}"/>
                  </a:ext>
                </a:extLst>
              </p:cNvPr>
              <p:cNvPicPr/>
              <p:nvPr/>
            </p:nvPicPr>
            <p:blipFill>
              <a:blip r:embed="rId14"/>
              <a:stretch>
                <a:fillRect/>
              </a:stretch>
            </p:blipFill>
            <p:spPr>
              <a:xfrm>
                <a:off x="3277528" y="4256574"/>
                <a:ext cx="1927440" cy="193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5">
            <p14:nvContentPartPr>
              <p14:cNvPr id="14" name="Freihand 13">
                <a:extLst>
                  <a:ext uri="{FF2B5EF4-FFF2-40B4-BE49-F238E27FC236}">
                    <a16:creationId xmlns:a16="http://schemas.microsoft.com/office/drawing/2014/main" id="{3BEEEBA0-813A-C5D5-2D15-C0B72C52C728}"/>
                  </a:ext>
                </a:extLst>
              </p14:cNvPr>
              <p14:cNvContentPartPr/>
              <p14:nvPr/>
            </p14:nvContentPartPr>
            <p14:xfrm>
              <a:off x="3264928" y="4258734"/>
              <a:ext cx="164880" cy="131400"/>
            </p14:xfrm>
          </p:contentPart>
        </mc:Choice>
        <mc:Fallback>
          <p:pic>
            <p:nvPicPr>
              <p:cNvPr id="14" name="Freihand 13">
                <a:extLst>
                  <a:ext uri="{FF2B5EF4-FFF2-40B4-BE49-F238E27FC236}">
                    <a16:creationId xmlns:a16="http://schemas.microsoft.com/office/drawing/2014/main" id="{3BEEEBA0-813A-C5D5-2D15-C0B72C52C728}"/>
                  </a:ext>
                </a:extLst>
              </p:cNvPr>
              <p:cNvPicPr/>
              <p:nvPr/>
            </p:nvPicPr>
            <p:blipFill>
              <a:blip r:embed="rId16"/>
              <a:stretch>
                <a:fillRect/>
              </a:stretch>
            </p:blipFill>
            <p:spPr>
              <a:xfrm>
                <a:off x="3247288" y="4240734"/>
                <a:ext cx="200520" cy="167040"/>
              </a:xfrm>
              <a:prstGeom prst="rect">
                <a:avLst/>
              </a:prstGeom>
            </p:spPr>
          </p:pic>
        </mc:Fallback>
      </mc:AlternateContent>
      <p:sp>
        <p:nvSpPr>
          <p:cNvPr id="15" name="Textfeld 14">
            <a:extLst>
              <a:ext uri="{FF2B5EF4-FFF2-40B4-BE49-F238E27FC236}">
                <a16:creationId xmlns:a16="http://schemas.microsoft.com/office/drawing/2014/main" id="{C3B77EA4-DF6B-0F8D-9D56-1F44C4AB097C}"/>
              </a:ext>
            </a:extLst>
          </p:cNvPr>
          <p:cNvSpPr txBox="1"/>
          <p:nvPr/>
        </p:nvSpPr>
        <p:spPr>
          <a:xfrm>
            <a:off x="3195628" y="4704840"/>
            <a:ext cx="2332896" cy="2062103"/>
          </a:xfrm>
          <a:prstGeom prst="rect">
            <a:avLst/>
          </a:prstGeom>
          <a:noFill/>
        </p:spPr>
        <p:txBody>
          <a:bodyPr wrap="square" rtlCol="0">
            <a:spAutoFit/>
          </a:bodyPr>
          <a:lstStyle/>
          <a:p>
            <a:r>
              <a:rPr lang="de-CH" sz="1600" b="1" dirty="0"/>
              <a:t>Nutzen auf Webseite</a:t>
            </a:r>
          </a:p>
          <a:p>
            <a:r>
              <a:rPr lang="de-CH" sz="1600" dirty="0"/>
              <a:t>Fridolin will auf unserer neue Fussuntersätze für einen </a:t>
            </a:r>
            <a:r>
              <a:rPr lang="de-CH" sz="1600" dirty="0" err="1"/>
              <a:t>Schnapperpreis</a:t>
            </a:r>
            <a:r>
              <a:rPr lang="de-CH" sz="1600" dirty="0"/>
              <a:t> abstauben. Dabei erhofft er sich, dass ihm der Text auf der Seite vorgelesen wird.</a:t>
            </a:r>
          </a:p>
        </p:txBody>
      </p:sp>
    </p:spTree>
    <p:extLst>
      <p:ext uri="{BB962C8B-B14F-4D97-AF65-F5344CB8AC3E}">
        <p14:creationId xmlns:p14="http://schemas.microsoft.com/office/powerpoint/2010/main" val="301085200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281</Words>
  <Application>Microsoft Office PowerPoint</Application>
  <PresentationFormat>Breitbild</PresentationFormat>
  <Paragraphs>13</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Jan.Frey</dc:creator>
  <cp:lastModifiedBy>Jan.Frey</cp:lastModifiedBy>
  <cp:revision>1</cp:revision>
  <dcterms:created xsi:type="dcterms:W3CDTF">2023-09-21T11:41:01Z</dcterms:created>
  <dcterms:modified xsi:type="dcterms:W3CDTF">2023-09-21T12:26:35Z</dcterms:modified>
</cp:coreProperties>
</file>