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65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4" r:id="rId17"/>
    <p:sldId id="282" r:id="rId18"/>
    <p:sldId id="263" r:id="rId19"/>
    <p:sldId id="266" r:id="rId20"/>
    <p:sldId id="268" r:id="rId21"/>
    <p:sldId id="286" r:id="rId22"/>
    <p:sldId id="28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4B322-D074-96CB-D484-38FE632DEB90}" v="58" dt="2022-06-07T17:04:31.599"/>
    <p1510:client id="{6DD3A61F-5362-4426-A2F7-1212F0EE012E}" v="690" dt="2022-06-07T17:51:53.795"/>
    <p1510:client id="{FCBAF591-2DAF-431C-965D-68772795EB14}" v="79" dt="2022-06-08T12:17:27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e426e4e577726d5c2ef0119a384cf2fcb88fe3426088a196285f3627f7847c9f::" providerId="AD" clId="Web-{F0F0D282-5CA2-829B-A8A4-5619DB7F1BCD}"/>
    <pc:docChg chg="addSld delSld modSld sldOrd">
      <pc:chgData name="Gastbenutzer" userId="S::urn:spo:anon#e426e4e577726d5c2ef0119a384cf2fcb88fe3426088a196285f3627f7847c9f::" providerId="AD" clId="Web-{F0F0D282-5CA2-829B-A8A4-5619DB7F1BCD}" dt="2022-06-06T10:40:00.223" v="467" actId="20577"/>
      <pc:docMkLst>
        <pc:docMk/>
      </pc:docMkLst>
      <pc:sldChg chg="new del">
        <pc:chgData name="Gastbenutzer" userId="S::urn:spo:anon#e426e4e577726d5c2ef0119a384cf2fcb88fe3426088a196285f3627f7847c9f::" providerId="AD" clId="Web-{F0F0D282-5CA2-829B-A8A4-5619DB7F1BCD}" dt="2022-06-06T10:13:10.568" v="1"/>
        <pc:sldMkLst>
          <pc:docMk/>
          <pc:sldMk cId="748703662" sldId="263"/>
        </pc:sldMkLst>
      </pc:sldChg>
      <pc:sldChg chg="addSp delSp modSp add replId">
        <pc:chgData name="Gastbenutzer" userId="S::urn:spo:anon#e426e4e577726d5c2ef0119a384cf2fcb88fe3426088a196285f3627f7847c9f::" providerId="AD" clId="Web-{F0F0D282-5CA2-829B-A8A4-5619DB7F1BCD}" dt="2022-06-06T10:26:31.411" v="207" actId="14100"/>
        <pc:sldMkLst>
          <pc:docMk/>
          <pc:sldMk cId="3615474001" sldId="263"/>
        </pc:sldMkLst>
        <pc:spChg chg="mod ord">
          <ac:chgData name="Gastbenutzer" userId="S::urn:spo:anon#e426e4e577726d5c2ef0119a384cf2fcb88fe3426088a196285f3627f7847c9f::" providerId="AD" clId="Web-{F0F0D282-5CA2-829B-A8A4-5619DB7F1BCD}" dt="2022-06-06T10:26:31.411" v="207" actId="14100"/>
          <ac:spMkLst>
            <pc:docMk/>
            <pc:sldMk cId="3615474001" sldId="263"/>
            <ac:spMk id="2" creationId="{10449C2B-02EC-1BFE-AE25-DFA7FFAC5864}"/>
          </ac:spMkLst>
        </pc:spChg>
        <pc:spChg chg="del">
          <ac:chgData name="Gastbenutzer" userId="S::urn:spo:anon#e426e4e577726d5c2ef0119a384cf2fcb88fe3426088a196285f3627f7847c9f::" providerId="AD" clId="Web-{F0F0D282-5CA2-829B-A8A4-5619DB7F1BCD}" dt="2022-06-06T10:13:21.740" v="4"/>
          <ac:spMkLst>
            <pc:docMk/>
            <pc:sldMk cId="3615474001" sldId="263"/>
            <ac:spMk id="5" creationId="{99BA6CAD-1181-E3BB-7ECE-2DD39470F506}"/>
          </ac:spMkLst>
        </pc:spChg>
        <pc:spChg chg="del">
          <ac:chgData name="Gastbenutzer" userId="S::urn:spo:anon#e426e4e577726d5c2ef0119a384cf2fcb88fe3426088a196285f3627f7847c9f::" providerId="AD" clId="Web-{F0F0D282-5CA2-829B-A8A4-5619DB7F1BCD}" dt="2022-06-06T10:17:42.776" v="37"/>
          <ac:spMkLst>
            <pc:docMk/>
            <pc:sldMk cId="3615474001" sldId="263"/>
            <ac:spMk id="7" creationId="{B0792D4F-247E-46FE-85FC-881DEFA41D94}"/>
          </ac:spMkLst>
        </pc:spChg>
        <pc:picChg chg="add del mod">
          <ac:chgData name="Gastbenutzer" userId="S::urn:spo:anon#e426e4e577726d5c2ef0119a384cf2fcb88fe3426088a196285f3627f7847c9f::" providerId="AD" clId="Web-{F0F0D282-5CA2-829B-A8A4-5619DB7F1BCD}" dt="2022-06-06T10:16:38.728" v="31"/>
          <ac:picMkLst>
            <pc:docMk/>
            <pc:sldMk cId="3615474001" sldId="263"/>
            <ac:picMk id="3" creationId="{1A7AD0D5-CDCB-62B4-CA0D-3783CE0DF451}"/>
          </ac:picMkLst>
        </pc:picChg>
        <pc:picChg chg="add mod ord modCrop">
          <ac:chgData name="Gastbenutzer" userId="S::urn:spo:anon#e426e4e577726d5c2ef0119a384cf2fcb88fe3426088a196285f3627f7847c9f::" providerId="AD" clId="Web-{F0F0D282-5CA2-829B-A8A4-5619DB7F1BCD}" dt="2022-06-06T10:26:14.879" v="196" actId="1076"/>
          <ac:picMkLst>
            <pc:docMk/>
            <pc:sldMk cId="3615474001" sldId="263"/>
            <ac:picMk id="4" creationId="{5D294049-2289-CF37-EB56-0C2AD0AEA05A}"/>
          </ac:picMkLst>
        </pc:picChg>
        <pc:picChg chg="add mod ord">
          <ac:chgData name="Gastbenutzer" userId="S::urn:spo:anon#e426e4e577726d5c2ef0119a384cf2fcb88fe3426088a196285f3627f7847c9f::" providerId="AD" clId="Web-{F0F0D282-5CA2-829B-A8A4-5619DB7F1BCD}" dt="2022-06-06T10:26:22.755" v="205" actId="1076"/>
          <ac:picMkLst>
            <pc:docMk/>
            <pc:sldMk cId="3615474001" sldId="263"/>
            <ac:picMk id="6" creationId="{F8CDB924-8620-D483-DD26-A55C6A5AD393}"/>
          </ac:picMkLst>
        </pc:picChg>
        <pc:picChg chg="del">
          <ac:chgData name="Gastbenutzer" userId="S::urn:spo:anon#e426e4e577726d5c2ef0119a384cf2fcb88fe3426088a196285f3627f7847c9f::" providerId="AD" clId="Web-{F0F0D282-5CA2-829B-A8A4-5619DB7F1BCD}" dt="2022-06-06T10:13:36.428" v="17"/>
          <ac:picMkLst>
            <pc:docMk/>
            <pc:sldMk cId="3615474001" sldId="263"/>
            <ac:picMk id="9" creationId="{30021996-FE29-2DD7-3EBB-4C973AF82E22}"/>
          </ac:picMkLst>
        </pc:picChg>
        <pc:picChg chg="add mod">
          <ac:chgData name="Gastbenutzer" userId="S::urn:spo:anon#e426e4e577726d5c2ef0119a384cf2fcb88fe3426088a196285f3627f7847c9f::" providerId="AD" clId="Web-{F0F0D282-5CA2-829B-A8A4-5619DB7F1BCD}" dt="2022-06-06T10:26:22.723" v="204" actId="1076"/>
          <ac:picMkLst>
            <pc:docMk/>
            <pc:sldMk cId="3615474001" sldId="263"/>
            <ac:picMk id="10" creationId="{FB786321-873D-0A82-26FC-9CABEA030AEF}"/>
          </ac:picMkLst>
        </pc:picChg>
        <pc:picChg chg="add mod ord modCrop">
          <ac:chgData name="Gastbenutzer" userId="S::urn:spo:anon#e426e4e577726d5c2ef0119a384cf2fcb88fe3426088a196285f3627f7847c9f::" providerId="AD" clId="Web-{F0F0D282-5CA2-829B-A8A4-5619DB7F1BCD}" dt="2022-06-06T10:26:22.801" v="206" actId="1076"/>
          <ac:picMkLst>
            <pc:docMk/>
            <pc:sldMk cId="3615474001" sldId="263"/>
            <ac:picMk id="11" creationId="{F6FCD971-79E9-1B90-755B-F7ABA4AD9E15}"/>
          </ac:picMkLst>
        </pc:picChg>
        <pc:picChg chg="add mod">
          <ac:chgData name="Gastbenutzer" userId="S::urn:spo:anon#e426e4e577726d5c2ef0119a384cf2fcb88fe3426088a196285f3627f7847c9f::" providerId="AD" clId="Web-{F0F0D282-5CA2-829B-A8A4-5619DB7F1BCD}" dt="2022-06-06T10:26:15.020" v="200" actId="1076"/>
          <ac:picMkLst>
            <pc:docMk/>
            <pc:sldMk cId="3615474001" sldId="263"/>
            <ac:picMk id="12" creationId="{BE4C2391-7EEA-1005-D7BC-EA87A17DCF41}"/>
          </ac:picMkLst>
        </pc:picChg>
        <pc:picChg chg="add mod ord">
          <ac:chgData name="Gastbenutzer" userId="S::urn:spo:anon#e426e4e577726d5c2ef0119a384cf2fcb88fe3426088a196285f3627f7847c9f::" providerId="AD" clId="Web-{F0F0D282-5CA2-829B-A8A4-5619DB7F1BCD}" dt="2022-06-06T10:26:14.801" v="194" actId="1076"/>
          <ac:picMkLst>
            <pc:docMk/>
            <pc:sldMk cId="3615474001" sldId="263"/>
            <ac:picMk id="13" creationId="{8D0E8453-133A-AD2A-647A-DFFA43422FF9}"/>
          </ac:picMkLst>
        </pc:picChg>
        <pc:picChg chg="add mod">
          <ac:chgData name="Gastbenutzer" userId="S::urn:spo:anon#e426e4e577726d5c2ef0119a384cf2fcb88fe3426088a196285f3627f7847c9f::" providerId="AD" clId="Web-{F0F0D282-5CA2-829B-A8A4-5619DB7F1BCD}" dt="2022-06-06T10:26:14.833" v="195" actId="1076"/>
          <ac:picMkLst>
            <pc:docMk/>
            <pc:sldMk cId="3615474001" sldId="263"/>
            <ac:picMk id="14" creationId="{8398F45C-61F3-73FB-1850-881517D824BB}"/>
          </ac:picMkLst>
        </pc:picChg>
        <pc:cxnChg chg="del">
          <ac:chgData name="Gastbenutzer" userId="S::urn:spo:anon#e426e4e577726d5c2ef0119a384cf2fcb88fe3426088a196285f3627f7847c9f::" providerId="AD" clId="Web-{F0F0D282-5CA2-829B-A8A4-5619DB7F1BCD}" dt="2022-06-06T10:17:42.776" v="37"/>
          <ac:cxnSpMkLst>
            <pc:docMk/>
            <pc:sldMk cId="3615474001" sldId="263"/>
            <ac:cxnSpMk id="8" creationId="{749A7284-D010-4ACB-A08A-FC3C3689B5EB}"/>
          </ac:cxnSpMkLst>
        </pc:cxnChg>
        <pc:cxnChg chg="add">
          <ac:chgData name="Gastbenutzer" userId="S::urn:spo:anon#e426e4e577726d5c2ef0119a384cf2fcb88fe3426088a196285f3627f7847c9f::" providerId="AD" clId="Web-{F0F0D282-5CA2-829B-A8A4-5619DB7F1BCD}" dt="2022-06-06T10:17:42.776" v="37"/>
          <ac:cxnSpMkLst>
            <pc:docMk/>
            <pc:sldMk cId="3615474001" sldId="263"/>
            <ac:cxnSpMk id="19" creationId="{29A9ABB9-3FE5-49D5-B8B3-4489C4CE4F53}"/>
          </ac:cxnSpMkLst>
        </pc:cxnChg>
      </pc:sldChg>
      <pc:sldChg chg="modSp add ord replId">
        <pc:chgData name="Gastbenutzer" userId="S::urn:spo:anon#e426e4e577726d5c2ef0119a384cf2fcb88fe3426088a196285f3627f7847c9f::" providerId="AD" clId="Web-{F0F0D282-5CA2-829B-A8A4-5619DB7F1BCD}" dt="2022-06-06T10:38:38.847" v="464" actId="20577"/>
        <pc:sldMkLst>
          <pc:docMk/>
          <pc:sldMk cId="3083960171" sldId="266"/>
        </pc:sldMkLst>
        <pc:spChg chg="mod">
          <ac:chgData name="Gastbenutzer" userId="S::urn:spo:anon#e426e4e577726d5c2ef0119a384cf2fcb88fe3426088a196285f3627f7847c9f::" providerId="AD" clId="Web-{F0F0D282-5CA2-829B-A8A4-5619DB7F1BCD}" dt="2022-06-06T10:30:35.666" v="233" actId="20577"/>
          <ac:spMkLst>
            <pc:docMk/>
            <pc:sldMk cId="3083960171" sldId="266"/>
            <ac:spMk id="2" creationId="{FF63E4C7-0D67-82DD-17D9-3440162013E0}"/>
          </ac:spMkLst>
        </pc:spChg>
        <pc:spChg chg="mod">
          <ac:chgData name="Gastbenutzer" userId="S::urn:spo:anon#e426e4e577726d5c2ef0119a384cf2fcb88fe3426088a196285f3627f7847c9f::" providerId="AD" clId="Web-{F0F0D282-5CA2-829B-A8A4-5619DB7F1BCD}" dt="2022-06-06T10:38:38.847" v="464" actId="20577"/>
          <ac:spMkLst>
            <pc:docMk/>
            <pc:sldMk cId="3083960171" sldId="266"/>
            <ac:spMk id="3" creationId="{C23F1B93-8D34-E160-3148-64C1CF6617EC}"/>
          </ac:spMkLst>
        </pc:spChg>
      </pc:sldChg>
      <pc:sldChg chg="modSp add replId">
        <pc:chgData name="Gastbenutzer" userId="S::urn:spo:anon#e426e4e577726d5c2ef0119a384cf2fcb88fe3426088a196285f3627f7847c9f::" providerId="AD" clId="Web-{F0F0D282-5CA2-829B-A8A4-5619DB7F1BCD}" dt="2022-06-06T10:40:00.223" v="467" actId="20577"/>
        <pc:sldMkLst>
          <pc:docMk/>
          <pc:sldMk cId="3656297054" sldId="268"/>
        </pc:sldMkLst>
        <pc:spChg chg="mod">
          <ac:chgData name="Gastbenutzer" userId="S::urn:spo:anon#e426e4e577726d5c2ef0119a384cf2fcb88fe3426088a196285f3627f7847c9f::" providerId="AD" clId="Web-{F0F0D282-5CA2-829B-A8A4-5619DB7F1BCD}" dt="2022-06-06T10:35:08.468" v="407" actId="14100"/>
          <ac:spMkLst>
            <pc:docMk/>
            <pc:sldMk cId="3656297054" sldId="268"/>
            <ac:spMk id="2" creationId="{FF63E4C7-0D67-82DD-17D9-3440162013E0}"/>
          </ac:spMkLst>
        </pc:spChg>
        <pc:spChg chg="mod">
          <ac:chgData name="Gastbenutzer" userId="S::urn:spo:anon#e426e4e577726d5c2ef0119a384cf2fcb88fe3426088a196285f3627f7847c9f::" providerId="AD" clId="Web-{F0F0D282-5CA2-829B-A8A4-5619DB7F1BCD}" dt="2022-06-06T10:40:00.223" v="467" actId="20577"/>
          <ac:spMkLst>
            <pc:docMk/>
            <pc:sldMk cId="3656297054" sldId="268"/>
            <ac:spMk id="3" creationId="{C23F1B93-8D34-E160-3148-64C1CF6617EC}"/>
          </ac:spMkLst>
        </pc:spChg>
      </pc:sldChg>
    </pc:docChg>
  </pc:docChgLst>
  <pc:docChgLst>
    <pc:chgData name="ÖZTÜRK Mert" userId="ea8a1d69-ebc4-4c76-8981-a03b2cc62621" providerId="ADAL" clId="{FCBAF591-2DAF-431C-965D-68772795EB14}"/>
    <pc:docChg chg="undo custSel addSld delSld modSld modMainMaster">
      <pc:chgData name="ÖZTÜRK Mert" userId="ea8a1d69-ebc4-4c76-8981-a03b2cc62621" providerId="ADAL" clId="{FCBAF591-2DAF-431C-965D-68772795EB14}" dt="2022-06-07T17:25:10.886" v="55" actId="1076"/>
      <pc:docMkLst>
        <pc:docMk/>
      </pc:docMkLst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1577499883" sldId="256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3725243302" sldId="257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1958971990" sldId="258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260774028" sldId="261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293614335" sldId="262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3615474001" sldId="263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2462616698" sldId="265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3083960171" sldId="266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3656297054" sldId="268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1694071173" sldId="269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3233998374" sldId="270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4183359204" sldId="272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134155847" sldId="273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1589958410" sldId="275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2738582615" sldId="276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2187081995" sldId="277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4253472954" sldId="278"/>
        </pc:sldMkLst>
      </pc:sldChg>
      <pc:sldChg chg="modTransition">
        <pc:chgData name="ÖZTÜRK Mert" userId="ea8a1d69-ebc4-4c76-8981-a03b2cc62621" providerId="ADAL" clId="{FCBAF591-2DAF-431C-965D-68772795EB14}" dt="2022-06-07T17:09:26.508" v="29"/>
        <pc:sldMkLst>
          <pc:docMk/>
          <pc:sldMk cId="2107157343" sldId="279"/>
        </pc:sldMkLst>
      </pc:sldChg>
      <pc:sldChg chg="addSp delSp modSp del mod">
        <pc:chgData name="ÖZTÜRK Mert" userId="ea8a1d69-ebc4-4c76-8981-a03b2cc62621" providerId="ADAL" clId="{FCBAF591-2DAF-431C-965D-68772795EB14}" dt="2022-06-07T17:00:23.039" v="4" actId="47"/>
        <pc:sldMkLst>
          <pc:docMk/>
          <pc:sldMk cId="2015388478" sldId="280"/>
        </pc:sldMkLst>
        <pc:spChg chg="del">
          <ac:chgData name="ÖZTÜRK Mert" userId="ea8a1d69-ebc4-4c76-8981-a03b2cc62621" providerId="ADAL" clId="{FCBAF591-2DAF-431C-965D-68772795EB14}" dt="2022-06-07T17:00:10.883" v="0"/>
          <ac:spMkLst>
            <pc:docMk/>
            <pc:sldMk cId="2015388478" sldId="280"/>
            <ac:spMk id="3" creationId="{B560B3EE-DF67-B410-0EE5-A84B8951C8A9}"/>
          </ac:spMkLst>
        </pc:spChg>
        <pc:spChg chg="add mod">
          <ac:chgData name="ÖZTÜRK Mert" userId="ea8a1d69-ebc4-4c76-8981-a03b2cc62621" providerId="ADAL" clId="{FCBAF591-2DAF-431C-965D-68772795EB14}" dt="2022-06-07T17:00:20.236" v="3" actId="21"/>
          <ac:spMkLst>
            <pc:docMk/>
            <pc:sldMk cId="2015388478" sldId="280"/>
            <ac:spMk id="6" creationId="{D5F22C19-7F73-B0F4-619B-E8C0FB18CFB6}"/>
          </ac:spMkLst>
        </pc:spChg>
        <pc:picChg chg="add del mod">
          <ac:chgData name="ÖZTÜRK Mert" userId="ea8a1d69-ebc4-4c76-8981-a03b2cc62621" providerId="ADAL" clId="{FCBAF591-2DAF-431C-965D-68772795EB14}" dt="2022-06-07T17:00:20.236" v="3" actId="21"/>
          <ac:picMkLst>
            <pc:docMk/>
            <pc:sldMk cId="2015388478" sldId="280"/>
            <ac:picMk id="4" creationId="{4479CFB5-F6FB-12D2-DEBA-8144458E499C}"/>
          </ac:picMkLst>
        </pc:picChg>
      </pc:sldChg>
      <pc:sldChg chg="addSp delSp modSp mod modTransition">
        <pc:chgData name="ÖZTÜRK Mert" userId="ea8a1d69-ebc4-4c76-8981-a03b2cc62621" providerId="ADAL" clId="{FCBAF591-2DAF-431C-965D-68772795EB14}" dt="2022-06-07T17:09:26.508" v="29"/>
        <pc:sldMkLst>
          <pc:docMk/>
          <pc:sldMk cId="1219714949" sldId="282"/>
        </pc:sldMkLst>
        <pc:spChg chg="add mod">
          <ac:chgData name="ÖZTÜRK Mert" userId="ea8a1d69-ebc4-4c76-8981-a03b2cc62621" providerId="ADAL" clId="{FCBAF591-2DAF-431C-965D-68772795EB14}" dt="2022-06-07T17:01:47.357" v="20" actId="21"/>
          <ac:spMkLst>
            <pc:docMk/>
            <pc:sldMk cId="1219714949" sldId="282"/>
            <ac:spMk id="4" creationId="{30439242-24B9-5583-A5F8-928021E6F05C}"/>
          </ac:spMkLst>
        </pc:spChg>
        <pc:picChg chg="add del mod">
          <ac:chgData name="ÖZTÜRK Mert" userId="ea8a1d69-ebc4-4c76-8981-a03b2cc62621" providerId="ADAL" clId="{FCBAF591-2DAF-431C-965D-68772795EB14}" dt="2022-06-07T17:01:47.357" v="20" actId="21"/>
          <ac:picMkLst>
            <pc:docMk/>
            <pc:sldMk cId="1219714949" sldId="282"/>
            <ac:picMk id="9" creationId="{F19F2E7C-3C22-959F-070A-78C38EF4FB0B}"/>
          </ac:picMkLst>
        </pc:picChg>
        <pc:picChg chg="del">
          <ac:chgData name="ÖZTÜRK Mert" userId="ea8a1d69-ebc4-4c76-8981-a03b2cc62621" providerId="ADAL" clId="{FCBAF591-2DAF-431C-965D-68772795EB14}" dt="2022-06-07T17:00:34.128" v="5" actId="478"/>
          <ac:picMkLst>
            <pc:docMk/>
            <pc:sldMk cId="1219714949" sldId="282"/>
            <ac:picMk id="11" creationId="{74A3C9F0-DC5B-C40F-5D90-3577AA2548EC}"/>
          </ac:picMkLst>
        </pc:picChg>
        <pc:picChg chg="del">
          <ac:chgData name="ÖZTÜRK Mert" userId="ea8a1d69-ebc4-4c76-8981-a03b2cc62621" providerId="ADAL" clId="{FCBAF591-2DAF-431C-965D-68772795EB14}" dt="2022-06-07T17:00:35.562" v="6" actId="478"/>
          <ac:picMkLst>
            <pc:docMk/>
            <pc:sldMk cId="1219714949" sldId="282"/>
            <ac:picMk id="12" creationId="{0BA437ED-5421-1202-0853-2470EBA59B1E}"/>
          </ac:picMkLst>
        </pc:picChg>
      </pc:sldChg>
      <pc:sldChg chg="addSp modSp new mod">
        <pc:chgData name="ÖZTÜRK Mert" userId="ea8a1d69-ebc4-4c76-8981-a03b2cc62621" providerId="ADAL" clId="{FCBAF591-2DAF-431C-965D-68772795EB14}" dt="2022-06-07T17:02:02.653" v="26" actId="1076"/>
        <pc:sldMkLst>
          <pc:docMk/>
          <pc:sldMk cId="728820938" sldId="283"/>
        </pc:sldMkLst>
        <pc:picChg chg="add mod">
          <ac:chgData name="ÖZTÜRK Mert" userId="ea8a1d69-ebc4-4c76-8981-a03b2cc62621" providerId="ADAL" clId="{FCBAF591-2DAF-431C-965D-68772795EB14}" dt="2022-06-07T17:02:02.653" v="26" actId="1076"/>
          <ac:picMkLst>
            <pc:docMk/>
            <pc:sldMk cId="728820938" sldId="283"/>
            <ac:picMk id="4" creationId="{DCC1BF77-CDD5-3E32-3DC4-9191896755EB}"/>
          </ac:picMkLst>
        </pc:picChg>
      </pc:sldChg>
      <pc:sldChg chg="addSp delSp modSp mod modTransition">
        <pc:chgData name="ÖZTÜRK Mert" userId="ea8a1d69-ebc4-4c76-8981-a03b2cc62621" providerId="ADAL" clId="{FCBAF591-2DAF-431C-965D-68772795EB14}" dt="2022-06-07T17:25:10.886" v="55" actId="1076"/>
        <pc:sldMkLst>
          <pc:docMk/>
          <pc:sldMk cId="842671761" sldId="284"/>
        </pc:sldMkLst>
        <pc:spChg chg="mod">
          <ac:chgData name="ÖZTÜRK Mert" userId="ea8a1d69-ebc4-4c76-8981-a03b2cc62621" providerId="ADAL" clId="{FCBAF591-2DAF-431C-965D-68772795EB14}" dt="2022-06-07T17:25:07.115" v="54" actId="27636"/>
          <ac:spMkLst>
            <pc:docMk/>
            <pc:sldMk cId="842671761" sldId="284"/>
            <ac:spMk id="2" creationId="{725CEE44-C9EC-41E8-809A-6F1DDB266D0F}"/>
          </ac:spMkLst>
        </pc:spChg>
        <pc:picChg chg="del mod">
          <ac:chgData name="ÖZTÜRK Mert" userId="ea8a1d69-ebc4-4c76-8981-a03b2cc62621" providerId="ADAL" clId="{FCBAF591-2DAF-431C-965D-68772795EB14}" dt="2022-06-07T17:24:32.235" v="48" actId="478"/>
          <ac:picMkLst>
            <pc:docMk/>
            <pc:sldMk cId="842671761" sldId="284"/>
            <ac:picMk id="6" creationId="{318CFD06-952A-1B55-645C-9701B80A5638}"/>
          </ac:picMkLst>
        </pc:picChg>
        <pc:picChg chg="add mod">
          <ac:chgData name="ÖZTÜRK Mert" userId="ea8a1d69-ebc4-4c76-8981-a03b2cc62621" providerId="ADAL" clId="{FCBAF591-2DAF-431C-965D-68772795EB14}" dt="2022-06-07T17:25:10.886" v="55" actId="1076"/>
          <ac:picMkLst>
            <pc:docMk/>
            <pc:sldMk cId="842671761" sldId="284"/>
            <ac:picMk id="1026" creationId="{912E20C5-D231-8A47-9FDC-6362B0BA2970}"/>
          </ac:picMkLst>
        </pc:picChg>
      </pc:sldChg>
      <pc:sldMasterChg chg="modTransition modSldLayout">
        <pc:chgData name="ÖZTÜRK Mert" userId="ea8a1d69-ebc4-4c76-8981-a03b2cc62621" providerId="ADAL" clId="{FCBAF591-2DAF-431C-965D-68772795EB14}" dt="2022-06-07T17:09:26.508" v="29"/>
        <pc:sldMasterMkLst>
          <pc:docMk/>
          <pc:sldMasterMk cId="594725491" sldId="2147483648"/>
        </pc:sldMasterMkLst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4043166929" sldId="2147483649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3433200589" sldId="2147483650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2835585648" sldId="2147483651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742901757" sldId="2147483652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2024084034" sldId="2147483653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2440206447" sldId="2147483654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3087692832" sldId="2147483655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3453883237" sldId="2147483656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2509888776" sldId="2147483657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1699206799" sldId="2147483658"/>
          </pc:sldLayoutMkLst>
        </pc:sldLayoutChg>
        <pc:sldLayoutChg chg="modTransition">
          <pc:chgData name="ÖZTÜRK Mert" userId="ea8a1d69-ebc4-4c76-8981-a03b2cc62621" providerId="ADAL" clId="{FCBAF591-2DAF-431C-965D-68772795EB14}" dt="2022-06-07T17:09:26.508" v="29"/>
          <pc:sldLayoutMkLst>
            <pc:docMk/>
            <pc:sldMasterMk cId="594725491" sldId="2147483648"/>
            <pc:sldLayoutMk cId="2809958959" sldId="2147483659"/>
          </pc:sldLayoutMkLst>
        </pc:sldLayoutChg>
      </pc:sldMasterChg>
    </pc:docChg>
  </pc:docChgLst>
  <pc:docChgLst>
    <pc:chgData name="Mert ÖZTÜRK" userId="ea8a1d69-ebc4-4c76-8981-a03b2cc62621" providerId="ADAL" clId="{71F8C825-C873-4811-9A10-AC3AD58A684B}"/>
    <pc:docChg chg="undo redo custSel addSld delSld modSld sldOrd addMainMaster delMainMaster">
      <pc:chgData name="Mert ÖZTÜRK" userId="ea8a1d69-ebc4-4c76-8981-a03b2cc62621" providerId="ADAL" clId="{71F8C825-C873-4811-9A10-AC3AD58A684B}" dt="2022-06-06T18:00:03.097" v="3470" actId="20577"/>
      <pc:docMkLst>
        <pc:docMk/>
      </pc:docMkLst>
      <pc:sldChg chg="addSp delSp modSp mod setBg modClrScheme addAnim delAnim modAnim setClrOvrMap chgLayout">
        <pc:chgData name="Mert ÖZTÜRK" userId="ea8a1d69-ebc4-4c76-8981-a03b2cc62621" providerId="ADAL" clId="{71F8C825-C873-4811-9A10-AC3AD58A684B}" dt="2022-06-06T09:55:01.316" v="281" actId="20577"/>
        <pc:sldMkLst>
          <pc:docMk/>
          <pc:sldMk cId="1577499883" sldId="256"/>
        </pc:sldMkLst>
        <pc:spChg chg="mod ord">
          <ac:chgData name="Mert ÖZTÜRK" userId="ea8a1d69-ebc4-4c76-8981-a03b2cc62621" providerId="ADAL" clId="{71F8C825-C873-4811-9A10-AC3AD58A684B}" dt="2022-06-06T09:52:41.181" v="182" actId="14100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Mert ÖZTÜRK" userId="ea8a1d69-ebc4-4c76-8981-a03b2cc62621" providerId="ADAL" clId="{71F8C825-C873-4811-9A10-AC3AD58A684B}" dt="2022-06-06T09:55:01.316" v="281" actId="2057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Mert ÖZTÜRK" userId="ea8a1d69-ebc4-4c76-8981-a03b2cc62621" providerId="ADAL" clId="{71F8C825-C873-4811-9A10-AC3AD58A684B}" dt="2022-06-06T09:50:56.151" v="150" actId="26606"/>
          <ac:spMkLst>
            <pc:docMk/>
            <pc:sldMk cId="1577499883" sldId="256"/>
            <ac:spMk id="1031" creationId="{0671A8AE-40A1-4631-A6B8-581AFF065482}"/>
          </ac:spMkLst>
        </pc:spChg>
        <pc:spChg chg="add del">
          <ac:chgData name="Mert ÖZTÜRK" userId="ea8a1d69-ebc4-4c76-8981-a03b2cc62621" providerId="ADAL" clId="{71F8C825-C873-4811-9A10-AC3AD58A684B}" dt="2022-06-06T09:50:56.151" v="150" actId="26606"/>
          <ac:spMkLst>
            <pc:docMk/>
            <pc:sldMk cId="1577499883" sldId="256"/>
            <ac:spMk id="1033" creationId="{AB58EF07-17C2-48CF-ABB0-EEF1F17CB8F0}"/>
          </ac:spMkLst>
        </pc:spChg>
        <pc:spChg chg="add del">
          <ac:chgData name="Mert ÖZTÜRK" userId="ea8a1d69-ebc4-4c76-8981-a03b2cc62621" providerId="ADAL" clId="{71F8C825-C873-4811-9A10-AC3AD58A684B}" dt="2022-06-06T09:50:56.151" v="150" actId="26606"/>
          <ac:spMkLst>
            <pc:docMk/>
            <pc:sldMk cId="1577499883" sldId="256"/>
            <ac:spMk id="1035" creationId="{AF2F604E-43BE-4DC3-B983-E071523364F8}"/>
          </ac:spMkLst>
        </pc:spChg>
        <pc:spChg chg="add del">
          <ac:chgData name="Mert ÖZTÜRK" userId="ea8a1d69-ebc4-4c76-8981-a03b2cc62621" providerId="ADAL" clId="{71F8C825-C873-4811-9A10-AC3AD58A684B}" dt="2022-06-06T09:50:56.151" v="150" actId="26606"/>
          <ac:spMkLst>
            <pc:docMk/>
            <pc:sldMk cId="1577499883" sldId="256"/>
            <ac:spMk id="1037" creationId="{08C9B587-E65E-4B52-B37C-ABEBB6E87928}"/>
          </ac:spMkLst>
        </pc:spChg>
        <pc:spChg chg="add del">
          <ac:chgData name="Mert ÖZTÜRK" userId="ea8a1d69-ebc4-4c76-8981-a03b2cc62621" providerId="ADAL" clId="{71F8C825-C873-4811-9A10-AC3AD58A684B}" dt="2022-06-06T09:50:59.043" v="152" actId="26606"/>
          <ac:spMkLst>
            <pc:docMk/>
            <pc:sldMk cId="1577499883" sldId="256"/>
            <ac:spMk id="1039" creationId="{86295E7F-EA66-480B-B001-C8BE7CD61903}"/>
          </ac:spMkLst>
        </pc:spChg>
        <pc:spChg chg="add del">
          <ac:chgData name="Mert ÖZTÜRK" userId="ea8a1d69-ebc4-4c76-8981-a03b2cc62621" providerId="ADAL" clId="{71F8C825-C873-4811-9A10-AC3AD58A684B}" dt="2022-06-06T09:51:49.218" v="174" actId="26606"/>
          <ac:spMkLst>
            <pc:docMk/>
            <pc:sldMk cId="1577499883" sldId="256"/>
            <ac:spMk id="1041" creationId="{D33F926C-2613-475D-AEE4-CD7D87D3BA2D}"/>
          </ac:spMkLst>
        </pc:spChg>
        <pc:spChg chg="add del">
          <ac:chgData name="Mert ÖZTÜRK" userId="ea8a1d69-ebc4-4c76-8981-a03b2cc62621" providerId="ADAL" clId="{71F8C825-C873-4811-9A10-AC3AD58A684B}" dt="2022-06-06T09:51:01.437" v="156" actId="26606"/>
          <ac:spMkLst>
            <pc:docMk/>
            <pc:sldMk cId="1577499883" sldId="256"/>
            <ac:spMk id="1042" creationId="{0671A8AE-40A1-4631-A6B8-581AFF065482}"/>
          </ac:spMkLst>
        </pc:spChg>
        <pc:spChg chg="add del">
          <ac:chgData name="Mert ÖZTÜRK" userId="ea8a1d69-ebc4-4c76-8981-a03b2cc62621" providerId="ADAL" clId="{71F8C825-C873-4811-9A10-AC3AD58A684B}" dt="2022-06-06T09:51:01.437" v="156" actId="26606"/>
          <ac:spMkLst>
            <pc:docMk/>
            <pc:sldMk cId="1577499883" sldId="256"/>
            <ac:spMk id="1043" creationId="{AB58EF07-17C2-48CF-ABB0-EEF1F17CB8F0}"/>
          </ac:spMkLst>
        </pc:spChg>
        <pc:spChg chg="add del">
          <ac:chgData name="Mert ÖZTÜRK" userId="ea8a1d69-ebc4-4c76-8981-a03b2cc62621" providerId="ADAL" clId="{71F8C825-C873-4811-9A10-AC3AD58A684B}" dt="2022-06-06T09:51:01.437" v="156" actId="26606"/>
          <ac:spMkLst>
            <pc:docMk/>
            <pc:sldMk cId="1577499883" sldId="256"/>
            <ac:spMk id="1044" creationId="{AF2F604E-43BE-4DC3-B983-E071523364F8}"/>
          </ac:spMkLst>
        </pc:spChg>
        <pc:spChg chg="add del">
          <ac:chgData name="Mert ÖZTÜRK" userId="ea8a1d69-ebc4-4c76-8981-a03b2cc62621" providerId="ADAL" clId="{71F8C825-C873-4811-9A10-AC3AD58A684B}" dt="2022-06-06T09:51:01.437" v="156" actId="26606"/>
          <ac:spMkLst>
            <pc:docMk/>
            <pc:sldMk cId="1577499883" sldId="256"/>
            <ac:spMk id="1045" creationId="{08C9B587-E65E-4B52-B37C-ABEBB6E87928}"/>
          </ac:spMkLst>
        </pc:spChg>
        <pc:spChg chg="add del">
          <ac:chgData name="Mert ÖZTÜRK" userId="ea8a1d69-ebc4-4c76-8981-a03b2cc62621" providerId="ADAL" clId="{71F8C825-C873-4811-9A10-AC3AD58A684B}" dt="2022-06-06T09:51:04.154" v="158" actId="26606"/>
          <ac:spMkLst>
            <pc:docMk/>
            <pc:sldMk cId="1577499883" sldId="256"/>
            <ac:spMk id="1047" creationId="{6B3BAD04-E614-4C16-8360-019FCF0045AC}"/>
          </ac:spMkLst>
        </pc:spChg>
        <pc:spChg chg="add del">
          <ac:chgData name="Mert ÖZTÜRK" userId="ea8a1d69-ebc4-4c76-8981-a03b2cc62621" providerId="ADAL" clId="{71F8C825-C873-4811-9A10-AC3AD58A684B}" dt="2022-06-06T09:51:15.365" v="162" actId="26606"/>
          <ac:spMkLst>
            <pc:docMk/>
            <pc:sldMk cId="1577499883" sldId="256"/>
            <ac:spMk id="1049" creationId="{0671A8AE-40A1-4631-A6B8-581AFF065482}"/>
          </ac:spMkLst>
        </pc:spChg>
        <pc:spChg chg="add del">
          <ac:chgData name="Mert ÖZTÜRK" userId="ea8a1d69-ebc4-4c76-8981-a03b2cc62621" providerId="ADAL" clId="{71F8C825-C873-4811-9A10-AC3AD58A684B}" dt="2022-06-06T09:51:15.365" v="162" actId="26606"/>
          <ac:spMkLst>
            <pc:docMk/>
            <pc:sldMk cId="1577499883" sldId="256"/>
            <ac:spMk id="1050" creationId="{AB58EF07-17C2-48CF-ABB0-EEF1F17CB8F0}"/>
          </ac:spMkLst>
        </pc:spChg>
        <pc:spChg chg="add del">
          <ac:chgData name="Mert ÖZTÜRK" userId="ea8a1d69-ebc4-4c76-8981-a03b2cc62621" providerId="ADAL" clId="{71F8C825-C873-4811-9A10-AC3AD58A684B}" dt="2022-06-06T09:51:15.365" v="162" actId="26606"/>
          <ac:spMkLst>
            <pc:docMk/>
            <pc:sldMk cId="1577499883" sldId="256"/>
            <ac:spMk id="1051" creationId="{AF2F604E-43BE-4DC3-B983-E071523364F8}"/>
          </ac:spMkLst>
        </pc:spChg>
        <pc:spChg chg="add del">
          <ac:chgData name="Mert ÖZTÜRK" userId="ea8a1d69-ebc4-4c76-8981-a03b2cc62621" providerId="ADAL" clId="{71F8C825-C873-4811-9A10-AC3AD58A684B}" dt="2022-06-06T09:51:15.365" v="162" actId="26606"/>
          <ac:spMkLst>
            <pc:docMk/>
            <pc:sldMk cId="1577499883" sldId="256"/>
            <ac:spMk id="1052" creationId="{08C9B587-E65E-4B52-B37C-ABEBB6E87928}"/>
          </ac:spMkLst>
        </pc:spChg>
        <pc:spChg chg="add del">
          <ac:chgData name="Mert ÖZTÜRK" userId="ea8a1d69-ebc4-4c76-8981-a03b2cc62621" providerId="ADAL" clId="{71F8C825-C873-4811-9A10-AC3AD58A684B}" dt="2022-06-06T09:51:23.321" v="166" actId="26606"/>
          <ac:spMkLst>
            <pc:docMk/>
            <pc:sldMk cId="1577499883" sldId="256"/>
            <ac:spMk id="1054" creationId="{0E91F5CA-B392-444C-88E3-BF5BAAEBDEB0}"/>
          </ac:spMkLst>
        </pc:spChg>
        <pc:spChg chg="add del">
          <ac:chgData name="Mert ÖZTÜRK" userId="ea8a1d69-ebc4-4c76-8981-a03b2cc62621" providerId="ADAL" clId="{71F8C825-C873-4811-9A10-AC3AD58A684B}" dt="2022-06-06T09:51:23.321" v="166" actId="26606"/>
          <ac:spMkLst>
            <pc:docMk/>
            <pc:sldMk cId="1577499883" sldId="256"/>
            <ac:spMk id="1055" creationId="{0459807F-B6FA-44D3-9A53-C55B6B56884A}"/>
          </ac:spMkLst>
        </pc:spChg>
        <pc:spChg chg="add del">
          <ac:chgData name="Mert ÖZTÜRK" userId="ea8a1d69-ebc4-4c76-8981-a03b2cc62621" providerId="ADAL" clId="{71F8C825-C873-4811-9A10-AC3AD58A684B}" dt="2022-06-06T09:51:23.949" v="168" actId="26606"/>
          <ac:spMkLst>
            <pc:docMk/>
            <pc:sldMk cId="1577499883" sldId="256"/>
            <ac:spMk id="1058" creationId="{DE4C27B6-DB04-4891-AF97-BA1671B17EE8}"/>
          </ac:spMkLst>
        </pc:spChg>
        <pc:spChg chg="add del">
          <ac:chgData name="Mert ÖZTÜRK" userId="ea8a1d69-ebc4-4c76-8981-a03b2cc62621" providerId="ADAL" clId="{71F8C825-C873-4811-9A10-AC3AD58A684B}" dt="2022-06-06T09:51:23.949" v="168" actId="26606"/>
          <ac:spMkLst>
            <pc:docMk/>
            <pc:sldMk cId="1577499883" sldId="256"/>
            <ac:spMk id="1059" creationId="{D9F5512A-48E1-4C07-B75E-3CCC517B6804}"/>
          </ac:spMkLst>
        </pc:spChg>
        <pc:spChg chg="add del">
          <ac:chgData name="Mert ÖZTÜRK" userId="ea8a1d69-ebc4-4c76-8981-a03b2cc62621" providerId="ADAL" clId="{71F8C825-C873-4811-9A10-AC3AD58A684B}" dt="2022-06-06T09:51:23.949" v="168" actId="26606"/>
          <ac:spMkLst>
            <pc:docMk/>
            <pc:sldMk cId="1577499883" sldId="256"/>
            <ac:spMk id="1060" creationId="{7316481C-0A49-4796-812B-0D64F063B720}"/>
          </ac:spMkLst>
        </pc:spChg>
        <pc:spChg chg="add del">
          <ac:chgData name="Mert ÖZTÜRK" userId="ea8a1d69-ebc4-4c76-8981-a03b2cc62621" providerId="ADAL" clId="{71F8C825-C873-4811-9A10-AC3AD58A684B}" dt="2022-06-06T09:51:23.949" v="168" actId="26606"/>
          <ac:spMkLst>
            <pc:docMk/>
            <pc:sldMk cId="1577499883" sldId="256"/>
            <ac:spMk id="1061" creationId="{A5271697-90F1-4A23-8EF2-0179F2EAFACB}"/>
          </ac:spMkLst>
        </pc:spChg>
        <pc:spChg chg="add del">
          <ac:chgData name="Mert ÖZTÜRK" userId="ea8a1d69-ebc4-4c76-8981-a03b2cc62621" providerId="ADAL" clId="{71F8C825-C873-4811-9A10-AC3AD58A684B}" dt="2022-06-06T09:51:39.224" v="170" actId="26606"/>
          <ac:spMkLst>
            <pc:docMk/>
            <pc:sldMk cId="1577499883" sldId="256"/>
            <ac:spMk id="1077" creationId="{86295E7F-EA66-480B-B001-C8BE7CD61903}"/>
          </ac:spMkLst>
        </pc:spChg>
        <pc:spChg chg="add del">
          <ac:chgData name="Mert ÖZTÜRK" userId="ea8a1d69-ebc4-4c76-8981-a03b2cc62621" providerId="ADAL" clId="{71F8C825-C873-4811-9A10-AC3AD58A684B}" dt="2022-06-06T09:51:44.103" v="172" actId="26606"/>
          <ac:spMkLst>
            <pc:docMk/>
            <pc:sldMk cId="1577499883" sldId="256"/>
            <ac:spMk id="1080" creationId="{D2306AB6-9D65-4F8E-9FD7-C3F3A3DE395D}"/>
          </ac:spMkLst>
        </pc:spChg>
        <pc:spChg chg="add del">
          <ac:chgData name="Mert ÖZTÜRK" userId="ea8a1d69-ebc4-4c76-8981-a03b2cc62621" providerId="ADAL" clId="{71F8C825-C873-4811-9A10-AC3AD58A684B}" dt="2022-06-06T09:51:44.103" v="172" actId="26606"/>
          <ac:spMkLst>
            <pc:docMk/>
            <pc:sldMk cId="1577499883" sldId="256"/>
            <ac:spMk id="1081" creationId="{284C940E-7A1D-418E-A9E8-C9852CA8EE57}"/>
          </ac:spMkLst>
        </pc:spChg>
        <pc:spChg chg="add del">
          <ac:chgData name="Mert ÖZTÜRK" userId="ea8a1d69-ebc4-4c76-8981-a03b2cc62621" providerId="ADAL" clId="{71F8C825-C873-4811-9A10-AC3AD58A684B}" dt="2022-06-06T09:51:44.103" v="172" actId="26606"/>
          <ac:spMkLst>
            <pc:docMk/>
            <pc:sldMk cId="1577499883" sldId="256"/>
            <ac:spMk id="1082" creationId="{72E0F698-EDF5-464C-B466-8D34B8AF17C7}"/>
          </ac:spMkLst>
        </pc:spChg>
        <pc:spChg chg="add del">
          <ac:chgData name="Mert ÖZTÜRK" userId="ea8a1d69-ebc4-4c76-8981-a03b2cc62621" providerId="ADAL" clId="{71F8C825-C873-4811-9A10-AC3AD58A684B}" dt="2022-06-06T09:51:49.218" v="174" actId="26606"/>
          <ac:spMkLst>
            <pc:docMk/>
            <pc:sldMk cId="1577499883" sldId="256"/>
            <ac:spMk id="1084" creationId="{610334BF-0422-4A9A-BE46-AEB8C348BAC4}"/>
          </ac:spMkLst>
        </pc:spChg>
        <pc:spChg chg="add del">
          <ac:chgData name="Mert ÖZTÜRK" userId="ea8a1d69-ebc4-4c76-8981-a03b2cc62621" providerId="ADAL" clId="{71F8C825-C873-4811-9A10-AC3AD58A684B}" dt="2022-06-06T09:51:49.218" v="174" actId="26606"/>
          <ac:spMkLst>
            <pc:docMk/>
            <pc:sldMk cId="1577499883" sldId="256"/>
            <ac:spMk id="1085" creationId="{C98F2823-0279-49D8-928D-754B222533EF}"/>
          </ac:spMkLst>
        </pc:spChg>
        <pc:spChg chg="add del">
          <ac:chgData name="Mert ÖZTÜRK" userId="ea8a1d69-ebc4-4c76-8981-a03b2cc62621" providerId="ADAL" clId="{71F8C825-C873-4811-9A10-AC3AD58A684B}" dt="2022-06-06T09:51:49.218" v="174" actId="26606"/>
          <ac:spMkLst>
            <pc:docMk/>
            <pc:sldMk cId="1577499883" sldId="256"/>
            <ac:spMk id="1086" creationId="{02E45E95-311C-41C7-A882-6E43F0806865}"/>
          </ac:spMkLst>
        </pc:spChg>
        <pc:spChg chg="add del">
          <ac:chgData name="Mert ÖZTÜRK" userId="ea8a1d69-ebc4-4c76-8981-a03b2cc62621" providerId="ADAL" clId="{71F8C825-C873-4811-9A10-AC3AD58A684B}" dt="2022-06-06T09:51:49.218" v="174" actId="26606"/>
          <ac:spMkLst>
            <pc:docMk/>
            <pc:sldMk cId="1577499883" sldId="256"/>
            <ac:spMk id="1087" creationId="{B7299D5D-ECC5-41EB-B830-C3A35FB35516}"/>
          </ac:spMkLst>
        </pc:spChg>
        <pc:spChg chg="add del">
          <ac:chgData name="Mert ÖZTÜRK" userId="ea8a1d69-ebc4-4c76-8981-a03b2cc62621" providerId="ADAL" clId="{71F8C825-C873-4811-9A10-AC3AD58A684B}" dt="2022-06-06T09:51:49.218" v="174" actId="26606"/>
          <ac:spMkLst>
            <pc:docMk/>
            <pc:sldMk cId="1577499883" sldId="256"/>
            <ac:spMk id="1088" creationId="{88C91735-5EFE-44D1-8CC6-FDF0D11B6F5D}"/>
          </ac:spMkLst>
        </pc:spChg>
        <pc:spChg chg="add del">
          <ac:chgData name="Mert ÖZTÜRK" userId="ea8a1d69-ebc4-4c76-8981-a03b2cc62621" providerId="ADAL" clId="{71F8C825-C873-4811-9A10-AC3AD58A684B}" dt="2022-06-06T09:51:49.218" v="174" actId="26606"/>
          <ac:spMkLst>
            <pc:docMk/>
            <pc:sldMk cId="1577499883" sldId="256"/>
            <ac:spMk id="1089" creationId="{1FD32A06-E9FE-4F5A-88A6-84905A72C26F}"/>
          </ac:spMkLst>
        </pc:spChg>
        <pc:spChg chg="add del">
          <ac:chgData name="Mert ÖZTÜRK" userId="ea8a1d69-ebc4-4c76-8981-a03b2cc62621" providerId="ADAL" clId="{71F8C825-C873-4811-9A10-AC3AD58A684B}" dt="2022-06-06T09:51:57.252" v="176" actId="26606"/>
          <ac:spMkLst>
            <pc:docMk/>
            <pc:sldMk cId="1577499883" sldId="256"/>
            <ac:spMk id="1091" creationId="{8C448D53-ACA1-4CA4-B08A-09FB0780C79A}"/>
          </ac:spMkLst>
        </pc:spChg>
        <pc:spChg chg="add del">
          <ac:chgData name="Mert ÖZTÜRK" userId="ea8a1d69-ebc4-4c76-8981-a03b2cc62621" providerId="ADAL" clId="{71F8C825-C873-4811-9A10-AC3AD58A684B}" dt="2022-06-06T09:53:22.262" v="212" actId="26606"/>
          <ac:spMkLst>
            <pc:docMk/>
            <pc:sldMk cId="1577499883" sldId="256"/>
            <ac:spMk id="1094" creationId="{0671A8AE-40A1-4631-A6B8-581AFF065482}"/>
          </ac:spMkLst>
        </pc:spChg>
        <pc:spChg chg="add del">
          <ac:chgData name="Mert ÖZTÜRK" userId="ea8a1d69-ebc4-4c76-8981-a03b2cc62621" providerId="ADAL" clId="{71F8C825-C873-4811-9A10-AC3AD58A684B}" dt="2022-06-06T09:53:22.262" v="212" actId="26606"/>
          <ac:spMkLst>
            <pc:docMk/>
            <pc:sldMk cId="1577499883" sldId="256"/>
            <ac:spMk id="1095" creationId="{AB58EF07-17C2-48CF-ABB0-EEF1F17CB8F0}"/>
          </ac:spMkLst>
        </pc:spChg>
        <pc:spChg chg="add del">
          <ac:chgData name="Mert ÖZTÜRK" userId="ea8a1d69-ebc4-4c76-8981-a03b2cc62621" providerId="ADAL" clId="{71F8C825-C873-4811-9A10-AC3AD58A684B}" dt="2022-06-06T09:53:22.262" v="212" actId="26606"/>
          <ac:spMkLst>
            <pc:docMk/>
            <pc:sldMk cId="1577499883" sldId="256"/>
            <ac:spMk id="1096" creationId="{AF2F604E-43BE-4DC3-B983-E071523364F8}"/>
          </ac:spMkLst>
        </pc:spChg>
        <pc:spChg chg="add del">
          <ac:chgData name="Mert ÖZTÜRK" userId="ea8a1d69-ebc4-4c76-8981-a03b2cc62621" providerId="ADAL" clId="{71F8C825-C873-4811-9A10-AC3AD58A684B}" dt="2022-06-06T09:53:22.262" v="212" actId="26606"/>
          <ac:spMkLst>
            <pc:docMk/>
            <pc:sldMk cId="1577499883" sldId="256"/>
            <ac:spMk id="1097" creationId="{08C9B587-E65E-4B52-B37C-ABEBB6E87928}"/>
          </ac:spMkLst>
        </pc:spChg>
        <pc:spChg chg="add del">
          <ac:chgData name="Mert ÖZTÜRK" userId="ea8a1d69-ebc4-4c76-8981-a03b2cc62621" providerId="ADAL" clId="{71F8C825-C873-4811-9A10-AC3AD58A684B}" dt="2022-06-06T09:53:53.109" v="223" actId="26606"/>
          <ac:spMkLst>
            <pc:docMk/>
            <pc:sldMk cId="1577499883" sldId="256"/>
            <ac:spMk id="1102" creationId="{E91DC736-0EF8-4F87-9146-EBF1D2EE4D3D}"/>
          </ac:spMkLst>
        </pc:spChg>
        <pc:spChg chg="add del">
          <ac:chgData name="Mert ÖZTÜRK" userId="ea8a1d69-ebc4-4c76-8981-a03b2cc62621" providerId="ADAL" clId="{71F8C825-C873-4811-9A10-AC3AD58A684B}" dt="2022-06-06T09:53:53.109" v="223" actId="26606"/>
          <ac:spMkLst>
            <pc:docMk/>
            <pc:sldMk cId="1577499883" sldId="256"/>
            <ac:spMk id="1104" creationId="{097CD68E-23E3-4007-8847-CD0944C4F7BE}"/>
          </ac:spMkLst>
        </pc:spChg>
        <pc:spChg chg="add del mod modVis">
          <ac:chgData name="Mert ÖZTÜRK" userId="ea8a1d69-ebc4-4c76-8981-a03b2cc62621" providerId="ADAL" clId="{71F8C825-C873-4811-9A10-AC3AD58A684B}" dt="2022-06-06T09:53:53.109" v="223" actId="26606"/>
          <ac:spMkLst>
            <pc:docMk/>
            <pc:sldMk cId="1577499883" sldId="256"/>
            <ac:spMk id="1106" creationId="{AF2F604E-43BE-4DC3-B983-E071523364F8}"/>
          </ac:spMkLst>
        </pc:spChg>
        <pc:spChg chg="add del">
          <ac:chgData name="Mert ÖZTÜRK" userId="ea8a1d69-ebc4-4c76-8981-a03b2cc62621" providerId="ADAL" clId="{71F8C825-C873-4811-9A10-AC3AD58A684B}" dt="2022-06-06T09:53:53.109" v="223" actId="26606"/>
          <ac:spMkLst>
            <pc:docMk/>
            <pc:sldMk cId="1577499883" sldId="256"/>
            <ac:spMk id="1108" creationId="{08C9B587-E65E-4B52-B37C-ABEBB6E87928}"/>
          </ac:spMkLst>
        </pc:spChg>
        <pc:spChg chg="add">
          <ac:chgData name="Mert ÖZTÜRK" userId="ea8a1d69-ebc4-4c76-8981-a03b2cc62621" providerId="ADAL" clId="{71F8C825-C873-4811-9A10-AC3AD58A684B}" dt="2022-06-06T09:53:53.109" v="223" actId="26606"/>
          <ac:spMkLst>
            <pc:docMk/>
            <pc:sldMk cId="1577499883" sldId="256"/>
            <ac:spMk id="1113" creationId="{0671A8AE-40A1-4631-A6B8-581AFF065482}"/>
          </ac:spMkLst>
        </pc:spChg>
        <pc:spChg chg="add">
          <ac:chgData name="Mert ÖZTÜRK" userId="ea8a1d69-ebc4-4c76-8981-a03b2cc62621" providerId="ADAL" clId="{71F8C825-C873-4811-9A10-AC3AD58A684B}" dt="2022-06-06T09:53:53.109" v="223" actId="26606"/>
          <ac:spMkLst>
            <pc:docMk/>
            <pc:sldMk cId="1577499883" sldId="256"/>
            <ac:spMk id="1115" creationId="{AB58EF07-17C2-48CF-ABB0-EEF1F17CB8F0}"/>
          </ac:spMkLst>
        </pc:spChg>
        <pc:spChg chg="add del">
          <ac:chgData name="Mert ÖZTÜRK" userId="ea8a1d69-ebc4-4c76-8981-a03b2cc62621" providerId="ADAL" clId="{71F8C825-C873-4811-9A10-AC3AD58A684B}" dt="2022-06-06T09:54:05.560" v="224" actId="478"/>
          <ac:spMkLst>
            <pc:docMk/>
            <pc:sldMk cId="1577499883" sldId="256"/>
            <ac:spMk id="1117" creationId="{AF2F604E-43BE-4DC3-B983-E071523364F8}"/>
          </ac:spMkLst>
        </pc:spChg>
        <pc:spChg chg="add">
          <ac:chgData name="Mert ÖZTÜRK" userId="ea8a1d69-ebc4-4c76-8981-a03b2cc62621" providerId="ADAL" clId="{71F8C825-C873-4811-9A10-AC3AD58A684B}" dt="2022-06-06T09:53:53.109" v="223" actId="26606"/>
          <ac:spMkLst>
            <pc:docMk/>
            <pc:sldMk cId="1577499883" sldId="256"/>
            <ac:spMk id="1119" creationId="{08C9B587-E65E-4B52-B37C-ABEBB6E87928}"/>
          </ac:spMkLst>
        </pc:spChg>
        <pc:grpChg chg="add del">
          <ac:chgData name="Mert ÖZTÜRK" userId="ea8a1d69-ebc4-4c76-8981-a03b2cc62621" providerId="ADAL" clId="{71F8C825-C873-4811-9A10-AC3AD58A684B}" dt="2022-06-06T09:51:23.949" v="168" actId="26606"/>
          <ac:grpSpMkLst>
            <pc:docMk/>
            <pc:sldMk cId="1577499883" sldId="256"/>
            <ac:grpSpMk id="1062" creationId="{5E0EAE70-C355-42D1-BF00-CA8A17A742A8}"/>
          </ac:grpSpMkLst>
        </pc:grpChg>
        <pc:picChg chg="add mod ord">
          <ac:chgData name="Mert ÖZTÜRK" userId="ea8a1d69-ebc4-4c76-8981-a03b2cc62621" providerId="ADAL" clId="{71F8C825-C873-4811-9A10-AC3AD58A684B}" dt="2022-06-06T09:53:30.333" v="215" actId="27614"/>
          <ac:picMkLst>
            <pc:docMk/>
            <pc:sldMk cId="1577499883" sldId="256"/>
            <ac:picMk id="1026" creationId="{6D2B0703-EC64-5495-6A9E-8AA2D055A597}"/>
          </ac:picMkLst>
        </pc:picChg>
        <pc:cxnChg chg="add del">
          <ac:chgData name="Mert ÖZTÜRK" userId="ea8a1d69-ebc4-4c76-8981-a03b2cc62621" providerId="ADAL" clId="{71F8C825-C873-4811-9A10-AC3AD58A684B}" dt="2022-06-06T09:50:59.043" v="152" actId="26606"/>
          <ac:cxnSpMkLst>
            <pc:docMk/>
            <pc:sldMk cId="1577499883" sldId="256"/>
            <ac:cxnSpMk id="1040" creationId="{E126E481-B945-4179-BD79-05E96E9B29E1}"/>
          </ac:cxnSpMkLst>
        </pc:cxnChg>
        <pc:cxnChg chg="add del">
          <ac:chgData name="Mert ÖZTÜRK" userId="ea8a1d69-ebc4-4c76-8981-a03b2cc62621" providerId="ADAL" clId="{71F8C825-C873-4811-9A10-AC3AD58A684B}" dt="2022-06-06T09:51:39.224" v="170" actId="26606"/>
          <ac:cxnSpMkLst>
            <pc:docMk/>
            <pc:sldMk cId="1577499883" sldId="256"/>
            <ac:cxnSpMk id="1078" creationId="{E126E481-B945-4179-BD79-05E96E9B29E1}"/>
          </ac:cxnSpMkLst>
        </pc:cxnChg>
        <pc:cxnChg chg="add del">
          <ac:chgData name="Mert ÖZTÜRK" userId="ea8a1d69-ebc4-4c76-8981-a03b2cc62621" providerId="ADAL" clId="{71F8C825-C873-4811-9A10-AC3AD58A684B}" dt="2022-06-06T09:51:57.252" v="176" actId="26606"/>
          <ac:cxnSpMkLst>
            <pc:docMk/>
            <pc:sldMk cId="1577499883" sldId="256"/>
            <ac:cxnSpMk id="1092" creationId="{3B5719CE-F76F-4313-9A48-ADF79E67BB39}"/>
          </ac:cxnSpMkLst>
        </pc:cxnChg>
      </pc:sldChg>
      <pc:sldChg chg="addSp delSp modSp new mod setBg setClrOvrMap">
        <pc:chgData name="Mert ÖZTÜRK" userId="ea8a1d69-ebc4-4c76-8981-a03b2cc62621" providerId="ADAL" clId="{71F8C825-C873-4811-9A10-AC3AD58A684B}" dt="2022-06-06T09:59:26.730" v="615"/>
        <pc:sldMkLst>
          <pc:docMk/>
          <pc:sldMk cId="3725243302" sldId="257"/>
        </pc:sldMkLst>
        <pc:spChg chg="mod">
          <ac:chgData name="Mert ÖZTÜRK" userId="ea8a1d69-ebc4-4c76-8981-a03b2cc62621" providerId="ADAL" clId="{71F8C825-C873-4811-9A10-AC3AD58A684B}" dt="2022-06-06T09:58:14.819" v="613" actId="26606"/>
          <ac:spMkLst>
            <pc:docMk/>
            <pc:sldMk cId="3725243302" sldId="257"/>
            <ac:spMk id="2" creationId="{FF63E4C7-0D67-82DD-17D9-3440162013E0}"/>
          </ac:spMkLst>
        </pc:spChg>
        <pc:spChg chg="mod">
          <ac:chgData name="Mert ÖZTÜRK" userId="ea8a1d69-ebc4-4c76-8981-a03b2cc62621" providerId="ADAL" clId="{71F8C825-C873-4811-9A10-AC3AD58A684B}" dt="2022-06-06T09:58:14.819" v="613" actId="26606"/>
          <ac:spMkLst>
            <pc:docMk/>
            <pc:sldMk cId="3725243302" sldId="257"/>
            <ac:spMk id="3" creationId="{C23F1B93-8D34-E160-3148-64C1CF6617EC}"/>
          </ac:spMkLst>
        </pc:spChg>
        <pc:spChg chg="add">
          <ac:chgData name="Mert ÖZTÜRK" userId="ea8a1d69-ebc4-4c76-8981-a03b2cc62621" providerId="ADAL" clId="{71F8C825-C873-4811-9A10-AC3AD58A684B}" dt="2022-06-06T09:58:14.819" v="613" actId="26606"/>
          <ac:spMkLst>
            <pc:docMk/>
            <pc:sldMk cId="3725243302" sldId="257"/>
            <ac:spMk id="8" creationId="{AD72D4D1-076F-49D3-9889-EFC4F6D7CA66}"/>
          </ac:spMkLst>
        </pc:spChg>
        <pc:picChg chg="add del mod">
          <ac:chgData name="Mert ÖZTÜRK" userId="ea8a1d69-ebc4-4c76-8981-a03b2cc62621" providerId="ADAL" clId="{71F8C825-C873-4811-9A10-AC3AD58A684B}" dt="2022-06-06T09:59:26.730" v="615"/>
          <ac:picMkLst>
            <pc:docMk/>
            <pc:sldMk cId="3725243302" sldId="257"/>
            <ac:picMk id="2050" creationId="{8F141E68-7905-E121-AFA3-CFF7F22F43C4}"/>
          </ac:picMkLst>
        </pc:picChg>
        <pc:cxnChg chg="add">
          <ac:chgData name="Mert ÖZTÜRK" userId="ea8a1d69-ebc4-4c76-8981-a03b2cc62621" providerId="ADAL" clId="{71F8C825-C873-4811-9A10-AC3AD58A684B}" dt="2022-06-06T09:58:14.819" v="613" actId="26606"/>
          <ac:cxnSpMkLst>
            <pc:docMk/>
            <pc:sldMk cId="3725243302" sldId="257"/>
            <ac:cxnSpMk id="10" creationId="{2D72A2C9-F3CA-4216-8BAD-FA4C970C3C4E}"/>
          </ac:cxnSpMkLst>
        </pc:cxnChg>
      </pc:sldChg>
      <pc:sldChg chg="addSp delSp modSp new mod setBg setClrOvrMap">
        <pc:chgData name="Mert ÖZTÜRK" userId="ea8a1d69-ebc4-4c76-8981-a03b2cc62621" providerId="ADAL" clId="{71F8C825-C873-4811-9A10-AC3AD58A684B}" dt="2022-06-06T10:13:23.777" v="955" actId="20577"/>
        <pc:sldMkLst>
          <pc:docMk/>
          <pc:sldMk cId="1958971990" sldId="258"/>
        </pc:sldMkLst>
        <pc:spChg chg="mod">
          <ac:chgData name="Mert ÖZTÜRK" userId="ea8a1d69-ebc4-4c76-8981-a03b2cc62621" providerId="ADAL" clId="{71F8C825-C873-4811-9A10-AC3AD58A684B}" dt="2022-06-06T10:01:56.760" v="682" actId="26606"/>
          <ac:spMkLst>
            <pc:docMk/>
            <pc:sldMk cId="1958971990" sldId="258"/>
            <ac:spMk id="2" creationId="{10449C2B-02EC-1BFE-AE25-DFA7FFAC5864}"/>
          </ac:spMkLst>
        </pc:spChg>
        <pc:spChg chg="del">
          <ac:chgData name="Mert ÖZTÜRK" userId="ea8a1d69-ebc4-4c76-8981-a03b2cc62621" providerId="ADAL" clId="{71F8C825-C873-4811-9A10-AC3AD58A684B}" dt="2022-06-06T09:59:46.110" v="617"/>
          <ac:spMkLst>
            <pc:docMk/>
            <pc:sldMk cId="1958971990" sldId="258"/>
            <ac:spMk id="3" creationId="{4A87420C-FFE0-4AF0-57E2-0543EBACAACF}"/>
          </ac:spMkLst>
        </pc:spChg>
        <pc:spChg chg="add mod">
          <ac:chgData name="Mert ÖZTÜRK" userId="ea8a1d69-ebc4-4c76-8981-a03b2cc62621" providerId="ADAL" clId="{71F8C825-C873-4811-9A10-AC3AD58A684B}" dt="2022-06-06T10:13:23.777" v="955" actId="20577"/>
          <ac:spMkLst>
            <pc:docMk/>
            <pc:sldMk cId="1958971990" sldId="258"/>
            <ac:spMk id="5" creationId="{99BA6CAD-1181-E3BB-7ECE-2DD39470F506}"/>
          </ac:spMkLst>
        </pc:spChg>
        <pc:spChg chg="add del mod">
          <ac:chgData name="Mert ÖZTÜRK" userId="ea8a1d69-ebc4-4c76-8981-a03b2cc62621" providerId="ADAL" clId="{71F8C825-C873-4811-9A10-AC3AD58A684B}" dt="2022-06-06T10:01:07.441" v="670" actId="478"/>
          <ac:spMkLst>
            <pc:docMk/>
            <pc:sldMk cId="1958971990" sldId="258"/>
            <ac:spMk id="6" creationId="{D5A834BB-046D-1209-F445-0E27B2D9EF3A}"/>
          </ac:spMkLst>
        </pc:spChg>
        <pc:spChg chg="add">
          <ac:chgData name="Mert ÖZTÜRK" userId="ea8a1d69-ebc4-4c76-8981-a03b2cc62621" providerId="ADAL" clId="{71F8C825-C873-4811-9A10-AC3AD58A684B}" dt="2022-06-06T10:01:56.760" v="682" actId="26606"/>
          <ac:spMkLst>
            <pc:docMk/>
            <pc:sldMk cId="1958971990" sldId="258"/>
            <ac:spMk id="7" creationId="{B0792D4F-247E-46FE-85FC-881DEFA41D94}"/>
          </ac:spMkLst>
        </pc:spChg>
        <pc:spChg chg="add del">
          <ac:chgData name="Mert ÖZTÜRK" userId="ea8a1d69-ebc4-4c76-8981-a03b2cc62621" providerId="ADAL" clId="{71F8C825-C873-4811-9A10-AC3AD58A684B}" dt="2022-06-06T10:00:59.691" v="666" actId="26606"/>
          <ac:spMkLst>
            <pc:docMk/>
            <pc:sldMk cId="1958971990" sldId="258"/>
            <ac:spMk id="10" creationId="{B0792D4F-247E-46FE-85FC-881DEFA41D94}"/>
          </ac:spMkLst>
        </pc:spChg>
        <pc:picChg chg="add mod ord">
          <ac:chgData name="Mert ÖZTÜRK" userId="ea8a1d69-ebc4-4c76-8981-a03b2cc62621" providerId="ADAL" clId="{71F8C825-C873-4811-9A10-AC3AD58A684B}" dt="2022-06-06T10:01:56.760" v="682" actId="26606"/>
          <ac:picMkLst>
            <pc:docMk/>
            <pc:sldMk cId="1958971990" sldId="258"/>
            <ac:picMk id="4" creationId="{0824D01C-C02A-6BD8-B879-E34852630D5D}"/>
          </ac:picMkLst>
        </pc:picChg>
        <pc:cxnChg chg="add">
          <ac:chgData name="Mert ÖZTÜRK" userId="ea8a1d69-ebc4-4c76-8981-a03b2cc62621" providerId="ADAL" clId="{71F8C825-C873-4811-9A10-AC3AD58A684B}" dt="2022-06-06T10:01:56.760" v="682" actId="26606"/>
          <ac:cxnSpMkLst>
            <pc:docMk/>
            <pc:sldMk cId="1958971990" sldId="258"/>
            <ac:cxnSpMk id="8" creationId="{749A7284-D010-4ACB-A08A-FC3C3689B5EB}"/>
          </ac:cxnSpMkLst>
        </pc:cxnChg>
        <pc:cxnChg chg="add del">
          <ac:chgData name="Mert ÖZTÜRK" userId="ea8a1d69-ebc4-4c76-8981-a03b2cc62621" providerId="ADAL" clId="{71F8C825-C873-4811-9A10-AC3AD58A684B}" dt="2022-06-06T10:00:59.691" v="666" actId="26606"/>
          <ac:cxnSpMkLst>
            <pc:docMk/>
            <pc:sldMk cId="1958971990" sldId="258"/>
            <ac:cxnSpMk id="12" creationId="{749A7284-D010-4ACB-A08A-FC3C3689B5EB}"/>
          </ac:cxnSpMkLst>
        </pc:cxnChg>
      </pc:sldChg>
      <pc:sldChg chg="addSp delSp modSp new del mod setBg setClrOvrMap">
        <pc:chgData name="Mert ÖZTÜRK" userId="ea8a1d69-ebc4-4c76-8981-a03b2cc62621" providerId="ADAL" clId="{71F8C825-C873-4811-9A10-AC3AD58A684B}" dt="2022-06-06T10:09:34.922" v="920" actId="47"/>
        <pc:sldMkLst>
          <pc:docMk/>
          <pc:sldMk cId="3240152253" sldId="259"/>
        </pc:sldMkLst>
        <pc:spChg chg="mod">
          <ac:chgData name="Mert ÖZTÜRK" userId="ea8a1d69-ebc4-4c76-8981-a03b2cc62621" providerId="ADAL" clId="{71F8C825-C873-4811-9A10-AC3AD58A684B}" dt="2022-06-06T10:06:46.820" v="886" actId="26606"/>
          <ac:spMkLst>
            <pc:docMk/>
            <pc:sldMk cId="3240152253" sldId="259"/>
            <ac:spMk id="2" creationId="{4B36EC56-CC93-3CCF-26E0-F4571DBFA5F9}"/>
          </ac:spMkLst>
        </pc:spChg>
        <pc:spChg chg="mod">
          <ac:chgData name="Mert ÖZTÜRK" userId="ea8a1d69-ebc4-4c76-8981-a03b2cc62621" providerId="ADAL" clId="{71F8C825-C873-4811-9A10-AC3AD58A684B}" dt="2022-06-06T10:06:46.820" v="886" actId="26606"/>
          <ac:spMkLst>
            <pc:docMk/>
            <pc:sldMk cId="3240152253" sldId="259"/>
            <ac:spMk id="3" creationId="{3959970E-8E07-B9DB-BF0F-D0D134E50564}"/>
          </ac:spMkLst>
        </pc:spChg>
        <pc:spChg chg="add del">
          <ac:chgData name="Mert ÖZTÜRK" userId="ea8a1d69-ebc4-4c76-8981-a03b2cc62621" providerId="ADAL" clId="{71F8C825-C873-4811-9A10-AC3AD58A684B}" dt="2022-06-06T10:06:46.820" v="886" actId="26606"/>
          <ac:spMkLst>
            <pc:docMk/>
            <pc:sldMk cId="3240152253" sldId="259"/>
            <ac:spMk id="6" creationId="{CEB41C5C-0F34-4DDA-9D7C-5E717F35F60C}"/>
          </ac:spMkLst>
        </pc:spChg>
        <pc:spChg chg="add del">
          <ac:chgData name="Mert ÖZTÜRK" userId="ea8a1d69-ebc4-4c76-8981-a03b2cc62621" providerId="ADAL" clId="{71F8C825-C873-4811-9A10-AC3AD58A684B}" dt="2022-06-06T10:06:31.971" v="884" actId="26606"/>
          <ac:spMkLst>
            <pc:docMk/>
            <pc:sldMk cId="3240152253" sldId="259"/>
            <ac:spMk id="9" creationId="{C7FA33FF-088D-4F16-95A2-2C64D353DEA8}"/>
          </ac:spMkLst>
        </pc:spChg>
        <pc:spChg chg="add del">
          <ac:chgData name="Mert ÖZTÜRK" userId="ea8a1d69-ebc4-4c76-8981-a03b2cc62621" providerId="ADAL" clId="{71F8C825-C873-4811-9A10-AC3AD58A684B}" dt="2022-06-06T10:06:31.971" v="884" actId="26606"/>
          <ac:spMkLst>
            <pc:docMk/>
            <pc:sldMk cId="3240152253" sldId="259"/>
            <ac:spMk id="11" creationId="{A376EFB1-01CF-419F-ABF1-2AF02BBFCBD1}"/>
          </ac:spMkLst>
        </pc:spChg>
        <pc:spChg chg="add del">
          <ac:chgData name="Mert ÖZTÜRK" userId="ea8a1d69-ebc4-4c76-8981-a03b2cc62621" providerId="ADAL" clId="{71F8C825-C873-4811-9A10-AC3AD58A684B}" dt="2022-06-06T10:06:31.971" v="884" actId="26606"/>
          <ac:spMkLst>
            <pc:docMk/>
            <pc:sldMk cId="3240152253" sldId="259"/>
            <ac:spMk id="13" creationId="{FF9DEA15-78BD-4750-AA18-B9F28A6D5AB8}"/>
          </ac:spMkLst>
        </pc:spChg>
        <pc:picChg chg="add del mod modCrop">
          <ac:chgData name="Mert ÖZTÜRK" userId="ea8a1d69-ebc4-4c76-8981-a03b2cc62621" providerId="ADAL" clId="{71F8C825-C873-4811-9A10-AC3AD58A684B}" dt="2022-06-06T10:06:48.976" v="887" actId="478"/>
          <ac:picMkLst>
            <pc:docMk/>
            <pc:sldMk cId="3240152253" sldId="259"/>
            <ac:picMk id="4" creationId="{5CB9AD60-E19A-E05F-26BD-B830FF144C59}"/>
          </ac:picMkLst>
        </pc:picChg>
        <pc:cxnChg chg="add del">
          <ac:chgData name="Mert ÖZTÜRK" userId="ea8a1d69-ebc4-4c76-8981-a03b2cc62621" providerId="ADAL" clId="{71F8C825-C873-4811-9A10-AC3AD58A684B}" dt="2022-06-06T10:06:46.820" v="886" actId="26606"/>
          <ac:cxnSpMkLst>
            <pc:docMk/>
            <pc:sldMk cId="3240152253" sldId="259"/>
            <ac:cxnSpMk id="7" creationId="{57E1E5E6-F385-4E9C-B201-BA5BDE5CAD52}"/>
          </ac:cxnSpMkLst>
        </pc:cxnChg>
      </pc:sldChg>
      <pc:sldChg chg="modSp new del mod">
        <pc:chgData name="Mert ÖZTÜRK" userId="ea8a1d69-ebc4-4c76-8981-a03b2cc62621" providerId="ADAL" clId="{71F8C825-C873-4811-9A10-AC3AD58A684B}" dt="2022-06-06T10:07:43.909" v="893" actId="47"/>
        <pc:sldMkLst>
          <pc:docMk/>
          <pc:sldMk cId="4142123268" sldId="260"/>
        </pc:sldMkLst>
        <pc:spChg chg="mod">
          <ac:chgData name="Mert ÖZTÜRK" userId="ea8a1d69-ebc4-4c76-8981-a03b2cc62621" providerId="ADAL" clId="{71F8C825-C873-4811-9A10-AC3AD58A684B}" dt="2022-06-06T10:07:19.131" v="889"/>
          <ac:spMkLst>
            <pc:docMk/>
            <pc:sldMk cId="4142123268" sldId="260"/>
            <ac:spMk id="2" creationId="{9B1407C5-76AC-7B97-DCC8-F54C39D857D5}"/>
          </ac:spMkLst>
        </pc:spChg>
      </pc:sldChg>
      <pc:sldChg chg="addSp delSp modSp add mod">
        <pc:chgData name="Mert ÖZTÜRK" userId="ea8a1d69-ebc4-4c76-8981-a03b2cc62621" providerId="ADAL" clId="{71F8C825-C873-4811-9A10-AC3AD58A684B}" dt="2022-06-06T10:25:40.986" v="1268" actId="20577"/>
        <pc:sldMkLst>
          <pc:docMk/>
          <pc:sldMk cId="260774028" sldId="261"/>
        </pc:sldMkLst>
        <pc:spChg chg="mod">
          <ac:chgData name="Mert ÖZTÜRK" userId="ea8a1d69-ebc4-4c76-8981-a03b2cc62621" providerId="ADAL" clId="{71F8C825-C873-4811-9A10-AC3AD58A684B}" dt="2022-06-06T10:18:44.961" v="1098" actId="20577"/>
          <ac:spMkLst>
            <pc:docMk/>
            <pc:sldMk cId="260774028" sldId="261"/>
            <ac:spMk id="2" creationId="{10449C2B-02EC-1BFE-AE25-DFA7FFAC5864}"/>
          </ac:spMkLst>
        </pc:spChg>
        <pc:spChg chg="mod">
          <ac:chgData name="Mert ÖZTÜRK" userId="ea8a1d69-ebc4-4c76-8981-a03b2cc62621" providerId="ADAL" clId="{71F8C825-C873-4811-9A10-AC3AD58A684B}" dt="2022-06-06T10:25:40.986" v="1268" actId="20577"/>
          <ac:spMkLst>
            <pc:docMk/>
            <pc:sldMk cId="260774028" sldId="261"/>
            <ac:spMk id="5" creationId="{99BA6CAD-1181-E3BB-7ECE-2DD39470F506}"/>
          </ac:spMkLst>
        </pc:spChg>
        <pc:spChg chg="add del mod">
          <ac:chgData name="Mert ÖZTÜRK" userId="ea8a1d69-ebc4-4c76-8981-a03b2cc62621" providerId="ADAL" clId="{71F8C825-C873-4811-9A10-AC3AD58A684B}" dt="2022-06-06T10:09:14.156" v="914" actId="478"/>
          <ac:spMkLst>
            <pc:docMk/>
            <pc:sldMk cId="260774028" sldId="261"/>
            <ac:spMk id="6" creationId="{D863C418-98F8-FA1D-DC83-63DA605021BC}"/>
          </ac:spMkLst>
        </pc:spChg>
        <pc:picChg chg="del">
          <ac:chgData name="Mert ÖZTÜRK" userId="ea8a1d69-ebc4-4c76-8981-a03b2cc62621" providerId="ADAL" clId="{71F8C825-C873-4811-9A10-AC3AD58A684B}" dt="2022-06-06T10:08:21.082" v="909" actId="478"/>
          <ac:picMkLst>
            <pc:docMk/>
            <pc:sldMk cId="260774028" sldId="261"/>
            <ac:picMk id="4" creationId="{0824D01C-C02A-6BD8-B879-E34852630D5D}"/>
          </ac:picMkLst>
        </pc:picChg>
        <pc:picChg chg="add del mod">
          <ac:chgData name="Mert ÖZTÜRK" userId="ea8a1d69-ebc4-4c76-8981-a03b2cc62621" providerId="ADAL" clId="{71F8C825-C873-4811-9A10-AC3AD58A684B}" dt="2022-06-06T10:09:11.182" v="913" actId="478"/>
          <ac:picMkLst>
            <pc:docMk/>
            <pc:sldMk cId="260774028" sldId="261"/>
            <ac:picMk id="9" creationId="{1536C57F-0C97-EC14-1355-851CDEB74E9C}"/>
          </ac:picMkLst>
        </pc:picChg>
        <pc:picChg chg="add mod">
          <ac:chgData name="Mert ÖZTÜRK" userId="ea8a1d69-ebc4-4c76-8981-a03b2cc62621" providerId="ADAL" clId="{71F8C825-C873-4811-9A10-AC3AD58A684B}" dt="2022-06-06T10:09:19.205" v="918" actId="1076"/>
          <ac:picMkLst>
            <pc:docMk/>
            <pc:sldMk cId="260774028" sldId="261"/>
            <ac:picMk id="11" creationId="{B65C8D64-B725-98FB-3A4A-87439A4ECDBF}"/>
          </ac:picMkLst>
        </pc:picChg>
      </pc:sldChg>
      <pc:sldChg chg="addSp delSp modSp add mod">
        <pc:chgData name="Mert ÖZTÜRK" userId="ea8a1d69-ebc4-4c76-8981-a03b2cc62621" providerId="ADAL" clId="{71F8C825-C873-4811-9A10-AC3AD58A684B}" dt="2022-06-06T10:25:38.591" v="1267" actId="20577"/>
        <pc:sldMkLst>
          <pc:docMk/>
          <pc:sldMk cId="293614335" sldId="262"/>
        </pc:sldMkLst>
        <pc:spChg chg="mod">
          <ac:chgData name="Mert ÖZTÜRK" userId="ea8a1d69-ebc4-4c76-8981-a03b2cc62621" providerId="ADAL" clId="{71F8C825-C873-4811-9A10-AC3AD58A684B}" dt="2022-06-06T10:25:34.922" v="1266" actId="20577"/>
          <ac:spMkLst>
            <pc:docMk/>
            <pc:sldMk cId="293614335" sldId="262"/>
            <ac:spMk id="2" creationId="{10449C2B-02EC-1BFE-AE25-DFA7FFAC5864}"/>
          </ac:spMkLst>
        </pc:spChg>
        <pc:spChg chg="mod">
          <ac:chgData name="Mert ÖZTÜRK" userId="ea8a1d69-ebc4-4c76-8981-a03b2cc62621" providerId="ADAL" clId="{71F8C825-C873-4811-9A10-AC3AD58A684B}" dt="2022-06-06T10:25:38.591" v="1267" actId="20577"/>
          <ac:spMkLst>
            <pc:docMk/>
            <pc:sldMk cId="293614335" sldId="262"/>
            <ac:spMk id="5" creationId="{99BA6CAD-1181-E3BB-7ECE-2DD39470F506}"/>
          </ac:spMkLst>
        </pc:spChg>
        <pc:picChg chg="add mod">
          <ac:chgData name="Mert ÖZTÜRK" userId="ea8a1d69-ebc4-4c76-8981-a03b2cc62621" providerId="ADAL" clId="{71F8C825-C873-4811-9A10-AC3AD58A684B}" dt="2022-06-06T10:17:22.827" v="1096" actId="1076"/>
          <ac:picMkLst>
            <pc:docMk/>
            <pc:sldMk cId="293614335" sldId="262"/>
            <ac:picMk id="9" creationId="{30021996-FE29-2DD7-3EBB-4C973AF82E22}"/>
          </ac:picMkLst>
        </pc:picChg>
        <pc:picChg chg="del">
          <ac:chgData name="Mert ÖZTÜRK" userId="ea8a1d69-ebc4-4c76-8981-a03b2cc62621" providerId="ADAL" clId="{71F8C825-C873-4811-9A10-AC3AD58A684B}" dt="2022-06-06T10:12:57.677" v="947" actId="478"/>
          <ac:picMkLst>
            <pc:docMk/>
            <pc:sldMk cId="293614335" sldId="262"/>
            <ac:picMk id="11" creationId="{B65C8D64-B725-98FB-3A4A-87439A4ECDBF}"/>
          </ac:picMkLst>
        </pc:picChg>
      </pc:sldChg>
      <pc:sldChg chg="addSp delSp modSp mod setBg setClrOvrMap">
        <pc:chgData name="Mert ÖZTÜRK" userId="ea8a1d69-ebc4-4c76-8981-a03b2cc62621" providerId="ADAL" clId="{71F8C825-C873-4811-9A10-AC3AD58A684B}" dt="2022-06-06T10:22:13.300" v="1186" actId="1038"/>
        <pc:sldMkLst>
          <pc:docMk/>
          <pc:sldMk cId="3615474001" sldId="263"/>
        </pc:sldMkLst>
        <pc:spChg chg="mod">
          <ac:chgData name="Mert ÖZTÜRK" userId="ea8a1d69-ebc4-4c76-8981-a03b2cc62621" providerId="ADAL" clId="{71F8C825-C873-4811-9A10-AC3AD58A684B}" dt="2022-06-06T10:21:27.335" v="1106" actId="1076"/>
          <ac:spMkLst>
            <pc:docMk/>
            <pc:sldMk cId="3615474001" sldId="263"/>
            <ac:spMk id="2" creationId="{10449C2B-02EC-1BFE-AE25-DFA7FFAC5864}"/>
          </ac:spMkLst>
        </pc:spChg>
        <pc:spChg chg="add del">
          <ac:chgData name="Mert ÖZTÜRK" userId="ea8a1d69-ebc4-4c76-8981-a03b2cc62621" providerId="ADAL" clId="{71F8C825-C873-4811-9A10-AC3AD58A684B}" dt="2022-06-06T10:21:04.890" v="1105" actId="26606"/>
          <ac:spMkLst>
            <pc:docMk/>
            <pc:sldMk cId="3615474001" sldId="263"/>
            <ac:spMk id="24" creationId="{73DE2CFE-42F2-48F0-8706-5264E012B10C}"/>
          </ac:spMkLst>
        </pc:spChg>
        <pc:picChg chg="mod ord">
          <ac:chgData name="Mert ÖZTÜRK" userId="ea8a1d69-ebc4-4c76-8981-a03b2cc62621" providerId="ADAL" clId="{71F8C825-C873-4811-9A10-AC3AD58A684B}" dt="2022-06-06T10:21:04.890" v="1105" actId="26606"/>
          <ac:picMkLst>
            <pc:docMk/>
            <pc:sldMk cId="3615474001" sldId="263"/>
            <ac:picMk id="4" creationId="{5D294049-2289-CF37-EB56-0C2AD0AEA05A}"/>
          </ac:picMkLst>
        </pc:picChg>
        <pc:picChg chg="mod ord">
          <ac:chgData name="Mert ÖZTÜRK" userId="ea8a1d69-ebc4-4c76-8981-a03b2cc62621" providerId="ADAL" clId="{71F8C825-C873-4811-9A10-AC3AD58A684B}" dt="2022-06-06T10:21:04.890" v="1105" actId="26606"/>
          <ac:picMkLst>
            <pc:docMk/>
            <pc:sldMk cId="3615474001" sldId="263"/>
            <ac:picMk id="6" creationId="{F8CDB924-8620-D483-DD26-A55C6A5AD393}"/>
          </ac:picMkLst>
        </pc:picChg>
        <pc:picChg chg="mod">
          <ac:chgData name="Mert ÖZTÜRK" userId="ea8a1d69-ebc4-4c76-8981-a03b2cc62621" providerId="ADAL" clId="{71F8C825-C873-4811-9A10-AC3AD58A684B}" dt="2022-06-06T10:21:04.890" v="1105" actId="26606"/>
          <ac:picMkLst>
            <pc:docMk/>
            <pc:sldMk cId="3615474001" sldId="263"/>
            <ac:picMk id="10" creationId="{FB786321-873D-0A82-26FC-9CABEA030AEF}"/>
          </ac:picMkLst>
        </pc:picChg>
        <pc:picChg chg="mod">
          <ac:chgData name="Mert ÖZTÜRK" userId="ea8a1d69-ebc4-4c76-8981-a03b2cc62621" providerId="ADAL" clId="{71F8C825-C873-4811-9A10-AC3AD58A684B}" dt="2022-06-06T10:21:04.890" v="1105" actId="26606"/>
          <ac:picMkLst>
            <pc:docMk/>
            <pc:sldMk cId="3615474001" sldId="263"/>
            <ac:picMk id="11" creationId="{F6FCD971-79E9-1B90-755B-F7ABA4AD9E15}"/>
          </ac:picMkLst>
        </pc:picChg>
        <pc:picChg chg="mod">
          <ac:chgData name="Mert ÖZTÜRK" userId="ea8a1d69-ebc4-4c76-8981-a03b2cc62621" providerId="ADAL" clId="{71F8C825-C873-4811-9A10-AC3AD58A684B}" dt="2022-06-06T10:21:04.890" v="1105" actId="26606"/>
          <ac:picMkLst>
            <pc:docMk/>
            <pc:sldMk cId="3615474001" sldId="263"/>
            <ac:picMk id="12" creationId="{BE4C2391-7EEA-1005-D7BC-EA87A17DCF41}"/>
          </ac:picMkLst>
        </pc:picChg>
        <pc:picChg chg="mod">
          <ac:chgData name="Mert ÖZTÜRK" userId="ea8a1d69-ebc4-4c76-8981-a03b2cc62621" providerId="ADAL" clId="{71F8C825-C873-4811-9A10-AC3AD58A684B}" dt="2022-06-06T10:21:04.890" v="1105" actId="26606"/>
          <ac:picMkLst>
            <pc:docMk/>
            <pc:sldMk cId="3615474001" sldId="263"/>
            <ac:picMk id="13" creationId="{8D0E8453-133A-AD2A-647A-DFFA43422FF9}"/>
          </ac:picMkLst>
        </pc:picChg>
        <pc:picChg chg="mod">
          <ac:chgData name="Mert ÖZTÜRK" userId="ea8a1d69-ebc4-4c76-8981-a03b2cc62621" providerId="ADAL" clId="{71F8C825-C873-4811-9A10-AC3AD58A684B}" dt="2022-06-06T10:21:04.890" v="1105" actId="26606"/>
          <ac:picMkLst>
            <pc:docMk/>
            <pc:sldMk cId="3615474001" sldId="263"/>
            <ac:picMk id="14" creationId="{8398F45C-61F3-73FB-1850-881517D824BB}"/>
          </ac:picMkLst>
        </pc:picChg>
        <pc:cxnChg chg="add del mod modVis">
          <ac:chgData name="Mert ÖZTÜRK" userId="ea8a1d69-ebc4-4c76-8981-a03b2cc62621" providerId="ADAL" clId="{71F8C825-C873-4811-9A10-AC3AD58A684B}" dt="2022-06-06T10:22:13.300" v="1186" actId="1038"/>
          <ac:cxnSpMkLst>
            <pc:docMk/>
            <pc:sldMk cId="3615474001" sldId="263"/>
            <ac:cxnSpMk id="19" creationId="{29A9ABB9-3FE5-49D5-B8B3-4489C4CE4F53}"/>
          </ac:cxnSpMkLst>
        </pc:cxnChg>
      </pc:sldChg>
      <pc:sldChg chg="new del">
        <pc:chgData name="Mert ÖZTÜRK" userId="ea8a1d69-ebc4-4c76-8981-a03b2cc62621" providerId="ADAL" clId="{71F8C825-C873-4811-9A10-AC3AD58A684B}" dt="2022-06-06T10:18:55.128" v="1101" actId="47"/>
        <pc:sldMkLst>
          <pc:docMk/>
          <pc:sldMk cId="1446964343" sldId="264"/>
        </pc:sldMkLst>
      </pc:sldChg>
      <pc:sldChg chg="addSp delSp modSp add mod">
        <pc:chgData name="Mert ÖZTÜRK" userId="ea8a1d69-ebc4-4c76-8981-a03b2cc62621" providerId="ADAL" clId="{71F8C825-C873-4811-9A10-AC3AD58A684B}" dt="2022-06-06T10:32:23.600" v="1384" actId="20577"/>
        <pc:sldMkLst>
          <pc:docMk/>
          <pc:sldMk cId="2462616698" sldId="265"/>
        </pc:sldMkLst>
        <pc:spChg chg="mod">
          <ac:chgData name="Mert ÖZTÜRK" userId="ea8a1d69-ebc4-4c76-8981-a03b2cc62621" providerId="ADAL" clId="{71F8C825-C873-4811-9A10-AC3AD58A684B}" dt="2022-06-06T10:25:17.703" v="1264" actId="20577"/>
          <ac:spMkLst>
            <pc:docMk/>
            <pc:sldMk cId="2462616698" sldId="265"/>
            <ac:spMk id="2" creationId="{10449C2B-02EC-1BFE-AE25-DFA7FFAC5864}"/>
          </ac:spMkLst>
        </pc:spChg>
        <pc:spChg chg="mod">
          <ac:chgData name="Mert ÖZTÜRK" userId="ea8a1d69-ebc4-4c76-8981-a03b2cc62621" providerId="ADAL" clId="{71F8C825-C873-4811-9A10-AC3AD58A684B}" dt="2022-06-06T10:32:23.600" v="1384" actId="20577"/>
          <ac:spMkLst>
            <pc:docMk/>
            <pc:sldMk cId="2462616698" sldId="265"/>
            <ac:spMk id="5" creationId="{99BA6CAD-1181-E3BB-7ECE-2DD39470F506}"/>
          </ac:spMkLst>
        </pc:spChg>
        <pc:picChg chg="del">
          <ac:chgData name="Mert ÖZTÜRK" userId="ea8a1d69-ebc4-4c76-8981-a03b2cc62621" providerId="ADAL" clId="{71F8C825-C873-4811-9A10-AC3AD58A684B}" dt="2022-06-06T10:30:21.535" v="1361" actId="478"/>
          <ac:picMkLst>
            <pc:docMk/>
            <pc:sldMk cId="2462616698" sldId="265"/>
            <ac:picMk id="9" creationId="{30021996-FE29-2DD7-3EBB-4C973AF82E22}"/>
          </ac:picMkLst>
        </pc:picChg>
        <pc:picChg chg="add del mod">
          <ac:chgData name="Mert ÖZTÜRK" userId="ea8a1d69-ebc4-4c76-8981-a03b2cc62621" providerId="ADAL" clId="{71F8C825-C873-4811-9A10-AC3AD58A684B}" dt="2022-06-06T10:31:47.531" v="1367" actId="478"/>
          <ac:picMkLst>
            <pc:docMk/>
            <pc:sldMk cId="2462616698" sldId="265"/>
            <ac:picMk id="10" creationId="{58F4256F-5CF8-6807-8D70-855CD08B23B7}"/>
          </ac:picMkLst>
        </pc:picChg>
        <pc:picChg chg="add mod">
          <ac:chgData name="Mert ÖZTÜRK" userId="ea8a1d69-ebc4-4c76-8981-a03b2cc62621" providerId="ADAL" clId="{71F8C825-C873-4811-9A10-AC3AD58A684B}" dt="2022-06-06T10:31:59.832" v="1377" actId="1076"/>
          <ac:picMkLst>
            <pc:docMk/>
            <pc:sldMk cId="2462616698" sldId="265"/>
            <ac:picMk id="11" creationId="{74A3C9F0-DC5B-C40F-5D90-3577AA2548EC}"/>
          </ac:picMkLst>
        </pc:picChg>
        <pc:picChg chg="add mod">
          <ac:chgData name="Mert ÖZTÜRK" userId="ea8a1d69-ebc4-4c76-8981-a03b2cc62621" providerId="ADAL" clId="{71F8C825-C873-4811-9A10-AC3AD58A684B}" dt="2022-06-06T10:32:04.876" v="1379" actId="14100"/>
          <ac:picMkLst>
            <pc:docMk/>
            <pc:sldMk cId="2462616698" sldId="265"/>
            <ac:picMk id="12" creationId="{0BA437ED-5421-1202-0853-2470EBA59B1E}"/>
          </ac:picMkLst>
        </pc:picChg>
      </pc:sldChg>
      <pc:sldChg chg="addSp delSp modSp new del mod setBg">
        <pc:chgData name="Mert ÖZTÜRK" userId="ea8a1d69-ebc4-4c76-8981-a03b2cc62621" providerId="ADAL" clId="{71F8C825-C873-4811-9A10-AC3AD58A684B}" dt="2022-06-06T10:50:42.196" v="1689" actId="47"/>
        <pc:sldMkLst>
          <pc:docMk/>
          <pc:sldMk cId="1657539985" sldId="267"/>
        </pc:sldMkLst>
        <pc:spChg chg="mod">
          <ac:chgData name="Mert ÖZTÜRK" userId="ea8a1d69-ebc4-4c76-8981-a03b2cc62621" providerId="ADAL" clId="{71F8C825-C873-4811-9A10-AC3AD58A684B}" dt="2022-06-06T10:50:35.511" v="1688" actId="1076"/>
          <ac:spMkLst>
            <pc:docMk/>
            <pc:sldMk cId="1657539985" sldId="267"/>
            <ac:spMk id="2" creationId="{BA6855F8-0160-000F-70E6-D1543D21913A}"/>
          </ac:spMkLst>
        </pc:spChg>
        <pc:spChg chg="del mod">
          <ac:chgData name="Mert ÖZTÜRK" userId="ea8a1d69-ebc4-4c76-8981-a03b2cc62621" providerId="ADAL" clId="{71F8C825-C873-4811-9A10-AC3AD58A684B}" dt="2022-06-06T10:48:28.511" v="1572" actId="478"/>
          <ac:spMkLst>
            <pc:docMk/>
            <pc:sldMk cId="1657539985" sldId="267"/>
            <ac:spMk id="3" creationId="{8274C714-37FE-1A7A-82FE-E904B839E5FA}"/>
          </ac:spMkLst>
        </pc:spChg>
        <pc:spChg chg="add del mod">
          <ac:chgData name="Mert ÖZTÜRK" userId="ea8a1d69-ebc4-4c76-8981-a03b2cc62621" providerId="ADAL" clId="{71F8C825-C873-4811-9A10-AC3AD58A684B}" dt="2022-06-06T10:48:30.519" v="1573" actId="478"/>
          <ac:spMkLst>
            <pc:docMk/>
            <pc:sldMk cId="1657539985" sldId="267"/>
            <ac:spMk id="5" creationId="{E9B11A8F-E3AB-6B7A-EA45-B088694AF1A6}"/>
          </ac:spMkLst>
        </pc:spChg>
        <pc:spChg chg="add del mod ord">
          <ac:chgData name="Mert ÖZTÜRK" userId="ea8a1d69-ebc4-4c76-8981-a03b2cc62621" providerId="ADAL" clId="{71F8C825-C873-4811-9A10-AC3AD58A684B}" dt="2022-06-06T10:50:32.300" v="1687" actId="478"/>
          <ac:spMkLst>
            <pc:docMk/>
            <pc:sldMk cId="1657539985" sldId="267"/>
            <ac:spMk id="6" creationId="{5069A7BA-8470-2A80-20F8-79B479CC9827}"/>
          </ac:spMkLst>
        </pc:spChg>
        <pc:spChg chg="add del mod">
          <ac:chgData name="Mert ÖZTÜRK" userId="ea8a1d69-ebc4-4c76-8981-a03b2cc62621" providerId="ADAL" clId="{71F8C825-C873-4811-9A10-AC3AD58A684B}" dt="2022-06-06T10:50:31.223" v="1686" actId="478"/>
          <ac:spMkLst>
            <pc:docMk/>
            <pc:sldMk cId="1657539985" sldId="267"/>
            <ac:spMk id="7" creationId="{D9DBCAC8-15E2-2D24-F07A-3027A7434087}"/>
          </ac:spMkLst>
        </pc:spChg>
        <pc:spChg chg="add del">
          <ac:chgData name="Mert ÖZTÜRK" userId="ea8a1d69-ebc4-4c76-8981-a03b2cc62621" providerId="ADAL" clId="{71F8C825-C873-4811-9A10-AC3AD58A684B}" dt="2022-06-06T10:50:18.888" v="1685" actId="26606"/>
          <ac:spMkLst>
            <pc:docMk/>
            <pc:sldMk cId="1657539985" sldId="267"/>
            <ac:spMk id="12" creationId="{1825AC39-5F85-4CAA-8A81-A1287086B2B6}"/>
          </ac:spMkLst>
        </pc:spChg>
        <pc:spChg chg="add del">
          <ac:chgData name="Mert ÖZTÜRK" userId="ea8a1d69-ebc4-4c76-8981-a03b2cc62621" providerId="ADAL" clId="{71F8C825-C873-4811-9A10-AC3AD58A684B}" dt="2022-06-06T10:50:12.972" v="1683" actId="26606"/>
          <ac:spMkLst>
            <pc:docMk/>
            <pc:sldMk cId="1657539985" sldId="267"/>
            <ac:spMk id="13" creationId="{3A930249-8242-4E2B-AF17-C01826488321}"/>
          </ac:spMkLst>
        </pc:spChg>
        <pc:spChg chg="add del">
          <ac:chgData name="Mert ÖZTÜRK" userId="ea8a1d69-ebc4-4c76-8981-a03b2cc62621" providerId="ADAL" clId="{71F8C825-C873-4811-9A10-AC3AD58A684B}" dt="2022-06-06T10:50:18.888" v="1685" actId="26606"/>
          <ac:spMkLst>
            <pc:docMk/>
            <pc:sldMk cId="1657539985" sldId="267"/>
            <ac:spMk id="14" creationId="{95DA4D23-37FC-4B90-8188-F0377C5FF44B}"/>
          </ac:spMkLst>
        </pc:spChg>
        <pc:spChg chg="add del">
          <ac:chgData name="Mert ÖZTÜRK" userId="ea8a1d69-ebc4-4c76-8981-a03b2cc62621" providerId="ADAL" clId="{71F8C825-C873-4811-9A10-AC3AD58A684B}" dt="2022-06-06T10:50:12.972" v="1683" actId="26606"/>
          <ac:spMkLst>
            <pc:docMk/>
            <pc:sldMk cId="1657539985" sldId="267"/>
            <ac:spMk id="15" creationId="{A5BDD999-C5E1-4B3E-A710-768673819165}"/>
          </ac:spMkLst>
        </pc:spChg>
        <pc:spChg chg="add del">
          <ac:chgData name="Mert ÖZTÜRK" userId="ea8a1d69-ebc4-4c76-8981-a03b2cc62621" providerId="ADAL" clId="{71F8C825-C873-4811-9A10-AC3AD58A684B}" dt="2022-06-06T10:50:18.888" v="1685" actId="26606"/>
          <ac:spMkLst>
            <pc:docMk/>
            <pc:sldMk cId="1657539985" sldId="267"/>
            <ac:spMk id="16" creationId="{A7A4B465-FBCC-4CD4-89A1-82992A7B47FF}"/>
          </ac:spMkLst>
        </pc:spChg>
        <pc:spChg chg="add del">
          <ac:chgData name="Mert ÖZTÜRK" userId="ea8a1d69-ebc4-4c76-8981-a03b2cc62621" providerId="ADAL" clId="{71F8C825-C873-4811-9A10-AC3AD58A684B}" dt="2022-06-06T10:50:18.888" v="1685" actId="26606"/>
          <ac:spMkLst>
            <pc:docMk/>
            <pc:sldMk cId="1657539985" sldId="267"/>
            <ac:spMk id="18" creationId="{909E572F-9CDC-4214-9D42-FF0017649590}"/>
          </ac:spMkLst>
        </pc:spChg>
        <pc:picChg chg="add del">
          <ac:chgData name="Mert ÖZTÜRK" userId="ea8a1d69-ebc4-4c76-8981-a03b2cc62621" providerId="ADAL" clId="{71F8C825-C873-4811-9A10-AC3AD58A684B}" dt="2022-06-06T10:50:12.972" v="1683" actId="26606"/>
          <ac:picMkLst>
            <pc:docMk/>
            <pc:sldMk cId="1657539985" sldId="267"/>
            <ac:picMk id="9" creationId="{FD5FCE65-FF8E-DADD-85B6-1CADED5E7E33}"/>
          </ac:picMkLst>
        </pc:picChg>
      </pc:sldChg>
      <pc:sldChg chg="modSp mod">
        <pc:chgData name="Mert ÖZTÜRK" userId="ea8a1d69-ebc4-4c76-8981-a03b2cc62621" providerId="ADAL" clId="{71F8C825-C873-4811-9A10-AC3AD58A684B}" dt="2022-06-06T10:38:30.510" v="1467" actId="5793"/>
        <pc:sldMkLst>
          <pc:docMk/>
          <pc:sldMk cId="3656297054" sldId="268"/>
        </pc:sldMkLst>
        <pc:spChg chg="mod">
          <ac:chgData name="Mert ÖZTÜRK" userId="ea8a1d69-ebc4-4c76-8981-a03b2cc62621" providerId="ADAL" clId="{71F8C825-C873-4811-9A10-AC3AD58A684B}" dt="2022-06-06T10:38:30.510" v="1467" actId="5793"/>
          <ac:spMkLst>
            <pc:docMk/>
            <pc:sldMk cId="3656297054" sldId="268"/>
            <ac:spMk id="3" creationId="{C23F1B93-8D34-E160-3148-64C1CF6617EC}"/>
          </ac:spMkLst>
        </pc:spChg>
      </pc:sldChg>
      <pc:sldChg chg="addSp delSp modSp new mod setBg setClrOvrMap modNotesTx">
        <pc:chgData name="Mert ÖZTÜRK" userId="ea8a1d69-ebc4-4c76-8981-a03b2cc62621" providerId="ADAL" clId="{71F8C825-C873-4811-9A10-AC3AD58A684B}" dt="2022-06-06T17:59:30.528" v="3439" actId="20577"/>
        <pc:sldMkLst>
          <pc:docMk/>
          <pc:sldMk cId="1694071173" sldId="269"/>
        </pc:sldMkLst>
        <pc:spChg chg="mod">
          <ac:chgData name="Mert ÖZTÜRK" userId="ea8a1d69-ebc4-4c76-8981-a03b2cc62621" providerId="ADAL" clId="{71F8C825-C873-4811-9A10-AC3AD58A684B}" dt="2022-06-06T10:59:29.658" v="1842" actId="14100"/>
          <ac:spMkLst>
            <pc:docMk/>
            <pc:sldMk cId="1694071173" sldId="269"/>
            <ac:spMk id="2" creationId="{115693D5-222C-1559-601D-6F4CE9E1A018}"/>
          </ac:spMkLst>
        </pc:spChg>
        <pc:spChg chg="mod">
          <ac:chgData name="Mert ÖZTÜRK" userId="ea8a1d69-ebc4-4c76-8981-a03b2cc62621" providerId="ADAL" clId="{71F8C825-C873-4811-9A10-AC3AD58A684B}" dt="2022-06-06T10:59:02.204" v="1835" actId="26606"/>
          <ac:spMkLst>
            <pc:docMk/>
            <pc:sldMk cId="1694071173" sldId="269"/>
            <ac:spMk id="3" creationId="{E172D6B8-7768-0C91-F008-DAA57093AA29}"/>
          </ac:spMkLst>
        </pc:spChg>
        <pc:spChg chg="add del">
          <ac:chgData name="Mert ÖZTÜRK" userId="ea8a1d69-ebc4-4c76-8981-a03b2cc62621" providerId="ADAL" clId="{71F8C825-C873-4811-9A10-AC3AD58A684B}" dt="2022-06-06T10:58:54.484" v="1832" actId="26606"/>
          <ac:spMkLst>
            <pc:docMk/>
            <pc:sldMk cId="1694071173" sldId="269"/>
            <ac:spMk id="8" creationId="{5A0118C5-4F8D-4CF4-BADD-53FEACC6C42A}"/>
          </ac:spMkLst>
        </pc:spChg>
        <pc:spChg chg="add del">
          <ac:chgData name="Mert ÖZTÜRK" userId="ea8a1d69-ebc4-4c76-8981-a03b2cc62621" providerId="ADAL" clId="{71F8C825-C873-4811-9A10-AC3AD58A684B}" dt="2022-06-06T10:59:02.198" v="1834" actId="26606"/>
          <ac:spMkLst>
            <pc:docMk/>
            <pc:sldMk cId="1694071173" sldId="269"/>
            <ac:spMk id="9" creationId="{9AA72BD9-2C5A-4EDC-931F-5AA08EACA0F3}"/>
          </ac:spMkLst>
        </pc:spChg>
        <pc:spChg chg="add del">
          <ac:chgData name="Mert ÖZTÜRK" userId="ea8a1d69-ebc4-4c76-8981-a03b2cc62621" providerId="ADAL" clId="{71F8C825-C873-4811-9A10-AC3AD58A684B}" dt="2022-06-06T10:58:54.484" v="1832" actId="26606"/>
          <ac:spMkLst>
            <pc:docMk/>
            <pc:sldMk cId="1694071173" sldId="269"/>
            <ac:spMk id="10" creationId="{4E0A5C5C-2A95-428E-9F6A-0D29EBD57C9F}"/>
          </ac:spMkLst>
        </pc:spChg>
        <pc:spChg chg="add del">
          <ac:chgData name="Mert ÖZTÜRK" userId="ea8a1d69-ebc4-4c76-8981-a03b2cc62621" providerId="ADAL" clId="{71F8C825-C873-4811-9A10-AC3AD58A684B}" dt="2022-06-06T10:59:02.198" v="1834" actId="26606"/>
          <ac:spMkLst>
            <pc:docMk/>
            <pc:sldMk cId="1694071173" sldId="269"/>
            <ac:spMk id="11" creationId="{DD3981AC-7B61-4947-BCF3-F7AA7FA385B9}"/>
          </ac:spMkLst>
        </pc:spChg>
        <pc:spChg chg="add del">
          <ac:chgData name="Mert ÖZTÜRK" userId="ea8a1d69-ebc4-4c76-8981-a03b2cc62621" providerId="ADAL" clId="{71F8C825-C873-4811-9A10-AC3AD58A684B}" dt="2022-06-06T10:58:54.484" v="1832" actId="26606"/>
          <ac:spMkLst>
            <pc:docMk/>
            <pc:sldMk cId="1694071173" sldId="269"/>
            <ac:spMk id="12" creationId="{1056F38F-7C4E-461D-8709-7D0024AE1F79}"/>
          </ac:spMkLst>
        </pc:spChg>
        <pc:spChg chg="add del">
          <ac:chgData name="Mert ÖZTÜRK" userId="ea8a1d69-ebc4-4c76-8981-a03b2cc62621" providerId="ADAL" clId="{71F8C825-C873-4811-9A10-AC3AD58A684B}" dt="2022-06-06T10:59:02.198" v="1834" actId="26606"/>
          <ac:spMkLst>
            <pc:docMk/>
            <pc:sldMk cId="1694071173" sldId="269"/>
            <ac:spMk id="13" creationId="{55D4142C-5077-457F-A6AD-3FECFDB39685}"/>
          </ac:spMkLst>
        </pc:spChg>
        <pc:spChg chg="add del">
          <ac:chgData name="Mert ÖZTÜRK" userId="ea8a1d69-ebc4-4c76-8981-a03b2cc62621" providerId="ADAL" clId="{71F8C825-C873-4811-9A10-AC3AD58A684B}" dt="2022-06-06T10:58:54.484" v="1832" actId="26606"/>
          <ac:spMkLst>
            <pc:docMk/>
            <pc:sldMk cId="1694071173" sldId="269"/>
            <ac:spMk id="14" creationId="{C7278469-3C3C-49CE-AEEE-E176A4900B78}"/>
          </ac:spMkLst>
        </pc:spChg>
        <pc:spChg chg="add del">
          <ac:chgData name="Mert ÖZTÜRK" userId="ea8a1d69-ebc4-4c76-8981-a03b2cc62621" providerId="ADAL" clId="{71F8C825-C873-4811-9A10-AC3AD58A684B}" dt="2022-06-06T10:59:02.198" v="1834" actId="26606"/>
          <ac:spMkLst>
            <pc:docMk/>
            <pc:sldMk cId="1694071173" sldId="269"/>
            <ac:spMk id="15" creationId="{7A5F0580-5EE9-419F-96EE-B6529EF6E7D0}"/>
          </ac:spMkLst>
        </pc:spChg>
        <pc:spChg chg="add">
          <ac:chgData name="Mert ÖZTÜRK" userId="ea8a1d69-ebc4-4c76-8981-a03b2cc62621" providerId="ADAL" clId="{71F8C825-C873-4811-9A10-AC3AD58A684B}" dt="2022-06-06T10:59:02.204" v="1835" actId="26606"/>
          <ac:spMkLst>
            <pc:docMk/>
            <pc:sldMk cId="1694071173" sldId="269"/>
            <ac:spMk id="17" creationId="{EA67B5B4-3A24-436E-B663-1B2EBFF8A0CD}"/>
          </ac:spMkLst>
        </pc:spChg>
        <pc:spChg chg="add">
          <ac:chgData name="Mert ÖZTÜRK" userId="ea8a1d69-ebc4-4c76-8981-a03b2cc62621" providerId="ADAL" clId="{71F8C825-C873-4811-9A10-AC3AD58A684B}" dt="2022-06-06T10:59:02.204" v="1835" actId="26606"/>
          <ac:spMkLst>
            <pc:docMk/>
            <pc:sldMk cId="1694071173" sldId="269"/>
            <ac:spMk id="18" creationId="{987FDF89-C993-41F4-A1B8-DBAFF16008A9}"/>
          </ac:spMkLst>
        </pc:spChg>
        <pc:spChg chg="add">
          <ac:chgData name="Mert ÖZTÜRK" userId="ea8a1d69-ebc4-4c76-8981-a03b2cc62621" providerId="ADAL" clId="{71F8C825-C873-4811-9A10-AC3AD58A684B}" dt="2022-06-06T10:59:02.204" v="1835" actId="26606"/>
          <ac:spMkLst>
            <pc:docMk/>
            <pc:sldMk cId="1694071173" sldId="269"/>
            <ac:spMk id="19" creationId="{D1D7179B-FF7C-482F-B3D9-2BE9ED1139F9}"/>
          </ac:spMkLst>
        </pc:spChg>
        <pc:spChg chg="add del">
          <ac:chgData name="Mert ÖZTÜRK" userId="ea8a1d69-ebc4-4c76-8981-a03b2cc62621" providerId="ADAL" clId="{71F8C825-C873-4811-9A10-AC3AD58A684B}" dt="2022-06-06T10:58:54.484" v="1832" actId="26606"/>
          <ac:spMkLst>
            <pc:docMk/>
            <pc:sldMk cId="1694071173" sldId="269"/>
            <ac:spMk id="20" creationId="{4C6598AB-1C17-4D54-951C-A082D94ACB7A}"/>
          </ac:spMkLst>
        </pc:spChg>
        <pc:spChg chg="add del">
          <ac:chgData name="Mert ÖZTÜRK" userId="ea8a1d69-ebc4-4c76-8981-a03b2cc62621" providerId="ADAL" clId="{71F8C825-C873-4811-9A10-AC3AD58A684B}" dt="2022-06-06T10:58:54.484" v="1832" actId="26606"/>
          <ac:spMkLst>
            <pc:docMk/>
            <pc:sldMk cId="1694071173" sldId="269"/>
            <ac:spMk id="22" creationId="{C83B66D7-137D-4AC1-B172-53D60F08BEB5}"/>
          </ac:spMkLst>
        </pc:spChg>
        <pc:spChg chg="add del">
          <ac:chgData name="Mert ÖZTÜRK" userId="ea8a1d69-ebc4-4c76-8981-a03b2cc62621" providerId="ADAL" clId="{71F8C825-C873-4811-9A10-AC3AD58A684B}" dt="2022-06-06T10:58:54.484" v="1832" actId="26606"/>
          <ac:spMkLst>
            <pc:docMk/>
            <pc:sldMk cId="1694071173" sldId="269"/>
            <ac:spMk id="24" creationId="{F6B92503-6984-4D15-8B98-8718709B785D}"/>
          </ac:spMkLst>
        </pc:spChg>
        <pc:spChg chg="add del">
          <ac:chgData name="Mert ÖZTÜRK" userId="ea8a1d69-ebc4-4c76-8981-a03b2cc62621" providerId="ADAL" clId="{71F8C825-C873-4811-9A10-AC3AD58A684B}" dt="2022-06-06T10:58:54.484" v="1832" actId="26606"/>
          <ac:spMkLst>
            <pc:docMk/>
            <pc:sldMk cId="1694071173" sldId="269"/>
            <ac:spMk id="26" creationId="{08DDF938-524E-4C18-A47D-C00627832366}"/>
          </ac:spMkLst>
        </pc:spChg>
        <pc:grpChg chg="add del">
          <ac:chgData name="Mert ÖZTÜRK" userId="ea8a1d69-ebc4-4c76-8981-a03b2cc62621" providerId="ADAL" clId="{71F8C825-C873-4811-9A10-AC3AD58A684B}" dt="2022-06-06T10:58:54.484" v="1832" actId="26606"/>
          <ac:grpSpMkLst>
            <pc:docMk/>
            <pc:sldMk cId="1694071173" sldId="269"/>
            <ac:grpSpMk id="16" creationId="{93DC754C-7E09-422D-A8BB-AF632E90DFA2}"/>
          </ac:grpSpMkLst>
        </pc:grpChg>
        <pc:grpChg chg="add del">
          <ac:chgData name="Mert ÖZTÜRK" userId="ea8a1d69-ebc4-4c76-8981-a03b2cc62621" providerId="ADAL" clId="{71F8C825-C873-4811-9A10-AC3AD58A684B}" dt="2022-06-06T10:58:54.484" v="1832" actId="26606"/>
          <ac:grpSpMkLst>
            <pc:docMk/>
            <pc:sldMk cId="1694071173" sldId="269"/>
            <ac:grpSpMk id="28" creationId="{3773FAF5-C452-4455-9411-D6AF5EBD4CA9}"/>
          </ac:grpSpMkLst>
        </pc:grpChg>
        <pc:picChg chg="add del">
          <ac:chgData name="Mert ÖZTÜRK" userId="ea8a1d69-ebc4-4c76-8981-a03b2cc62621" providerId="ADAL" clId="{71F8C825-C873-4811-9A10-AC3AD58A684B}" dt="2022-06-06T10:59:02.198" v="1834" actId="26606"/>
          <ac:picMkLst>
            <pc:docMk/>
            <pc:sldMk cId="1694071173" sldId="269"/>
            <ac:picMk id="5" creationId="{7F3F5D62-5014-E017-4FE3-B0B522E8AB09}"/>
          </ac:picMkLst>
        </pc:picChg>
      </pc:sldChg>
      <pc:sldChg chg="addSp delSp modSp new mod setBg setClrOvrMap">
        <pc:chgData name="Mert ÖZTÜRK" userId="ea8a1d69-ebc4-4c76-8981-a03b2cc62621" providerId="ADAL" clId="{71F8C825-C873-4811-9A10-AC3AD58A684B}" dt="2022-06-06T16:41:29.661" v="2111" actId="20577"/>
        <pc:sldMkLst>
          <pc:docMk/>
          <pc:sldMk cId="3233998374" sldId="270"/>
        </pc:sldMkLst>
        <pc:spChg chg="mod">
          <ac:chgData name="Mert ÖZTÜRK" userId="ea8a1d69-ebc4-4c76-8981-a03b2cc62621" providerId="ADAL" clId="{71F8C825-C873-4811-9A10-AC3AD58A684B}" dt="2022-06-06T16:38:19.306" v="2109" actId="20577"/>
          <ac:spMkLst>
            <pc:docMk/>
            <pc:sldMk cId="3233998374" sldId="270"/>
            <ac:spMk id="2" creationId="{725CEE44-C9EC-41E8-809A-6F1DDB266D0F}"/>
          </ac:spMkLst>
        </pc:spChg>
        <pc:spChg chg="mod ord">
          <ac:chgData name="Mert ÖZTÜRK" userId="ea8a1d69-ebc4-4c76-8981-a03b2cc62621" providerId="ADAL" clId="{71F8C825-C873-4811-9A10-AC3AD58A684B}" dt="2022-06-06T16:41:29.661" v="2111" actId="20577"/>
          <ac:spMkLst>
            <pc:docMk/>
            <pc:sldMk cId="3233998374" sldId="270"/>
            <ac:spMk id="3" creationId="{8954801D-912C-C421-8D16-BDBB0FCC04FA}"/>
          </ac:spMkLst>
        </pc:spChg>
        <pc:spChg chg="add del">
          <ac:chgData name="Mert ÖZTÜRK" userId="ea8a1d69-ebc4-4c76-8981-a03b2cc62621" providerId="ADAL" clId="{71F8C825-C873-4811-9A10-AC3AD58A684B}" dt="2022-06-06T16:35:03.911" v="2082" actId="26606"/>
          <ac:spMkLst>
            <pc:docMk/>
            <pc:sldMk cId="3233998374" sldId="270"/>
            <ac:spMk id="9" creationId="{4038CB10-1F5C-4D54-9DF7-12586DE5B007}"/>
          </ac:spMkLst>
        </pc:spChg>
        <pc:spChg chg="add del">
          <ac:chgData name="Mert ÖZTÜRK" userId="ea8a1d69-ebc4-4c76-8981-a03b2cc62621" providerId="ADAL" clId="{71F8C825-C873-4811-9A10-AC3AD58A684B}" dt="2022-06-06T16:35:03.911" v="2082" actId="26606"/>
          <ac:spMkLst>
            <pc:docMk/>
            <pc:sldMk cId="3233998374" sldId="270"/>
            <ac:spMk id="11" creationId="{36D30126-6314-4A93-B27E-5C66CF781924}"/>
          </ac:spMkLst>
        </pc:spChg>
        <pc:spChg chg="add del">
          <ac:chgData name="Mert ÖZTÜRK" userId="ea8a1d69-ebc4-4c76-8981-a03b2cc62621" providerId="ADAL" clId="{71F8C825-C873-4811-9A10-AC3AD58A684B}" dt="2022-06-06T16:35:03.911" v="2082" actId="26606"/>
          <ac:spMkLst>
            <pc:docMk/>
            <pc:sldMk cId="3233998374" sldId="270"/>
            <ac:spMk id="13" creationId="{73ED6512-6858-4552-B699-9A97FE9A4EA2}"/>
          </ac:spMkLst>
        </pc:spChg>
        <pc:spChg chg="add del">
          <ac:chgData name="Mert ÖZTÜRK" userId="ea8a1d69-ebc4-4c76-8981-a03b2cc62621" providerId="ADAL" clId="{71F8C825-C873-4811-9A10-AC3AD58A684B}" dt="2022-06-06T16:35:11.534" v="2084" actId="26606"/>
          <ac:spMkLst>
            <pc:docMk/>
            <pc:sldMk cId="3233998374" sldId="270"/>
            <ac:spMk id="15" creationId="{CEB41C5C-0F34-4DDA-9D7C-5E717F35F60C}"/>
          </ac:spMkLst>
        </pc:spChg>
        <pc:spChg chg="add mod">
          <ac:chgData name="Mert ÖZTÜRK" userId="ea8a1d69-ebc4-4c76-8981-a03b2cc62621" providerId="ADAL" clId="{71F8C825-C873-4811-9A10-AC3AD58A684B}" dt="2022-06-06T16:37:49.128" v="2107" actId="20577"/>
          <ac:spMkLst>
            <pc:docMk/>
            <pc:sldMk cId="3233998374" sldId="270"/>
            <ac:spMk id="17" creationId="{4F43A150-06A2-9EA7-C4D6-AEDD124069EA}"/>
          </ac:spMkLst>
        </pc:spChg>
        <pc:spChg chg="add del">
          <ac:chgData name="Mert ÖZTÜRK" userId="ea8a1d69-ebc4-4c76-8981-a03b2cc62621" providerId="ADAL" clId="{71F8C825-C873-4811-9A10-AC3AD58A684B}" dt="2022-06-06T16:35:24.628" v="2086" actId="26606"/>
          <ac:spMkLst>
            <pc:docMk/>
            <pc:sldMk cId="3233998374" sldId="270"/>
            <ac:spMk id="18" creationId="{FF9B822F-893E-44C8-963C-64F50ACECBB2}"/>
          </ac:spMkLst>
        </pc:spChg>
        <pc:spChg chg="add del">
          <ac:chgData name="Mert ÖZTÜRK" userId="ea8a1d69-ebc4-4c76-8981-a03b2cc62621" providerId="ADAL" clId="{71F8C825-C873-4811-9A10-AC3AD58A684B}" dt="2022-06-06T16:35:24.628" v="2086" actId="26606"/>
          <ac:spMkLst>
            <pc:docMk/>
            <pc:sldMk cId="3233998374" sldId="270"/>
            <ac:spMk id="19" creationId="{EBF87945-A001-489F-9D9B-7D9435F0B9CA}"/>
          </ac:spMkLst>
        </pc:spChg>
        <pc:spChg chg="add del">
          <ac:chgData name="Mert ÖZTÜRK" userId="ea8a1d69-ebc4-4c76-8981-a03b2cc62621" providerId="ADAL" clId="{71F8C825-C873-4811-9A10-AC3AD58A684B}" dt="2022-06-06T16:35:31.277" v="2088" actId="26606"/>
          <ac:spMkLst>
            <pc:docMk/>
            <pc:sldMk cId="3233998374" sldId="270"/>
            <ac:spMk id="21" creationId="{8B3A2D1A-45FC-4F95-B150-1C13EF2F6D09}"/>
          </ac:spMkLst>
        </pc:spChg>
        <pc:spChg chg="add del">
          <ac:chgData name="Mert ÖZTÜRK" userId="ea8a1d69-ebc4-4c76-8981-a03b2cc62621" providerId="ADAL" clId="{71F8C825-C873-4811-9A10-AC3AD58A684B}" dt="2022-06-06T16:35:31.277" v="2088" actId="26606"/>
          <ac:spMkLst>
            <pc:docMk/>
            <pc:sldMk cId="3233998374" sldId="270"/>
            <ac:spMk id="22" creationId="{39C3C864-C625-4883-B868-9A4C470F4DD5}"/>
          </ac:spMkLst>
        </pc:spChg>
        <pc:spChg chg="add">
          <ac:chgData name="Mert ÖZTÜRK" userId="ea8a1d69-ebc4-4c76-8981-a03b2cc62621" providerId="ADAL" clId="{71F8C825-C873-4811-9A10-AC3AD58A684B}" dt="2022-06-06T16:35:31.289" v="2089" actId="26606"/>
          <ac:spMkLst>
            <pc:docMk/>
            <pc:sldMk cId="3233998374" sldId="270"/>
            <ac:spMk id="24" creationId="{B0792D4F-247E-46FE-85FC-881DEFA41D94}"/>
          </ac:spMkLst>
        </pc:spChg>
        <pc:picChg chg="add mod">
          <ac:chgData name="Mert ÖZTÜRK" userId="ea8a1d69-ebc4-4c76-8981-a03b2cc62621" providerId="ADAL" clId="{71F8C825-C873-4811-9A10-AC3AD58A684B}" dt="2022-06-06T16:35:44.252" v="2091" actId="1076"/>
          <ac:picMkLst>
            <pc:docMk/>
            <pc:sldMk cId="3233998374" sldId="270"/>
            <ac:picMk id="4" creationId="{6F41FB2D-EA99-080B-5B6F-403CB0C21F62}"/>
          </ac:picMkLst>
        </pc:picChg>
        <pc:cxnChg chg="add del">
          <ac:chgData name="Mert ÖZTÜRK" userId="ea8a1d69-ebc4-4c76-8981-a03b2cc62621" providerId="ADAL" clId="{71F8C825-C873-4811-9A10-AC3AD58A684B}" dt="2022-06-06T16:35:11.534" v="2084" actId="26606"/>
          <ac:cxnSpMkLst>
            <pc:docMk/>
            <pc:sldMk cId="3233998374" sldId="270"/>
            <ac:cxnSpMk id="16" creationId="{57E1E5E6-F385-4E9C-B201-BA5BDE5CAD52}"/>
          </ac:cxnSpMkLst>
        </pc:cxnChg>
        <pc:cxnChg chg="add">
          <ac:chgData name="Mert ÖZTÜRK" userId="ea8a1d69-ebc4-4c76-8981-a03b2cc62621" providerId="ADAL" clId="{71F8C825-C873-4811-9A10-AC3AD58A684B}" dt="2022-06-06T16:35:31.289" v="2089" actId="26606"/>
          <ac:cxnSpMkLst>
            <pc:docMk/>
            <pc:sldMk cId="3233998374" sldId="270"/>
            <ac:cxnSpMk id="25" creationId="{CE272F12-AF86-441A-BC1B-C014BBBF85B5}"/>
          </ac:cxnSpMkLst>
        </pc:cxnChg>
      </pc:sldChg>
      <pc:sldChg chg="addSp delSp modSp new del mod setBg">
        <pc:chgData name="Mert ÖZTÜRK" userId="ea8a1d69-ebc4-4c76-8981-a03b2cc62621" providerId="ADAL" clId="{71F8C825-C873-4811-9A10-AC3AD58A684B}" dt="2022-06-06T16:47:12.171" v="2325" actId="47"/>
        <pc:sldMkLst>
          <pc:docMk/>
          <pc:sldMk cId="953036095" sldId="271"/>
        </pc:sldMkLst>
        <pc:spChg chg="mod ord">
          <ac:chgData name="Mert ÖZTÜRK" userId="ea8a1d69-ebc4-4c76-8981-a03b2cc62621" providerId="ADAL" clId="{71F8C825-C873-4811-9A10-AC3AD58A684B}" dt="2022-06-06T16:45:37.299" v="2257" actId="26606"/>
          <ac:spMkLst>
            <pc:docMk/>
            <pc:sldMk cId="953036095" sldId="271"/>
            <ac:spMk id="2" creationId="{27A60178-E968-F560-49C7-C2E6D8B4FEC5}"/>
          </ac:spMkLst>
        </pc:spChg>
        <pc:spChg chg="mod ord">
          <ac:chgData name="Mert ÖZTÜRK" userId="ea8a1d69-ebc4-4c76-8981-a03b2cc62621" providerId="ADAL" clId="{71F8C825-C873-4811-9A10-AC3AD58A684B}" dt="2022-06-06T16:45:37.299" v="2257" actId="26606"/>
          <ac:spMkLst>
            <pc:docMk/>
            <pc:sldMk cId="953036095" sldId="271"/>
            <ac:spMk id="3" creationId="{9805A3E0-5182-B687-74EE-CA4770B96B54}"/>
          </ac:spMkLst>
        </pc:spChg>
        <pc:spChg chg="add">
          <ac:chgData name="Mert ÖZTÜRK" userId="ea8a1d69-ebc4-4c76-8981-a03b2cc62621" providerId="ADAL" clId="{71F8C825-C873-4811-9A10-AC3AD58A684B}" dt="2022-06-06T16:45:37.299" v="2257" actId="26606"/>
          <ac:spMkLst>
            <pc:docMk/>
            <pc:sldMk cId="953036095" sldId="271"/>
            <ac:spMk id="11" creationId="{9A5D6D04-32E9-4AF7-BB82-DB2D0C0B478B}"/>
          </ac:spMkLst>
        </pc:spChg>
        <pc:spChg chg="add">
          <ac:chgData name="Mert ÖZTÜRK" userId="ea8a1d69-ebc4-4c76-8981-a03b2cc62621" providerId="ADAL" clId="{71F8C825-C873-4811-9A10-AC3AD58A684B}" dt="2022-06-06T16:45:37.299" v="2257" actId="26606"/>
          <ac:spMkLst>
            <pc:docMk/>
            <pc:sldMk cId="953036095" sldId="271"/>
            <ac:spMk id="13" creationId="{787CFBC5-FC0C-4C1E-BAFB-689E9866B5D2}"/>
          </ac:spMkLst>
        </pc:spChg>
        <pc:picChg chg="add del mod">
          <ac:chgData name="Mert ÖZTÜRK" userId="ea8a1d69-ebc4-4c76-8981-a03b2cc62621" providerId="ADAL" clId="{71F8C825-C873-4811-9A10-AC3AD58A684B}" dt="2022-06-06T16:44:04.356" v="2231" actId="478"/>
          <ac:picMkLst>
            <pc:docMk/>
            <pc:sldMk cId="953036095" sldId="271"/>
            <ac:picMk id="4" creationId="{480FA71E-942B-0D5F-D29B-BBAD9E5B3990}"/>
          </ac:picMkLst>
        </pc:picChg>
        <pc:picChg chg="add mod">
          <ac:chgData name="Mert ÖZTÜRK" userId="ea8a1d69-ebc4-4c76-8981-a03b2cc62621" providerId="ADAL" clId="{71F8C825-C873-4811-9A10-AC3AD58A684B}" dt="2022-06-06T16:45:37.299" v="2257" actId="26606"/>
          <ac:picMkLst>
            <pc:docMk/>
            <pc:sldMk cId="953036095" sldId="271"/>
            <ac:picMk id="5" creationId="{579D9BBB-C624-B536-9E96-760899308368}"/>
          </ac:picMkLst>
        </pc:picChg>
        <pc:picChg chg="add mod">
          <ac:chgData name="Mert ÖZTÜRK" userId="ea8a1d69-ebc4-4c76-8981-a03b2cc62621" providerId="ADAL" clId="{71F8C825-C873-4811-9A10-AC3AD58A684B}" dt="2022-06-06T16:45:37.299" v="2257" actId="26606"/>
          <ac:picMkLst>
            <pc:docMk/>
            <pc:sldMk cId="953036095" sldId="271"/>
            <ac:picMk id="6" creationId="{C307241A-F5D2-C2E2-0CB4-40FFD42294A8}"/>
          </ac:picMkLst>
        </pc:picChg>
      </pc:sldChg>
      <pc:sldChg chg="addSp delSp modSp add mod">
        <pc:chgData name="Mert ÖZTÜRK" userId="ea8a1d69-ebc4-4c76-8981-a03b2cc62621" providerId="ADAL" clId="{71F8C825-C873-4811-9A10-AC3AD58A684B}" dt="2022-06-06T17:22:47.207" v="2512" actId="1076"/>
        <pc:sldMkLst>
          <pc:docMk/>
          <pc:sldMk cId="4183359204" sldId="272"/>
        </pc:sldMkLst>
        <pc:spChg chg="mod">
          <ac:chgData name="Mert ÖZTÜRK" userId="ea8a1d69-ebc4-4c76-8981-a03b2cc62621" providerId="ADAL" clId="{71F8C825-C873-4811-9A10-AC3AD58A684B}" dt="2022-06-06T16:45:51.271" v="2280" actId="20577"/>
          <ac:spMkLst>
            <pc:docMk/>
            <pc:sldMk cId="4183359204" sldId="272"/>
            <ac:spMk id="2" creationId="{725CEE44-C9EC-41E8-809A-6F1DDB266D0F}"/>
          </ac:spMkLst>
        </pc:spChg>
        <pc:spChg chg="mod">
          <ac:chgData name="Mert ÖZTÜRK" userId="ea8a1d69-ebc4-4c76-8981-a03b2cc62621" providerId="ADAL" clId="{71F8C825-C873-4811-9A10-AC3AD58A684B}" dt="2022-06-06T16:46:55.148" v="2321" actId="20577"/>
          <ac:spMkLst>
            <pc:docMk/>
            <pc:sldMk cId="4183359204" sldId="272"/>
            <ac:spMk id="3" creationId="{8954801D-912C-C421-8D16-BDBB0FCC04FA}"/>
          </ac:spMkLst>
        </pc:spChg>
        <pc:spChg chg="del">
          <ac:chgData name="Mert ÖZTÜRK" userId="ea8a1d69-ebc4-4c76-8981-a03b2cc62621" providerId="ADAL" clId="{71F8C825-C873-4811-9A10-AC3AD58A684B}" dt="2022-06-06T16:45:56.383" v="2282" actId="478"/>
          <ac:spMkLst>
            <pc:docMk/>
            <pc:sldMk cId="4183359204" sldId="272"/>
            <ac:spMk id="17" creationId="{4F43A150-06A2-9EA7-C4D6-AEDD124069EA}"/>
          </ac:spMkLst>
        </pc:spChg>
        <pc:picChg chg="del">
          <ac:chgData name="Mert ÖZTÜRK" userId="ea8a1d69-ebc4-4c76-8981-a03b2cc62621" providerId="ADAL" clId="{71F8C825-C873-4811-9A10-AC3AD58A684B}" dt="2022-06-06T16:45:54.979" v="2281" actId="478"/>
          <ac:picMkLst>
            <pc:docMk/>
            <pc:sldMk cId="4183359204" sldId="272"/>
            <ac:picMk id="4" creationId="{6F41FB2D-EA99-080B-5B6F-403CB0C21F62}"/>
          </ac:picMkLst>
        </pc:picChg>
        <pc:picChg chg="add del mod">
          <ac:chgData name="Mert ÖZTÜRK" userId="ea8a1d69-ebc4-4c76-8981-a03b2cc62621" providerId="ADAL" clId="{71F8C825-C873-4811-9A10-AC3AD58A684B}" dt="2022-06-06T17:22:18.045" v="2505" actId="478"/>
          <ac:picMkLst>
            <pc:docMk/>
            <pc:sldMk cId="4183359204" sldId="272"/>
            <ac:picMk id="5" creationId="{A6FD99F7-1071-4FD2-DC6E-279871040E5B}"/>
          </ac:picMkLst>
        </pc:picChg>
        <pc:picChg chg="add mod">
          <ac:chgData name="Mert ÖZTÜRK" userId="ea8a1d69-ebc4-4c76-8981-a03b2cc62621" providerId="ADAL" clId="{71F8C825-C873-4811-9A10-AC3AD58A684B}" dt="2022-06-06T17:22:47.207" v="2512" actId="1076"/>
          <ac:picMkLst>
            <pc:docMk/>
            <pc:sldMk cId="4183359204" sldId="272"/>
            <ac:picMk id="10" creationId="{97A8BE72-B7DB-F779-D5E3-16AF0EF55F73}"/>
          </ac:picMkLst>
        </pc:picChg>
        <pc:picChg chg="add mod">
          <ac:chgData name="Mert ÖZTÜRK" userId="ea8a1d69-ebc4-4c76-8981-a03b2cc62621" providerId="ADAL" clId="{71F8C825-C873-4811-9A10-AC3AD58A684B}" dt="2022-06-06T17:22:25.449" v="2511" actId="1076"/>
          <ac:picMkLst>
            <pc:docMk/>
            <pc:sldMk cId="4183359204" sldId="272"/>
            <ac:picMk id="11" creationId="{1BBA09A0-CB92-51C5-EAEF-9490E3D29DB3}"/>
          </ac:picMkLst>
        </pc:picChg>
      </pc:sldChg>
      <pc:sldChg chg="delSp modSp add mod">
        <pc:chgData name="Mert ÖZTÜRK" userId="ea8a1d69-ebc4-4c76-8981-a03b2cc62621" providerId="ADAL" clId="{71F8C825-C873-4811-9A10-AC3AD58A684B}" dt="2022-06-06T17:29:31.148" v="2725" actId="20577"/>
        <pc:sldMkLst>
          <pc:docMk/>
          <pc:sldMk cId="134155847" sldId="273"/>
        </pc:sldMkLst>
        <pc:spChg chg="mod">
          <ac:chgData name="Mert ÖZTÜRK" userId="ea8a1d69-ebc4-4c76-8981-a03b2cc62621" providerId="ADAL" clId="{71F8C825-C873-4811-9A10-AC3AD58A684B}" dt="2022-06-06T16:53:26.440" v="2343" actId="20577"/>
          <ac:spMkLst>
            <pc:docMk/>
            <pc:sldMk cId="134155847" sldId="273"/>
            <ac:spMk id="2" creationId="{725CEE44-C9EC-41E8-809A-6F1DDB266D0F}"/>
          </ac:spMkLst>
        </pc:spChg>
        <pc:spChg chg="mod">
          <ac:chgData name="Mert ÖZTÜRK" userId="ea8a1d69-ebc4-4c76-8981-a03b2cc62621" providerId="ADAL" clId="{71F8C825-C873-4811-9A10-AC3AD58A684B}" dt="2022-06-06T17:29:31.148" v="2725" actId="20577"/>
          <ac:spMkLst>
            <pc:docMk/>
            <pc:sldMk cId="134155847" sldId="273"/>
            <ac:spMk id="3" creationId="{8954801D-912C-C421-8D16-BDBB0FCC04FA}"/>
          </ac:spMkLst>
        </pc:spChg>
        <pc:picChg chg="del">
          <ac:chgData name="Mert ÖZTÜRK" userId="ea8a1d69-ebc4-4c76-8981-a03b2cc62621" providerId="ADAL" clId="{71F8C825-C873-4811-9A10-AC3AD58A684B}" dt="2022-06-06T16:55:26.625" v="2344" actId="478"/>
          <ac:picMkLst>
            <pc:docMk/>
            <pc:sldMk cId="134155847" sldId="273"/>
            <ac:picMk id="5" creationId="{A6FD99F7-1071-4FD2-DC6E-279871040E5B}"/>
          </ac:picMkLst>
        </pc:picChg>
        <pc:picChg chg="del">
          <ac:chgData name="Mert ÖZTÜRK" userId="ea8a1d69-ebc4-4c76-8981-a03b2cc62621" providerId="ADAL" clId="{71F8C825-C873-4811-9A10-AC3AD58A684B}" dt="2022-06-06T16:55:27.069" v="2345" actId="478"/>
          <ac:picMkLst>
            <pc:docMk/>
            <pc:sldMk cId="134155847" sldId="273"/>
            <ac:picMk id="10" creationId="{97A8BE72-B7DB-F779-D5E3-16AF0EF55F73}"/>
          </ac:picMkLst>
        </pc:picChg>
      </pc:sldChg>
      <pc:sldChg chg="new del">
        <pc:chgData name="Mert ÖZTÜRK" userId="ea8a1d69-ebc4-4c76-8981-a03b2cc62621" providerId="ADAL" clId="{71F8C825-C873-4811-9A10-AC3AD58A684B}" dt="2022-06-06T17:47:01.349" v="3065" actId="47"/>
        <pc:sldMkLst>
          <pc:docMk/>
          <pc:sldMk cId="3227434747" sldId="274"/>
        </pc:sldMkLst>
      </pc:sldChg>
      <pc:sldChg chg="addSp delSp modSp add mod">
        <pc:chgData name="Mert ÖZTÜRK" userId="ea8a1d69-ebc4-4c76-8981-a03b2cc62621" providerId="ADAL" clId="{71F8C825-C873-4811-9A10-AC3AD58A684B}" dt="2022-06-06T17:32:18.401" v="2852" actId="1076"/>
        <pc:sldMkLst>
          <pc:docMk/>
          <pc:sldMk cId="1589958410" sldId="275"/>
        </pc:sldMkLst>
        <pc:spChg chg="mod">
          <ac:chgData name="Mert ÖZTÜRK" userId="ea8a1d69-ebc4-4c76-8981-a03b2cc62621" providerId="ADAL" clId="{71F8C825-C873-4811-9A10-AC3AD58A684B}" dt="2022-06-06T17:31:21.139" v="2804" actId="20577"/>
          <ac:spMkLst>
            <pc:docMk/>
            <pc:sldMk cId="1589958410" sldId="275"/>
            <ac:spMk id="2" creationId="{725CEE44-C9EC-41E8-809A-6F1DDB266D0F}"/>
          </ac:spMkLst>
        </pc:spChg>
        <pc:spChg chg="del mod">
          <ac:chgData name="Mert ÖZTÜRK" userId="ea8a1d69-ebc4-4c76-8981-a03b2cc62621" providerId="ADAL" clId="{71F8C825-C873-4811-9A10-AC3AD58A684B}" dt="2022-06-06T17:31:45.643" v="2806"/>
          <ac:spMkLst>
            <pc:docMk/>
            <pc:sldMk cId="1589958410" sldId="275"/>
            <ac:spMk id="3" creationId="{8954801D-912C-C421-8D16-BDBB0FCC04FA}"/>
          </ac:spMkLst>
        </pc:spChg>
        <pc:spChg chg="add mod">
          <ac:chgData name="Mert ÖZTÜRK" userId="ea8a1d69-ebc4-4c76-8981-a03b2cc62621" providerId="ADAL" clId="{71F8C825-C873-4811-9A10-AC3AD58A684B}" dt="2022-06-06T17:32:18.401" v="2852" actId="1076"/>
          <ac:spMkLst>
            <pc:docMk/>
            <pc:sldMk cId="1589958410" sldId="275"/>
            <ac:spMk id="6" creationId="{DC98140B-9686-A5F7-63D7-415AC4917A24}"/>
          </ac:spMkLst>
        </pc:spChg>
        <pc:picChg chg="add mod">
          <ac:chgData name="Mert ÖZTÜRK" userId="ea8a1d69-ebc4-4c76-8981-a03b2cc62621" providerId="ADAL" clId="{71F8C825-C873-4811-9A10-AC3AD58A684B}" dt="2022-06-06T17:31:48.313" v="2807" actId="1076"/>
          <ac:picMkLst>
            <pc:docMk/>
            <pc:sldMk cId="1589958410" sldId="275"/>
            <ac:picMk id="5" creationId="{C57B2F72-49D8-4ABC-9895-2450F7475F38}"/>
          </ac:picMkLst>
        </pc:picChg>
      </pc:sldChg>
      <pc:sldChg chg="addSp delSp modSp add mod">
        <pc:chgData name="Mert ÖZTÜRK" userId="ea8a1d69-ebc4-4c76-8981-a03b2cc62621" providerId="ADAL" clId="{71F8C825-C873-4811-9A10-AC3AD58A684B}" dt="2022-06-06T17:33:51.241" v="2917" actId="1076"/>
        <pc:sldMkLst>
          <pc:docMk/>
          <pc:sldMk cId="2738582615" sldId="276"/>
        </pc:sldMkLst>
        <pc:spChg chg="mod">
          <ac:chgData name="Mert ÖZTÜRK" userId="ea8a1d69-ebc4-4c76-8981-a03b2cc62621" providerId="ADAL" clId="{71F8C825-C873-4811-9A10-AC3AD58A684B}" dt="2022-06-06T17:32:46.969" v="2884" actId="20577"/>
          <ac:spMkLst>
            <pc:docMk/>
            <pc:sldMk cId="2738582615" sldId="276"/>
            <ac:spMk id="2" creationId="{725CEE44-C9EC-41E8-809A-6F1DDB266D0F}"/>
          </ac:spMkLst>
        </pc:spChg>
        <pc:spChg chg="add del mod">
          <ac:chgData name="Mert ÖZTÜRK" userId="ea8a1d69-ebc4-4c76-8981-a03b2cc62621" providerId="ADAL" clId="{71F8C825-C873-4811-9A10-AC3AD58A684B}" dt="2022-06-06T17:32:56.315" v="2886"/>
          <ac:spMkLst>
            <pc:docMk/>
            <pc:sldMk cId="2738582615" sldId="276"/>
            <ac:spMk id="4" creationId="{A8454309-D758-46CD-8C24-21F7A060419F}"/>
          </ac:spMkLst>
        </pc:spChg>
        <pc:spChg chg="mod">
          <ac:chgData name="Mert ÖZTÜRK" userId="ea8a1d69-ebc4-4c76-8981-a03b2cc62621" providerId="ADAL" clId="{71F8C825-C873-4811-9A10-AC3AD58A684B}" dt="2022-06-06T17:33:51.241" v="2917" actId="1076"/>
          <ac:spMkLst>
            <pc:docMk/>
            <pc:sldMk cId="2738582615" sldId="276"/>
            <ac:spMk id="6" creationId="{DC98140B-9686-A5F7-63D7-415AC4917A24}"/>
          </ac:spMkLst>
        </pc:spChg>
        <pc:picChg chg="del">
          <ac:chgData name="Mert ÖZTÜRK" userId="ea8a1d69-ebc4-4c76-8981-a03b2cc62621" providerId="ADAL" clId="{71F8C825-C873-4811-9A10-AC3AD58A684B}" dt="2022-06-06T17:32:56.011" v="2885" actId="478"/>
          <ac:picMkLst>
            <pc:docMk/>
            <pc:sldMk cId="2738582615" sldId="276"/>
            <ac:picMk id="5" creationId="{C57B2F72-49D8-4ABC-9895-2450F7475F38}"/>
          </ac:picMkLst>
        </pc:picChg>
        <pc:picChg chg="add mod">
          <ac:chgData name="Mert ÖZTÜRK" userId="ea8a1d69-ebc4-4c76-8981-a03b2cc62621" providerId="ADAL" clId="{71F8C825-C873-4811-9A10-AC3AD58A684B}" dt="2022-06-06T17:32:58.771" v="2887" actId="1076"/>
          <ac:picMkLst>
            <pc:docMk/>
            <pc:sldMk cId="2738582615" sldId="276"/>
            <ac:picMk id="8" creationId="{BD089E58-4137-F0EA-2195-AC87A1E39A21}"/>
          </ac:picMkLst>
        </pc:picChg>
      </pc:sldChg>
      <pc:sldChg chg="addSp delSp modSp add mod">
        <pc:chgData name="Mert ÖZTÜRK" userId="ea8a1d69-ebc4-4c76-8981-a03b2cc62621" providerId="ADAL" clId="{71F8C825-C873-4811-9A10-AC3AD58A684B}" dt="2022-06-06T17:40:34.556" v="3045" actId="20577"/>
        <pc:sldMkLst>
          <pc:docMk/>
          <pc:sldMk cId="2187081995" sldId="277"/>
        </pc:sldMkLst>
        <pc:spChg chg="mod">
          <ac:chgData name="Mert ÖZTÜRK" userId="ea8a1d69-ebc4-4c76-8981-a03b2cc62621" providerId="ADAL" clId="{71F8C825-C873-4811-9A10-AC3AD58A684B}" dt="2022-06-06T17:37:12.655" v="2929" actId="20577"/>
          <ac:spMkLst>
            <pc:docMk/>
            <pc:sldMk cId="2187081995" sldId="277"/>
            <ac:spMk id="2" creationId="{725CEE44-C9EC-41E8-809A-6F1DDB266D0F}"/>
          </ac:spMkLst>
        </pc:spChg>
        <pc:spChg chg="add del mod">
          <ac:chgData name="Mert ÖZTÜRK" userId="ea8a1d69-ebc4-4c76-8981-a03b2cc62621" providerId="ADAL" clId="{71F8C825-C873-4811-9A10-AC3AD58A684B}" dt="2022-06-06T17:37:14.150" v="2931"/>
          <ac:spMkLst>
            <pc:docMk/>
            <pc:sldMk cId="2187081995" sldId="277"/>
            <ac:spMk id="4" creationId="{C4C1AD04-6246-7649-14C6-75BDCC10FB77}"/>
          </ac:spMkLst>
        </pc:spChg>
        <pc:spChg chg="mod">
          <ac:chgData name="Mert ÖZTÜRK" userId="ea8a1d69-ebc4-4c76-8981-a03b2cc62621" providerId="ADAL" clId="{71F8C825-C873-4811-9A10-AC3AD58A684B}" dt="2022-06-06T17:40:34.556" v="3045" actId="20577"/>
          <ac:spMkLst>
            <pc:docMk/>
            <pc:sldMk cId="2187081995" sldId="277"/>
            <ac:spMk id="6" creationId="{DC98140B-9686-A5F7-63D7-415AC4917A24}"/>
          </ac:spMkLst>
        </pc:spChg>
        <pc:picChg chg="add mod">
          <ac:chgData name="Mert ÖZTÜRK" userId="ea8a1d69-ebc4-4c76-8981-a03b2cc62621" providerId="ADAL" clId="{71F8C825-C873-4811-9A10-AC3AD58A684B}" dt="2022-06-06T17:37:20.377" v="2934" actId="1076"/>
          <ac:picMkLst>
            <pc:docMk/>
            <pc:sldMk cId="2187081995" sldId="277"/>
            <ac:picMk id="7" creationId="{E06192BD-9B1C-E314-0FBC-6ACB2F8535E9}"/>
          </ac:picMkLst>
        </pc:picChg>
        <pc:picChg chg="del">
          <ac:chgData name="Mert ÖZTÜRK" userId="ea8a1d69-ebc4-4c76-8981-a03b2cc62621" providerId="ADAL" clId="{71F8C825-C873-4811-9A10-AC3AD58A684B}" dt="2022-06-06T17:37:13.867" v="2930" actId="478"/>
          <ac:picMkLst>
            <pc:docMk/>
            <pc:sldMk cId="2187081995" sldId="277"/>
            <ac:picMk id="8" creationId="{BD089E58-4137-F0EA-2195-AC87A1E39A21}"/>
          </ac:picMkLst>
        </pc:picChg>
      </pc:sldChg>
      <pc:sldChg chg="addSp delSp modSp add mod">
        <pc:chgData name="Mert ÖZTÜRK" userId="ea8a1d69-ebc4-4c76-8981-a03b2cc62621" providerId="ADAL" clId="{71F8C825-C873-4811-9A10-AC3AD58A684B}" dt="2022-06-06T17:41:52.803" v="3061" actId="1076"/>
        <pc:sldMkLst>
          <pc:docMk/>
          <pc:sldMk cId="4253472954" sldId="278"/>
        </pc:sldMkLst>
        <pc:spChg chg="mod">
          <ac:chgData name="Mert ÖZTÜRK" userId="ea8a1d69-ebc4-4c76-8981-a03b2cc62621" providerId="ADAL" clId="{71F8C825-C873-4811-9A10-AC3AD58A684B}" dt="2022-06-06T17:40:54.288" v="3051" actId="20577"/>
          <ac:spMkLst>
            <pc:docMk/>
            <pc:sldMk cId="4253472954" sldId="278"/>
            <ac:spMk id="2" creationId="{725CEE44-C9EC-41E8-809A-6F1DDB266D0F}"/>
          </ac:spMkLst>
        </pc:spChg>
        <pc:spChg chg="add del mod">
          <ac:chgData name="Mert ÖZTÜRK" userId="ea8a1d69-ebc4-4c76-8981-a03b2cc62621" providerId="ADAL" clId="{71F8C825-C873-4811-9A10-AC3AD58A684B}" dt="2022-06-06T17:41:28.540" v="3053"/>
          <ac:spMkLst>
            <pc:docMk/>
            <pc:sldMk cId="4253472954" sldId="278"/>
            <ac:spMk id="4" creationId="{C9496EFD-35D2-DE98-21F3-59561B4BB5C1}"/>
          </ac:spMkLst>
        </pc:spChg>
        <pc:spChg chg="mod">
          <ac:chgData name="Mert ÖZTÜRK" userId="ea8a1d69-ebc4-4c76-8981-a03b2cc62621" providerId="ADAL" clId="{71F8C825-C873-4811-9A10-AC3AD58A684B}" dt="2022-06-06T17:41:52.803" v="3061" actId="1076"/>
          <ac:spMkLst>
            <pc:docMk/>
            <pc:sldMk cId="4253472954" sldId="278"/>
            <ac:spMk id="6" creationId="{DC98140B-9686-A5F7-63D7-415AC4917A24}"/>
          </ac:spMkLst>
        </pc:spChg>
        <pc:picChg chg="del">
          <ac:chgData name="Mert ÖZTÜRK" userId="ea8a1d69-ebc4-4c76-8981-a03b2cc62621" providerId="ADAL" clId="{71F8C825-C873-4811-9A10-AC3AD58A684B}" dt="2022-06-06T17:41:28.218" v="3052" actId="478"/>
          <ac:picMkLst>
            <pc:docMk/>
            <pc:sldMk cId="4253472954" sldId="278"/>
            <ac:picMk id="7" creationId="{E06192BD-9B1C-E314-0FBC-6ACB2F8535E9}"/>
          </ac:picMkLst>
        </pc:picChg>
        <pc:picChg chg="add mod">
          <ac:chgData name="Mert ÖZTÜRK" userId="ea8a1d69-ebc4-4c76-8981-a03b2cc62621" providerId="ADAL" clId="{71F8C825-C873-4811-9A10-AC3AD58A684B}" dt="2022-06-06T17:41:34.038" v="3056" actId="1076"/>
          <ac:picMkLst>
            <pc:docMk/>
            <pc:sldMk cId="4253472954" sldId="278"/>
            <ac:picMk id="8" creationId="{17E3D742-9966-1CBA-F5FB-743CC04ED4A5}"/>
          </ac:picMkLst>
        </pc:picChg>
      </pc:sldChg>
      <pc:sldChg chg="addSp delSp modSp add mod ord">
        <pc:chgData name="Mert ÖZTÜRK" userId="ea8a1d69-ebc4-4c76-8981-a03b2cc62621" providerId="ADAL" clId="{71F8C825-C873-4811-9A10-AC3AD58A684B}" dt="2022-06-06T17:51:58.934" v="3431" actId="1076"/>
        <pc:sldMkLst>
          <pc:docMk/>
          <pc:sldMk cId="2107157343" sldId="279"/>
        </pc:sldMkLst>
        <pc:spChg chg="mod">
          <ac:chgData name="Mert ÖZTÜRK" userId="ea8a1d69-ebc4-4c76-8981-a03b2cc62621" providerId="ADAL" clId="{71F8C825-C873-4811-9A10-AC3AD58A684B}" dt="2022-06-06T17:47:06.832" v="3087" actId="20577"/>
          <ac:spMkLst>
            <pc:docMk/>
            <pc:sldMk cId="2107157343" sldId="279"/>
            <ac:spMk id="2" creationId="{725CEE44-C9EC-41E8-809A-6F1DDB266D0F}"/>
          </ac:spMkLst>
        </pc:spChg>
        <pc:spChg chg="mod">
          <ac:chgData name="Mert ÖZTÜRK" userId="ea8a1d69-ebc4-4c76-8981-a03b2cc62621" providerId="ADAL" clId="{71F8C825-C873-4811-9A10-AC3AD58A684B}" dt="2022-06-06T17:51:56.815" v="3430" actId="20577"/>
          <ac:spMkLst>
            <pc:docMk/>
            <pc:sldMk cId="2107157343" sldId="279"/>
            <ac:spMk id="3" creationId="{8954801D-912C-C421-8D16-BDBB0FCC04FA}"/>
          </ac:spMkLst>
        </pc:spChg>
        <pc:picChg chg="add del mod">
          <ac:chgData name="Mert ÖZTÜRK" userId="ea8a1d69-ebc4-4c76-8981-a03b2cc62621" providerId="ADAL" clId="{71F8C825-C873-4811-9A10-AC3AD58A684B}" dt="2022-06-06T17:48:11.846" v="3093" actId="478"/>
          <ac:picMkLst>
            <pc:docMk/>
            <pc:sldMk cId="2107157343" sldId="279"/>
            <ac:picMk id="5" creationId="{E1C55ED1-382D-5029-9EA4-EC4FD67C3E3F}"/>
          </ac:picMkLst>
        </pc:picChg>
        <pc:picChg chg="add mod">
          <ac:chgData name="Mert ÖZTÜRK" userId="ea8a1d69-ebc4-4c76-8981-a03b2cc62621" providerId="ADAL" clId="{71F8C825-C873-4811-9A10-AC3AD58A684B}" dt="2022-06-06T17:51:58.934" v="3431" actId="1076"/>
          <ac:picMkLst>
            <pc:docMk/>
            <pc:sldMk cId="2107157343" sldId="279"/>
            <ac:picMk id="7" creationId="{BC5905DA-6B9C-1458-41A5-DFFEFCAF89B2}"/>
          </ac:picMkLst>
        </pc:picChg>
        <pc:picChg chg="del">
          <ac:chgData name="Mert ÖZTÜRK" userId="ea8a1d69-ebc4-4c76-8981-a03b2cc62621" providerId="ADAL" clId="{71F8C825-C873-4811-9A10-AC3AD58A684B}" dt="2022-06-06T17:47:08.700" v="3089" actId="478"/>
          <ac:picMkLst>
            <pc:docMk/>
            <pc:sldMk cId="2107157343" sldId="279"/>
            <ac:picMk id="10" creationId="{97A8BE72-B7DB-F779-D5E3-16AF0EF55F73}"/>
          </ac:picMkLst>
        </pc:picChg>
        <pc:picChg chg="del">
          <ac:chgData name="Mert ÖZTÜRK" userId="ea8a1d69-ebc4-4c76-8981-a03b2cc62621" providerId="ADAL" clId="{71F8C825-C873-4811-9A10-AC3AD58A684B}" dt="2022-06-06T17:47:08.267" v="3088" actId="478"/>
          <ac:picMkLst>
            <pc:docMk/>
            <pc:sldMk cId="2107157343" sldId="279"/>
            <ac:picMk id="11" creationId="{1BBA09A0-CB92-51C5-EAEF-9490E3D29DB3}"/>
          </ac:picMkLst>
        </pc:picChg>
      </pc:sldChg>
      <pc:sldChg chg="modSp new mod">
        <pc:chgData name="Mert ÖZTÜRK" userId="ea8a1d69-ebc4-4c76-8981-a03b2cc62621" providerId="ADAL" clId="{71F8C825-C873-4811-9A10-AC3AD58A684B}" dt="2022-06-06T18:00:03.097" v="3470" actId="20577"/>
        <pc:sldMkLst>
          <pc:docMk/>
          <pc:sldMk cId="2015388478" sldId="280"/>
        </pc:sldMkLst>
        <pc:spChg chg="mod">
          <ac:chgData name="Mert ÖZTÜRK" userId="ea8a1d69-ebc4-4c76-8981-a03b2cc62621" providerId="ADAL" clId="{71F8C825-C873-4811-9A10-AC3AD58A684B}" dt="2022-06-06T18:00:03.097" v="3470" actId="20577"/>
          <ac:spMkLst>
            <pc:docMk/>
            <pc:sldMk cId="2015388478" sldId="280"/>
            <ac:spMk id="2" creationId="{70BCE952-31BA-E860-9B58-AE261AA09F21}"/>
          </ac:spMkLst>
        </pc:spChg>
      </pc:sldChg>
      <pc:sldMasterChg chg="add del addSldLayout delSldLayout">
        <pc:chgData name="Mert ÖZTÜRK" userId="ea8a1d69-ebc4-4c76-8981-a03b2cc62621" providerId="ADAL" clId="{71F8C825-C873-4811-9A10-AC3AD58A684B}" dt="2022-06-06T09:51:57.252" v="176" actId="26606"/>
        <pc:sldMasterMkLst>
          <pc:docMk/>
          <pc:sldMasterMk cId="594725491" sldId="2147483648"/>
        </pc:sldMasterMkLst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">
        <pc:chgData name="Mert ÖZTÜRK" userId="ea8a1d69-ebc4-4c76-8981-a03b2cc62621" providerId="ADAL" clId="{71F8C825-C873-4811-9A10-AC3AD58A684B}" dt="2022-06-06T09:51:57.252" v="176" actId="26606"/>
        <pc:sldMasterMkLst>
          <pc:docMk/>
          <pc:sldMasterMk cId="2126235807" sldId="2147483673"/>
        </pc:sldMasterMkLst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1499163608" sldId="2147483662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1096310327" sldId="2147483663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4213997201" sldId="2147483664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597735780" sldId="2147483665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1881445264" sldId="2147483666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1137451427" sldId="2147483667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743089073" sldId="2147483668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369459030" sldId="2147483669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1798414052" sldId="2147483670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145222720" sldId="2147483671"/>
          </pc:sldLayoutMkLst>
        </pc:sldLayoutChg>
        <pc:sldLayoutChg chg="add del">
          <pc:chgData name="Mert ÖZTÜRK" userId="ea8a1d69-ebc4-4c76-8981-a03b2cc62621" providerId="ADAL" clId="{71F8C825-C873-4811-9A10-AC3AD58A684B}" dt="2022-06-06T09:51:57.252" v="176" actId="26606"/>
          <pc:sldLayoutMkLst>
            <pc:docMk/>
            <pc:sldMasterMk cId="2126235807" sldId="2147483673"/>
            <pc:sldLayoutMk cId="678787261" sldId="2147483672"/>
          </pc:sldLayoutMkLst>
        </pc:sldLayoutChg>
      </pc:sldMasterChg>
      <pc:sldMasterChg chg="add del addSldLayout delSldLayout">
        <pc:chgData name="Mert ÖZTÜRK" userId="ea8a1d69-ebc4-4c76-8981-a03b2cc62621" providerId="ADAL" clId="{71F8C825-C873-4811-9A10-AC3AD58A684B}" dt="2022-06-06T09:51:44.103" v="172" actId="26606"/>
        <pc:sldMasterMkLst>
          <pc:docMk/>
          <pc:sldMasterMk cId="2177371644" sldId="2147483725"/>
        </pc:sldMasterMkLst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940923807" sldId="2147483714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691082655" sldId="2147483715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3132404484" sldId="2147483716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2053770975" sldId="2147483717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3252159373" sldId="2147483718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2975216570" sldId="2147483719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1592367228" sldId="2147483720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1994889459" sldId="2147483721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943735583" sldId="2147483722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2636931712" sldId="2147483723"/>
          </pc:sldLayoutMkLst>
        </pc:sldLayoutChg>
        <pc:sldLayoutChg chg="add del">
          <pc:chgData name="Mert ÖZTÜRK" userId="ea8a1d69-ebc4-4c76-8981-a03b2cc62621" providerId="ADAL" clId="{71F8C825-C873-4811-9A10-AC3AD58A684B}" dt="2022-06-06T09:51:44.103" v="172" actId="26606"/>
          <pc:sldLayoutMkLst>
            <pc:docMk/>
            <pc:sldMasterMk cId="2177371644" sldId="2147483725"/>
            <pc:sldLayoutMk cId="3059191487" sldId="2147483724"/>
          </pc:sldLayoutMkLst>
        </pc:sldLayoutChg>
      </pc:sldMasterChg>
      <pc:sldMasterChg chg="add del addSldLayout delSldLayout">
        <pc:chgData name="Mert ÖZTÜRK" userId="ea8a1d69-ebc4-4c76-8981-a03b2cc62621" providerId="ADAL" clId="{71F8C825-C873-4811-9A10-AC3AD58A684B}" dt="2022-06-06T09:51:49.218" v="174" actId="26606"/>
        <pc:sldMasterMkLst>
          <pc:docMk/>
          <pc:sldMasterMk cId="2311833250" sldId="2147483738"/>
        </pc:sldMasterMkLst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1738700163" sldId="2147483727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586792158" sldId="2147483728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1748986654" sldId="2147483729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1817057196" sldId="2147483730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3022851464" sldId="2147483731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3994176439" sldId="2147483732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1568086272" sldId="2147483733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456650302" sldId="2147483734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3316199627" sldId="2147483735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854157240" sldId="2147483736"/>
          </pc:sldLayoutMkLst>
        </pc:sldLayoutChg>
        <pc:sldLayoutChg chg="add del">
          <pc:chgData name="Mert ÖZTÜRK" userId="ea8a1d69-ebc4-4c76-8981-a03b2cc62621" providerId="ADAL" clId="{71F8C825-C873-4811-9A10-AC3AD58A684B}" dt="2022-06-06T09:51:49.218" v="174" actId="26606"/>
          <pc:sldLayoutMkLst>
            <pc:docMk/>
            <pc:sldMasterMk cId="2311833250" sldId="2147483738"/>
            <pc:sldLayoutMk cId="3417372035" sldId="2147483737"/>
          </pc:sldLayoutMkLst>
        </pc:sldLayoutChg>
      </pc:sldMasterChg>
    </pc:docChg>
  </pc:docChgLst>
  <pc:docChgLst>
    <pc:chgData name="Mert ÖZTÜRK" userId="ea8a1d69-ebc4-4c76-8981-a03b2cc62621" providerId="ADAL" clId="{FCBAF591-2DAF-431C-965D-68772795EB14}"/>
    <pc:docChg chg="custSel addSld delSld modSld sldOrd">
      <pc:chgData name="Mert ÖZTÜRK" userId="ea8a1d69-ebc4-4c76-8981-a03b2cc62621" providerId="ADAL" clId="{FCBAF591-2DAF-431C-965D-68772795EB14}" dt="2022-06-08T12:17:27.624" v="91" actId="1036"/>
      <pc:docMkLst>
        <pc:docMk/>
      </pc:docMkLst>
      <pc:sldChg chg="modSp mod">
        <pc:chgData name="Mert ÖZTÜRK" userId="ea8a1d69-ebc4-4c76-8981-a03b2cc62621" providerId="ADAL" clId="{FCBAF591-2DAF-431C-965D-68772795EB14}" dt="2022-06-08T12:06:38.164" v="13"/>
        <pc:sldMkLst>
          <pc:docMk/>
          <pc:sldMk cId="260774028" sldId="261"/>
        </pc:sldMkLst>
        <pc:spChg chg="mod">
          <ac:chgData name="Mert ÖZTÜRK" userId="ea8a1d69-ebc4-4c76-8981-a03b2cc62621" providerId="ADAL" clId="{FCBAF591-2DAF-431C-965D-68772795EB14}" dt="2022-06-08T12:06:38.164" v="13"/>
          <ac:spMkLst>
            <pc:docMk/>
            <pc:sldMk cId="260774028" sldId="261"/>
            <ac:spMk id="5" creationId="{99BA6CAD-1181-E3BB-7ECE-2DD39470F506}"/>
          </ac:spMkLst>
        </pc:spChg>
      </pc:sldChg>
      <pc:sldChg chg="modSp mod">
        <pc:chgData name="Mert ÖZTÜRK" userId="ea8a1d69-ebc4-4c76-8981-a03b2cc62621" providerId="ADAL" clId="{FCBAF591-2DAF-431C-965D-68772795EB14}" dt="2022-06-08T12:06:47.552" v="16"/>
        <pc:sldMkLst>
          <pc:docMk/>
          <pc:sldMk cId="293614335" sldId="262"/>
        </pc:sldMkLst>
        <pc:spChg chg="mod">
          <ac:chgData name="Mert ÖZTÜRK" userId="ea8a1d69-ebc4-4c76-8981-a03b2cc62621" providerId="ADAL" clId="{FCBAF591-2DAF-431C-965D-68772795EB14}" dt="2022-06-08T12:06:47.552" v="16"/>
          <ac:spMkLst>
            <pc:docMk/>
            <pc:sldMk cId="293614335" sldId="262"/>
            <ac:spMk id="5" creationId="{99BA6CAD-1181-E3BB-7ECE-2DD39470F506}"/>
          </ac:spMkLst>
        </pc:spChg>
      </pc:sldChg>
      <pc:sldChg chg="modSp mod">
        <pc:chgData name="Mert ÖZTÜRK" userId="ea8a1d69-ebc4-4c76-8981-a03b2cc62621" providerId="ADAL" clId="{FCBAF591-2DAF-431C-965D-68772795EB14}" dt="2022-06-08T11:24:11.874" v="10" actId="20577"/>
        <pc:sldMkLst>
          <pc:docMk/>
          <pc:sldMk cId="3233998374" sldId="270"/>
        </pc:sldMkLst>
        <pc:spChg chg="mod">
          <ac:chgData name="Mert ÖZTÜRK" userId="ea8a1d69-ebc4-4c76-8981-a03b2cc62621" providerId="ADAL" clId="{FCBAF591-2DAF-431C-965D-68772795EB14}" dt="2022-06-08T11:24:11.874" v="10" actId="20577"/>
          <ac:spMkLst>
            <pc:docMk/>
            <pc:sldMk cId="3233998374" sldId="270"/>
            <ac:spMk id="3" creationId="{8954801D-912C-C421-8D16-BDBB0FCC04FA}"/>
          </ac:spMkLst>
        </pc:spChg>
      </pc:sldChg>
      <pc:sldChg chg="addSp delSp modSp mod">
        <pc:chgData name="Mert ÖZTÜRK" userId="ea8a1d69-ebc4-4c76-8981-a03b2cc62621" providerId="ADAL" clId="{FCBAF591-2DAF-431C-965D-68772795EB14}" dt="2022-06-07T22:13:00.618" v="5" actId="478"/>
        <pc:sldMkLst>
          <pc:docMk/>
          <pc:sldMk cId="4253472954" sldId="278"/>
        </pc:sldMkLst>
        <pc:spChg chg="del">
          <ac:chgData name="Mert ÖZTÜRK" userId="ea8a1d69-ebc4-4c76-8981-a03b2cc62621" providerId="ADAL" clId="{FCBAF591-2DAF-431C-965D-68772795EB14}" dt="2022-06-07T22:12:48.123" v="2" actId="478"/>
          <ac:spMkLst>
            <pc:docMk/>
            <pc:sldMk cId="4253472954" sldId="278"/>
            <ac:spMk id="2" creationId="{725CEE44-C9EC-41E8-809A-6F1DDB266D0F}"/>
          </ac:spMkLst>
        </pc:spChg>
        <pc:spChg chg="add del mod">
          <ac:chgData name="Mert ÖZTÜRK" userId="ea8a1d69-ebc4-4c76-8981-a03b2cc62621" providerId="ADAL" clId="{FCBAF591-2DAF-431C-965D-68772795EB14}" dt="2022-06-07T22:12:53.145" v="4" actId="478"/>
          <ac:spMkLst>
            <pc:docMk/>
            <pc:sldMk cId="4253472954" sldId="278"/>
            <ac:spMk id="4" creationId="{B16500F7-03B4-B6B6-0EB7-523620C9C679}"/>
          </ac:spMkLst>
        </pc:spChg>
        <pc:spChg chg="del">
          <ac:chgData name="Mert ÖZTÜRK" userId="ea8a1d69-ebc4-4c76-8981-a03b2cc62621" providerId="ADAL" clId="{FCBAF591-2DAF-431C-965D-68772795EB14}" dt="2022-06-07T22:12:48.123" v="2" actId="478"/>
          <ac:spMkLst>
            <pc:docMk/>
            <pc:sldMk cId="4253472954" sldId="278"/>
            <ac:spMk id="6" creationId="{DC98140B-9686-A5F7-63D7-415AC4917A24}"/>
          </ac:spMkLst>
        </pc:spChg>
        <pc:spChg chg="add del mod">
          <ac:chgData name="Mert ÖZTÜRK" userId="ea8a1d69-ebc4-4c76-8981-a03b2cc62621" providerId="ADAL" clId="{FCBAF591-2DAF-431C-965D-68772795EB14}" dt="2022-06-07T22:13:00.618" v="5" actId="478"/>
          <ac:spMkLst>
            <pc:docMk/>
            <pc:sldMk cId="4253472954" sldId="278"/>
            <ac:spMk id="7" creationId="{81418181-378C-C22C-20F5-2163EF5FF4CD}"/>
          </ac:spMkLst>
        </pc:spChg>
        <pc:spChg chg="add mod">
          <ac:chgData name="Mert ÖZTÜRK" userId="ea8a1d69-ebc4-4c76-8981-a03b2cc62621" providerId="ADAL" clId="{FCBAF591-2DAF-431C-965D-68772795EB14}" dt="2022-06-07T22:12:48.973" v="3"/>
          <ac:spMkLst>
            <pc:docMk/>
            <pc:sldMk cId="4253472954" sldId="278"/>
            <ac:spMk id="11" creationId="{D91CDDC5-C53D-6046-A7A8-21F41DA9CA8E}"/>
          </ac:spMkLst>
        </pc:spChg>
        <pc:spChg chg="add mod">
          <ac:chgData name="Mert ÖZTÜRK" userId="ea8a1d69-ebc4-4c76-8981-a03b2cc62621" providerId="ADAL" clId="{FCBAF591-2DAF-431C-965D-68772795EB14}" dt="2022-06-07T22:12:48.973" v="3"/>
          <ac:spMkLst>
            <pc:docMk/>
            <pc:sldMk cId="4253472954" sldId="278"/>
            <ac:spMk id="12" creationId="{9B60D0C7-17A2-CAC0-3F9E-494CA35A4A72}"/>
          </ac:spMkLst>
        </pc:spChg>
        <pc:spChg chg="add mod">
          <ac:chgData name="Mert ÖZTÜRK" userId="ea8a1d69-ebc4-4c76-8981-a03b2cc62621" providerId="ADAL" clId="{FCBAF591-2DAF-431C-965D-68772795EB14}" dt="2022-06-07T22:12:48.973" v="3"/>
          <ac:spMkLst>
            <pc:docMk/>
            <pc:sldMk cId="4253472954" sldId="278"/>
            <ac:spMk id="14" creationId="{25674D36-76E1-4DA3-7C63-3DB6A5B31CD4}"/>
          </ac:spMkLst>
        </pc:spChg>
        <pc:spChg chg="del">
          <ac:chgData name="Mert ÖZTÜRK" userId="ea8a1d69-ebc4-4c76-8981-a03b2cc62621" providerId="ADAL" clId="{FCBAF591-2DAF-431C-965D-68772795EB14}" dt="2022-06-07T22:12:48.123" v="2" actId="478"/>
          <ac:spMkLst>
            <pc:docMk/>
            <pc:sldMk cId="4253472954" sldId="278"/>
            <ac:spMk id="24" creationId="{B0792D4F-247E-46FE-85FC-881DEFA41D94}"/>
          </ac:spMkLst>
        </pc:spChg>
        <pc:graphicFrameChg chg="add mod">
          <ac:chgData name="Mert ÖZTÜRK" userId="ea8a1d69-ebc4-4c76-8981-a03b2cc62621" providerId="ADAL" clId="{FCBAF591-2DAF-431C-965D-68772795EB14}" dt="2022-06-07T22:12:48.973" v="3"/>
          <ac:graphicFrameMkLst>
            <pc:docMk/>
            <pc:sldMk cId="4253472954" sldId="278"/>
            <ac:graphicFrameMk id="15" creationId="{EF1DF6D3-343D-0C7E-59C0-1F9F0DD5B2B4}"/>
          </ac:graphicFrameMkLst>
        </pc:graphicFrameChg>
        <pc:picChg chg="del">
          <ac:chgData name="Mert ÖZTÜRK" userId="ea8a1d69-ebc4-4c76-8981-a03b2cc62621" providerId="ADAL" clId="{FCBAF591-2DAF-431C-965D-68772795EB14}" dt="2022-06-07T22:12:48.123" v="2" actId="478"/>
          <ac:picMkLst>
            <pc:docMk/>
            <pc:sldMk cId="4253472954" sldId="278"/>
            <ac:picMk id="8" creationId="{17E3D742-9966-1CBA-F5FB-743CC04ED4A5}"/>
          </ac:picMkLst>
        </pc:picChg>
        <pc:picChg chg="add mod">
          <ac:chgData name="Mert ÖZTÜRK" userId="ea8a1d69-ebc4-4c76-8981-a03b2cc62621" providerId="ADAL" clId="{FCBAF591-2DAF-431C-965D-68772795EB14}" dt="2022-06-07T22:12:48.973" v="3"/>
          <ac:picMkLst>
            <pc:docMk/>
            <pc:sldMk cId="4253472954" sldId="278"/>
            <ac:picMk id="13" creationId="{FA133C64-B197-E9E6-AF86-E7CAE41D76BE}"/>
          </ac:picMkLst>
        </pc:picChg>
        <pc:cxnChg chg="del">
          <ac:chgData name="Mert ÖZTÜRK" userId="ea8a1d69-ebc4-4c76-8981-a03b2cc62621" providerId="ADAL" clId="{FCBAF591-2DAF-431C-965D-68772795EB14}" dt="2022-06-07T22:12:48.123" v="2" actId="478"/>
          <ac:cxnSpMkLst>
            <pc:docMk/>
            <pc:sldMk cId="4253472954" sldId="278"/>
            <ac:cxnSpMk id="25" creationId="{CE272F12-AF86-441A-BC1B-C014BBBF85B5}"/>
          </ac:cxnSpMkLst>
        </pc:cxnChg>
      </pc:sldChg>
      <pc:sldChg chg="delSp add del setBg delDesignElem">
        <pc:chgData name="Mert ÖZTÜRK" userId="ea8a1d69-ebc4-4c76-8981-a03b2cc62621" providerId="ADAL" clId="{FCBAF591-2DAF-431C-965D-68772795EB14}" dt="2022-06-07T22:13:07.864" v="6" actId="47"/>
        <pc:sldMkLst>
          <pc:docMk/>
          <pc:sldMk cId="319366900" sldId="286"/>
        </pc:sldMkLst>
        <pc:spChg chg="del">
          <ac:chgData name="Mert ÖZTÜRK" userId="ea8a1d69-ebc4-4c76-8981-a03b2cc62621" providerId="ADAL" clId="{FCBAF591-2DAF-431C-965D-68772795EB14}" dt="2022-06-07T22:12:21.586" v="1"/>
          <ac:spMkLst>
            <pc:docMk/>
            <pc:sldMk cId="319366900" sldId="286"/>
            <ac:spMk id="24" creationId="{B0792D4F-247E-46FE-85FC-881DEFA41D94}"/>
          </ac:spMkLst>
        </pc:spChg>
        <pc:cxnChg chg="del">
          <ac:chgData name="Mert ÖZTÜRK" userId="ea8a1d69-ebc4-4c76-8981-a03b2cc62621" providerId="ADAL" clId="{FCBAF591-2DAF-431C-965D-68772795EB14}" dt="2022-06-07T22:12:21.586" v="1"/>
          <ac:cxnSpMkLst>
            <pc:docMk/>
            <pc:sldMk cId="319366900" sldId="286"/>
            <ac:cxnSpMk id="25" creationId="{CE272F12-AF86-441A-BC1B-C014BBBF85B5}"/>
          </ac:cxnSpMkLst>
        </pc:cxnChg>
      </pc:sldChg>
      <pc:sldChg chg="new del">
        <pc:chgData name="Mert ÖZTÜRK" userId="ea8a1d69-ebc4-4c76-8981-a03b2cc62621" providerId="ADAL" clId="{FCBAF591-2DAF-431C-965D-68772795EB14}" dt="2022-06-08T12:16:19.271" v="18" actId="47"/>
        <pc:sldMkLst>
          <pc:docMk/>
          <pc:sldMk cId="1526759940" sldId="286"/>
        </pc:sldMkLst>
      </pc:sldChg>
      <pc:sldChg chg="addSp modSp add mod ord">
        <pc:chgData name="Mert ÖZTÜRK" userId="ea8a1d69-ebc4-4c76-8981-a03b2cc62621" providerId="ADAL" clId="{FCBAF591-2DAF-431C-965D-68772795EB14}" dt="2022-06-08T12:17:27.624" v="91" actId="1036"/>
        <pc:sldMkLst>
          <pc:docMk/>
          <pc:sldMk cId="2088114761" sldId="286"/>
        </pc:sldMkLst>
        <pc:spChg chg="mod">
          <ac:chgData name="Mert ÖZTÜRK" userId="ea8a1d69-ebc4-4c76-8981-a03b2cc62621" providerId="ADAL" clId="{FCBAF591-2DAF-431C-965D-68772795EB14}" dt="2022-06-08T12:17:03.645" v="71" actId="20577"/>
          <ac:spMkLst>
            <pc:docMk/>
            <pc:sldMk cId="2088114761" sldId="286"/>
            <ac:spMk id="2" creationId="{FF63E4C7-0D67-82DD-17D9-3440162013E0}"/>
          </ac:spMkLst>
        </pc:spChg>
        <pc:picChg chg="add mod">
          <ac:chgData name="Mert ÖZTÜRK" userId="ea8a1d69-ebc4-4c76-8981-a03b2cc62621" providerId="ADAL" clId="{FCBAF591-2DAF-431C-965D-68772795EB14}" dt="2022-06-08T12:17:27.624" v="91" actId="1036"/>
          <ac:picMkLst>
            <pc:docMk/>
            <pc:sldMk cId="2088114761" sldId="286"/>
            <ac:picMk id="1026" creationId="{0ABB0AB3-C952-5950-9073-9976AD27E46B}"/>
          </ac:picMkLst>
        </pc:picChg>
      </pc:sldChg>
    </pc:docChg>
  </pc:docChgLst>
  <pc:docChgLst>
    <pc:chgData name="NAGUE Marcel" userId="S::mna8531@students.fhv.at::f03e1e37-6e93-4ded-9d28-f893ebb606cf" providerId="AD" clId="Web-{0D34B322-D074-96CB-D484-38FE632DEB90}"/>
    <pc:docChg chg="addSld delSld modSld sldOrd">
      <pc:chgData name="NAGUE Marcel" userId="S::mna8531@students.fhv.at::f03e1e37-6e93-4ded-9d28-f893ebb606cf" providerId="AD" clId="Web-{0D34B322-D074-96CB-D484-38FE632DEB90}" dt="2022-06-07T17:04:31.599" v="54"/>
      <pc:docMkLst>
        <pc:docMk/>
      </pc:docMkLst>
      <pc:sldChg chg="add del replId">
        <pc:chgData name="NAGUE Marcel" userId="S::mna8531@students.fhv.at::f03e1e37-6e93-4ded-9d28-f893ebb606cf" providerId="AD" clId="Web-{0D34B322-D074-96CB-D484-38FE632DEB90}" dt="2022-06-07T17:00:26.578" v="3"/>
        <pc:sldMkLst>
          <pc:docMk/>
          <pc:sldMk cId="1631207872" sldId="281"/>
        </pc:sldMkLst>
      </pc:sldChg>
      <pc:sldChg chg="addSp delSp modSp add ord replId">
        <pc:chgData name="NAGUE Marcel" userId="S::mna8531@students.fhv.at::f03e1e37-6e93-4ded-9d28-f893ebb606cf" providerId="AD" clId="Web-{0D34B322-D074-96CB-D484-38FE632DEB90}" dt="2022-06-07T17:04:31.599" v="54"/>
        <pc:sldMkLst>
          <pc:docMk/>
          <pc:sldMk cId="1219714949" sldId="282"/>
        </pc:sldMkLst>
        <pc:spChg chg="mod">
          <ac:chgData name="NAGUE Marcel" userId="S::mna8531@students.fhv.at::f03e1e37-6e93-4ded-9d28-f893ebb606cf" providerId="AD" clId="Web-{0D34B322-D074-96CB-D484-38FE632DEB90}" dt="2022-06-07T17:00:38.547" v="22" actId="20577"/>
          <ac:spMkLst>
            <pc:docMk/>
            <pc:sldMk cId="1219714949" sldId="282"/>
            <ac:spMk id="2" creationId="{10449C2B-02EC-1BFE-AE25-DFA7FFAC5864}"/>
          </ac:spMkLst>
        </pc:spChg>
        <pc:spChg chg="del">
          <ac:chgData name="NAGUE Marcel" userId="S::mna8531@students.fhv.at::f03e1e37-6e93-4ded-9d28-f893ebb606cf" providerId="AD" clId="Web-{0D34B322-D074-96CB-D484-38FE632DEB90}" dt="2022-06-07T17:04:04.442" v="48"/>
          <ac:spMkLst>
            <pc:docMk/>
            <pc:sldMk cId="1219714949" sldId="282"/>
            <ac:spMk id="4" creationId="{30439242-24B9-5583-A5F8-928021E6F05C}"/>
          </ac:spMkLst>
        </pc:spChg>
        <pc:spChg chg="add del">
          <ac:chgData name="NAGUE Marcel" userId="S::mna8531@students.fhv.at::f03e1e37-6e93-4ded-9d28-f893ebb606cf" providerId="AD" clId="Web-{0D34B322-D074-96CB-D484-38FE632DEB90}" dt="2022-06-07T17:04:31.599" v="54"/>
          <ac:spMkLst>
            <pc:docMk/>
            <pc:sldMk cId="1219714949" sldId="282"/>
            <ac:spMk id="5" creationId="{99BA6CAD-1181-E3BB-7ECE-2DD39470F506}"/>
          </ac:spMkLst>
        </pc:spChg>
        <pc:picChg chg="add mod">
          <ac:chgData name="NAGUE Marcel" userId="S::mna8531@students.fhv.at::f03e1e37-6e93-4ded-9d28-f893ebb606cf" providerId="AD" clId="Web-{0D34B322-D074-96CB-D484-38FE632DEB90}" dt="2022-06-07T17:04:22.146" v="52" actId="1076"/>
          <ac:picMkLst>
            <pc:docMk/>
            <pc:sldMk cId="1219714949" sldId="282"/>
            <ac:picMk id="6" creationId="{699AAABA-FF70-DB78-65AC-F6479B8DFB56}"/>
          </ac:picMkLst>
        </pc:picChg>
        <pc:picChg chg="mod">
          <ac:chgData name="NAGUE Marcel" userId="S::mna8531@students.fhv.at::f03e1e37-6e93-4ded-9d28-f893ebb606cf" providerId="AD" clId="Web-{0D34B322-D074-96CB-D484-38FE632DEB90}" dt="2022-06-07T17:01:08.094" v="24" actId="1076"/>
          <ac:picMkLst>
            <pc:docMk/>
            <pc:sldMk cId="1219714949" sldId="282"/>
            <ac:picMk id="9" creationId="{F19F2E7C-3C22-959F-070A-78C38EF4FB0B}"/>
          </ac:picMkLst>
        </pc:picChg>
      </pc:sldChg>
      <pc:sldChg chg="delSp modSp del">
        <pc:chgData name="NAGUE Marcel" userId="S::mna8531@students.fhv.at::f03e1e37-6e93-4ded-9d28-f893ebb606cf" providerId="AD" clId="Web-{0D34B322-D074-96CB-D484-38FE632DEB90}" dt="2022-06-07T17:03:51.051" v="46"/>
        <pc:sldMkLst>
          <pc:docMk/>
          <pc:sldMk cId="728820938" sldId="283"/>
        </pc:sldMkLst>
        <pc:picChg chg="del mod">
          <ac:chgData name="NAGUE Marcel" userId="S::mna8531@students.fhv.at::f03e1e37-6e93-4ded-9d28-f893ebb606cf" providerId="AD" clId="Web-{0D34B322-D074-96CB-D484-38FE632DEB90}" dt="2022-06-07T17:03:29.129" v="39"/>
          <ac:picMkLst>
            <pc:docMk/>
            <pc:sldMk cId="728820938" sldId="283"/>
            <ac:picMk id="4" creationId="{DCC1BF77-CDD5-3E32-3DC4-9191896755EB}"/>
          </ac:picMkLst>
        </pc:picChg>
      </pc:sldChg>
      <pc:sldChg chg="addSp delSp modSp add ord replId">
        <pc:chgData name="NAGUE Marcel" userId="S::mna8531@students.fhv.at::f03e1e37-6e93-4ded-9d28-f893ebb606cf" providerId="AD" clId="Web-{0D34B322-D074-96CB-D484-38FE632DEB90}" dt="2022-06-07T17:03:55.036" v="47"/>
        <pc:sldMkLst>
          <pc:docMk/>
          <pc:sldMk cId="842671761" sldId="284"/>
        </pc:sldMkLst>
        <pc:spChg chg="mod">
          <ac:chgData name="NAGUE Marcel" userId="S::mna8531@students.fhv.at::f03e1e37-6e93-4ded-9d28-f893ebb606cf" providerId="AD" clId="Web-{0D34B322-D074-96CB-D484-38FE632DEB90}" dt="2022-06-07T17:03:20.394" v="37" actId="20577"/>
          <ac:spMkLst>
            <pc:docMk/>
            <pc:sldMk cId="842671761" sldId="284"/>
            <ac:spMk id="2" creationId="{725CEE44-C9EC-41E8-809A-6F1DDB266D0F}"/>
          </ac:spMkLst>
        </pc:spChg>
        <pc:spChg chg="del">
          <ac:chgData name="NAGUE Marcel" userId="S::mna8531@students.fhv.at::f03e1e37-6e93-4ded-9d28-f893ebb606cf" providerId="AD" clId="Web-{0D34B322-D074-96CB-D484-38FE632DEB90}" dt="2022-06-07T17:03:14.144" v="29"/>
          <ac:spMkLst>
            <pc:docMk/>
            <pc:sldMk cId="842671761" sldId="284"/>
            <ac:spMk id="3" creationId="{8954801D-912C-C421-8D16-BDBB0FCC04FA}"/>
          </ac:spMkLst>
        </pc:spChg>
        <pc:spChg chg="add del mod">
          <ac:chgData name="NAGUE Marcel" userId="S::mna8531@students.fhv.at::f03e1e37-6e93-4ded-9d28-f893ebb606cf" providerId="AD" clId="Web-{0D34B322-D074-96CB-D484-38FE632DEB90}" dt="2022-06-07T17:03:25.332" v="38"/>
          <ac:spMkLst>
            <pc:docMk/>
            <pc:sldMk cId="842671761" sldId="284"/>
            <ac:spMk id="5" creationId="{E3C9A49B-07E4-4166-1433-7B7A8F872398}"/>
          </ac:spMkLst>
        </pc:spChg>
        <pc:picChg chg="add mod">
          <ac:chgData name="NAGUE Marcel" userId="S::mna8531@students.fhv.at::f03e1e37-6e93-4ded-9d28-f893ebb606cf" providerId="AD" clId="Web-{0D34B322-D074-96CB-D484-38FE632DEB90}" dt="2022-06-07T17:03:48.801" v="45" actId="1076"/>
          <ac:picMkLst>
            <pc:docMk/>
            <pc:sldMk cId="842671761" sldId="284"/>
            <ac:picMk id="6" creationId="{318CFD06-952A-1B55-645C-9701B80A5638}"/>
          </ac:picMkLst>
        </pc:picChg>
        <pc:picChg chg="del">
          <ac:chgData name="NAGUE Marcel" userId="S::mna8531@students.fhv.at::f03e1e37-6e93-4ded-9d28-f893ebb606cf" providerId="AD" clId="Web-{0D34B322-D074-96CB-D484-38FE632DEB90}" dt="2022-06-07T17:03:11.269" v="28"/>
          <ac:picMkLst>
            <pc:docMk/>
            <pc:sldMk cId="842671761" sldId="284"/>
            <ac:picMk id="7" creationId="{BC5905DA-6B9C-1458-41A5-DFFEFCAF89B2}"/>
          </ac:picMkLst>
        </pc:picChg>
      </pc:sldChg>
    </pc:docChg>
  </pc:docChgLst>
  <pc:docChgLst>
    <pc:chgData name="Marcel NAGUE" userId="f03e1e37-6e93-4ded-9d28-f893ebb606cf" providerId="ADAL" clId="{6DD3A61F-5362-4426-A2F7-1212F0EE012E}"/>
    <pc:docChg chg="undo custSel addSld modSld sldOrd">
      <pc:chgData name="Marcel NAGUE" userId="f03e1e37-6e93-4ded-9d28-f893ebb606cf" providerId="ADAL" clId="{6DD3A61F-5362-4426-A2F7-1212F0EE012E}" dt="2022-06-08T00:14:55.105" v="795" actId="20577"/>
      <pc:docMkLst>
        <pc:docMk/>
      </pc:docMkLst>
      <pc:sldChg chg="modTransition modAnim">
        <pc:chgData name="Marcel NAGUE" userId="f03e1e37-6e93-4ded-9d28-f893ebb606cf" providerId="ADAL" clId="{6DD3A61F-5362-4426-A2F7-1212F0EE012E}" dt="2022-06-07T17:12:06.889" v="216"/>
        <pc:sldMkLst>
          <pc:docMk/>
          <pc:sldMk cId="1577499883" sldId="256"/>
        </pc:sldMkLst>
      </pc:sldChg>
      <pc:sldChg chg="ord modTransition">
        <pc:chgData name="Marcel NAGUE" userId="f03e1e37-6e93-4ded-9d28-f893ebb606cf" providerId="ADAL" clId="{6DD3A61F-5362-4426-A2F7-1212F0EE012E}" dt="2022-06-08T00:09:02.425" v="692"/>
        <pc:sldMkLst>
          <pc:docMk/>
          <pc:sldMk cId="3725243302" sldId="257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1958971990" sldId="258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260774028" sldId="261"/>
        </pc:sldMkLst>
      </pc:sldChg>
      <pc:sldChg chg="modSp mod modTransition">
        <pc:chgData name="Marcel NAGUE" userId="f03e1e37-6e93-4ded-9d28-f893ebb606cf" providerId="ADAL" clId="{6DD3A61F-5362-4426-A2F7-1212F0EE012E}" dt="2022-06-08T00:08:56.042" v="690" actId="20577"/>
        <pc:sldMkLst>
          <pc:docMk/>
          <pc:sldMk cId="293614335" sldId="262"/>
        </pc:sldMkLst>
        <pc:spChg chg="mod">
          <ac:chgData name="Marcel NAGUE" userId="f03e1e37-6e93-4ded-9d28-f893ebb606cf" providerId="ADAL" clId="{6DD3A61F-5362-4426-A2F7-1212F0EE012E}" dt="2022-06-08T00:08:56.042" v="690" actId="20577"/>
          <ac:spMkLst>
            <pc:docMk/>
            <pc:sldMk cId="293614335" sldId="262"/>
            <ac:spMk id="2" creationId="{10449C2B-02EC-1BFE-AE25-DFA7FFAC5864}"/>
          </ac:spMkLst>
        </pc:spChg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3615474001" sldId="263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2462616698" sldId="265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3083960171" sldId="266"/>
        </pc:sldMkLst>
      </pc:sldChg>
      <pc:sldChg chg="modSp mod modTransition">
        <pc:chgData name="Marcel NAGUE" userId="f03e1e37-6e93-4ded-9d28-f893ebb606cf" providerId="ADAL" clId="{6DD3A61F-5362-4426-A2F7-1212F0EE012E}" dt="2022-06-07T17:51:32.025" v="685" actId="20577"/>
        <pc:sldMkLst>
          <pc:docMk/>
          <pc:sldMk cId="3656297054" sldId="268"/>
        </pc:sldMkLst>
        <pc:spChg chg="mod">
          <ac:chgData name="Marcel NAGUE" userId="f03e1e37-6e93-4ded-9d28-f893ebb606cf" providerId="ADAL" clId="{6DD3A61F-5362-4426-A2F7-1212F0EE012E}" dt="2022-06-07T17:51:32.025" v="685" actId="20577"/>
          <ac:spMkLst>
            <pc:docMk/>
            <pc:sldMk cId="3656297054" sldId="268"/>
            <ac:spMk id="3" creationId="{C23F1B93-8D34-E160-3148-64C1CF6617EC}"/>
          </ac:spMkLst>
        </pc:spChg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1694071173" sldId="269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3233998374" sldId="270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4183359204" sldId="272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134155847" sldId="273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1589958410" sldId="275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2738582615" sldId="276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2187081995" sldId="277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4253472954" sldId="278"/>
        </pc:sldMkLst>
      </pc:sldChg>
      <pc:sldChg chg="modTransition">
        <pc:chgData name="Marcel NAGUE" userId="f03e1e37-6e93-4ded-9d28-f893ebb606cf" providerId="ADAL" clId="{6DD3A61F-5362-4426-A2F7-1212F0EE012E}" dt="2022-06-07T17:10:01.563" v="210"/>
        <pc:sldMkLst>
          <pc:docMk/>
          <pc:sldMk cId="2107157343" sldId="279"/>
        </pc:sldMkLst>
      </pc:sldChg>
      <pc:sldChg chg="modSp mod modTransition">
        <pc:chgData name="Marcel NAGUE" userId="f03e1e37-6e93-4ded-9d28-f893ebb606cf" providerId="ADAL" clId="{6DD3A61F-5362-4426-A2F7-1212F0EE012E}" dt="2022-06-08T00:14:55.105" v="795" actId="20577"/>
        <pc:sldMkLst>
          <pc:docMk/>
          <pc:sldMk cId="1219714949" sldId="282"/>
        </pc:sldMkLst>
        <pc:spChg chg="mod">
          <ac:chgData name="Marcel NAGUE" userId="f03e1e37-6e93-4ded-9d28-f893ebb606cf" providerId="ADAL" clId="{6DD3A61F-5362-4426-A2F7-1212F0EE012E}" dt="2022-06-07T17:08:08.812" v="206" actId="14100"/>
          <ac:spMkLst>
            <pc:docMk/>
            <pc:sldMk cId="1219714949" sldId="282"/>
            <ac:spMk id="2" creationId="{10449C2B-02EC-1BFE-AE25-DFA7FFAC5864}"/>
          </ac:spMkLst>
        </pc:spChg>
        <pc:spChg chg="mod">
          <ac:chgData name="Marcel NAGUE" userId="f03e1e37-6e93-4ded-9d28-f893ebb606cf" providerId="ADAL" clId="{6DD3A61F-5362-4426-A2F7-1212F0EE012E}" dt="2022-06-08T00:14:55.105" v="795" actId="20577"/>
          <ac:spMkLst>
            <pc:docMk/>
            <pc:sldMk cId="1219714949" sldId="282"/>
            <ac:spMk id="5" creationId="{99BA6CAD-1181-E3BB-7ECE-2DD39470F506}"/>
          </ac:spMkLst>
        </pc:spChg>
      </pc:sldChg>
      <pc:sldChg chg="modSp mod modTransition">
        <pc:chgData name="Marcel NAGUE" userId="f03e1e37-6e93-4ded-9d28-f893ebb606cf" providerId="ADAL" clId="{6DD3A61F-5362-4426-A2F7-1212F0EE012E}" dt="2022-06-07T17:51:53.795" v="689" actId="20577"/>
        <pc:sldMkLst>
          <pc:docMk/>
          <pc:sldMk cId="842671761" sldId="284"/>
        </pc:sldMkLst>
        <pc:spChg chg="mod">
          <ac:chgData name="Marcel NAGUE" userId="f03e1e37-6e93-4ded-9d28-f893ebb606cf" providerId="ADAL" clId="{6DD3A61F-5362-4426-A2F7-1212F0EE012E}" dt="2022-06-07T17:51:53.795" v="689" actId="20577"/>
          <ac:spMkLst>
            <pc:docMk/>
            <pc:sldMk cId="842671761" sldId="284"/>
            <ac:spMk id="2" creationId="{725CEE44-C9EC-41E8-809A-6F1DDB266D0F}"/>
          </ac:spMkLst>
        </pc:spChg>
      </pc:sldChg>
      <pc:sldChg chg="addSp delSp modSp add mod">
        <pc:chgData name="Marcel NAGUE" userId="f03e1e37-6e93-4ded-9d28-f893ebb606cf" providerId="ADAL" clId="{6DD3A61F-5362-4426-A2F7-1212F0EE012E}" dt="2022-06-07T17:50:58.568" v="633" actId="20577"/>
        <pc:sldMkLst>
          <pc:docMk/>
          <pc:sldMk cId="1296628492" sldId="285"/>
        </pc:sldMkLst>
        <pc:spChg chg="mod">
          <ac:chgData name="Marcel NAGUE" userId="f03e1e37-6e93-4ded-9d28-f893ebb606cf" providerId="ADAL" clId="{6DD3A61F-5362-4426-A2F7-1212F0EE012E}" dt="2022-06-07T17:50:58.568" v="633" actId="20577"/>
          <ac:spMkLst>
            <pc:docMk/>
            <pc:sldMk cId="1296628492" sldId="285"/>
            <ac:spMk id="2" creationId="{FF63E4C7-0D67-82DD-17D9-3440162013E0}"/>
          </ac:spMkLst>
        </pc:spChg>
        <pc:spChg chg="del mod">
          <ac:chgData name="Marcel NAGUE" userId="f03e1e37-6e93-4ded-9d28-f893ebb606cf" providerId="ADAL" clId="{6DD3A61F-5362-4426-A2F7-1212F0EE012E}" dt="2022-06-07T17:27:28.823" v="278" actId="478"/>
          <ac:spMkLst>
            <pc:docMk/>
            <pc:sldMk cId="1296628492" sldId="285"/>
            <ac:spMk id="3" creationId="{C23F1B93-8D34-E160-3148-64C1CF6617EC}"/>
          </ac:spMkLst>
        </pc:spChg>
        <pc:spChg chg="add del mod">
          <ac:chgData name="Marcel NAGUE" userId="f03e1e37-6e93-4ded-9d28-f893ebb606cf" providerId="ADAL" clId="{6DD3A61F-5362-4426-A2F7-1212F0EE012E}" dt="2022-06-07T17:49:58.004" v="560" actId="767"/>
          <ac:spMkLst>
            <pc:docMk/>
            <pc:sldMk cId="1296628492" sldId="285"/>
            <ac:spMk id="4" creationId="{FEF59E6C-5F9A-F211-007D-A69880E2845D}"/>
          </ac:spMkLst>
        </pc:spChg>
        <pc:spChg chg="add del">
          <ac:chgData name="Marcel NAGUE" userId="f03e1e37-6e93-4ded-9d28-f893ebb606cf" providerId="ADAL" clId="{6DD3A61F-5362-4426-A2F7-1212F0EE012E}" dt="2022-06-07T17:27:25.268" v="277" actId="478"/>
          <ac:spMkLst>
            <pc:docMk/>
            <pc:sldMk cId="1296628492" sldId="285"/>
            <ac:spMk id="8" creationId="{AD72D4D1-076F-49D3-9889-EFC4F6D7CA66}"/>
          </ac:spMkLst>
        </pc:spChg>
        <pc:cxnChg chg="del">
          <ac:chgData name="Marcel NAGUE" userId="f03e1e37-6e93-4ded-9d28-f893ebb606cf" providerId="ADAL" clId="{6DD3A61F-5362-4426-A2F7-1212F0EE012E}" dt="2022-06-07T17:27:30.973" v="279" actId="478"/>
          <ac:cxnSpMkLst>
            <pc:docMk/>
            <pc:sldMk cId="1296628492" sldId="285"/>
            <ac:cxnSpMk id="10" creationId="{2D72A2C9-F3CA-4216-8BAD-FA4C970C3C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D4F0F-6ABE-4690-A98A-96D51AE62A8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82D72-C697-41ED-AD4B-465A3808106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0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82D72-C697-41ED-AD4B-465A380810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5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82D72-C697-41ED-AD4B-465A380810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9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82D72-C697-41ED-AD4B-465A3808106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64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82D72-C697-41ED-AD4B-465A3808106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7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3" name="Rectangle 11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Outdoorobjekt, dunkel, schwarz, Licht enthält.&#10;&#10;Automatisch generierte Beschreibung">
            <a:extLst>
              <a:ext uri="{FF2B5EF4-FFF2-40B4-BE49-F238E27FC236}">
                <a16:creationId xmlns:a16="http://schemas.microsoft.com/office/drawing/2014/main" id="{6D2B0703-EC64-5495-6A9E-8AA2D055A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7" t="9091" r="22943" b="-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5" name="Rectangle 11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Computer Vision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Flower Classification</a:t>
            </a:r>
          </a:p>
          <a:p>
            <a:pPr algn="l"/>
            <a:endParaRPr lang="de-DE" sz="2000"/>
          </a:p>
          <a:p>
            <a:pPr algn="l"/>
            <a:r>
              <a:rPr lang="de-DE" sz="2000"/>
              <a:t>Mert, Marcel, Jakob, Justin, Nico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CEE44-C9EC-41E8-809A-6F1DDB2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AT"/>
              <a:t>Separable </a:t>
            </a:r>
            <a:r>
              <a:rPr lang="de-AT" err="1"/>
              <a:t>Convolution</a:t>
            </a:r>
            <a:endParaRPr lang="en-GB"/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4801D-912C-C421-8D16-BDBB0FCC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860" y="1966947"/>
            <a:ext cx="9137686" cy="3236581"/>
          </a:xfrm>
        </p:spPr>
        <p:txBody>
          <a:bodyPr anchor="t">
            <a:normAutofit/>
          </a:bodyPr>
          <a:lstStyle/>
          <a:p>
            <a:r>
              <a:rPr lang="de-AT" sz="2200"/>
              <a:t>Keras </a:t>
            </a:r>
            <a:r>
              <a:rPr lang="de-AT" sz="2200" err="1"/>
              <a:t>uses</a:t>
            </a:r>
            <a:r>
              <a:rPr lang="de-AT" sz="2200"/>
              <a:t> </a:t>
            </a:r>
            <a:r>
              <a:rPr lang="de-AT" sz="2200" err="1"/>
              <a:t>depthwise</a:t>
            </a:r>
            <a:r>
              <a:rPr lang="de-AT" sz="2200"/>
              <a:t> </a:t>
            </a:r>
            <a:r>
              <a:rPr lang="de-AT" sz="2200" err="1"/>
              <a:t>seperable</a:t>
            </a:r>
            <a:r>
              <a:rPr lang="de-AT" sz="2200"/>
              <a:t> </a:t>
            </a:r>
            <a:r>
              <a:rPr lang="de-AT" sz="2200" err="1"/>
              <a:t>convolution</a:t>
            </a:r>
            <a:endParaRPr lang="de-AT" sz="2200"/>
          </a:p>
          <a:p>
            <a:endParaRPr lang="de-AT" sz="2200"/>
          </a:p>
          <a:p>
            <a:r>
              <a:rPr lang="de-AT" sz="2200" err="1"/>
              <a:t>spatial</a:t>
            </a:r>
            <a:r>
              <a:rPr lang="de-AT" sz="2200"/>
              <a:t> </a:t>
            </a:r>
            <a:r>
              <a:rPr lang="de-AT" sz="2200" err="1"/>
              <a:t>as</a:t>
            </a:r>
            <a:r>
              <a:rPr lang="de-AT" sz="2200"/>
              <a:t> </a:t>
            </a:r>
            <a:r>
              <a:rPr lang="de-AT" sz="2200" err="1"/>
              <a:t>well</a:t>
            </a:r>
            <a:r>
              <a:rPr lang="de-AT" sz="2200"/>
              <a:t> </a:t>
            </a:r>
            <a:r>
              <a:rPr lang="de-AT" sz="2200" err="1"/>
              <a:t>as</a:t>
            </a:r>
            <a:r>
              <a:rPr lang="de-AT" sz="2200"/>
              <a:t> </a:t>
            </a:r>
            <a:r>
              <a:rPr lang="de-AT" sz="2200" err="1"/>
              <a:t>depth</a:t>
            </a:r>
            <a:r>
              <a:rPr lang="de-AT" sz="2200"/>
              <a:t> </a:t>
            </a:r>
            <a:r>
              <a:rPr lang="de-AT" sz="2200" err="1"/>
              <a:t>dimensions</a:t>
            </a:r>
            <a:endParaRPr lang="de-AT" sz="2200"/>
          </a:p>
          <a:p>
            <a:endParaRPr lang="de-AT" sz="2200"/>
          </a:p>
          <a:p>
            <a:r>
              <a:rPr lang="de-AT" sz="2200"/>
              <a:t>Kernel </a:t>
            </a:r>
            <a:r>
              <a:rPr lang="de-AT" sz="2200" err="1"/>
              <a:t>is</a:t>
            </a:r>
            <a:r>
              <a:rPr lang="de-AT" sz="2200"/>
              <a:t> </a:t>
            </a:r>
            <a:r>
              <a:rPr lang="de-AT" sz="2200" err="1"/>
              <a:t>split</a:t>
            </a:r>
            <a:r>
              <a:rPr lang="de-AT" sz="2200"/>
              <a:t> </a:t>
            </a:r>
            <a:r>
              <a:rPr lang="de-AT" sz="2200" err="1"/>
              <a:t>into</a:t>
            </a:r>
            <a:r>
              <a:rPr lang="de-AT" sz="2200"/>
              <a:t> 2 </a:t>
            </a:r>
            <a:r>
              <a:rPr lang="de-AT" sz="2200" err="1"/>
              <a:t>smaller</a:t>
            </a:r>
            <a:r>
              <a:rPr lang="de-AT" sz="2200"/>
              <a:t> </a:t>
            </a:r>
            <a:r>
              <a:rPr lang="de-AT" sz="2200" err="1"/>
              <a:t>ones</a:t>
            </a:r>
            <a:r>
              <a:rPr lang="de-AT" sz="2200"/>
              <a:t>:</a:t>
            </a:r>
          </a:p>
          <a:p>
            <a:pPr lvl="1"/>
            <a:r>
              <a:rPr lang="de-AT" sz="1800"/>
              <a:t>Kernel 1 </a:t>
            </a:r>
            <a:r>
              <a:rPr lang="de-AT" sz="1800" err="1"/>
              <a:t>does</a:t>
            </a:r>
            <a:r>
              <a:rPr lang="de-AT" sz="1800"/>
              <a:t> </a:t>
            </a:r>
            <a:r>
              <a:rPr lang="de-AT" sz="1800" err="1"/>
              <a:t>depthwise</a:t>
            </a:r>
            <a:r>
              <a:rPr lang="de-AT" sz="1800"/>
              <a:t> </a:t>
            </a:r>
            <a:r>
              <a:rPr lang="de-AT" sz="1800" err="1"/>
              <a:t>convolution</a:t>
            </a:r>
            <a:endParaRPr lang="de-AT" sz="1800"/>
          </a:p>
          <a:p>
            <a:pPr lvl="1"/>
            <a:r>
              <a:rPr lang="de-AT" sz="1800"/>
              <a:t>Kernel 2 </a:t>
            </a:r>
            <a:r>
              <a:rPr lang="de-AT" sz="1800" err="1"/>
              <a:t>does</a:t>
            </a:r>
            <a:r>
              <a:rPr lang="de-AT" sz="1800"/>
              <a:t> </a:t>
            </a:r>
            <a:r>
              <a:rPr lang="de-AT" sz="1800" err="1"/>
              <a:t>pointwise</a:t>
            </a:r>
            <a:r>
              <a:rPr lang="de-AT" sz="1800"/>
              <a:t> </a:t>
            </a:r>
            <a:r>
              <a:rPr lang="de-AT" sz="1800" err="1"/>
              <a:t>convolution</a:t>
            </a:r>
            <a:endParaRPr lang="de-AT" sz="1800"/>
          </a:p>
          <a:p>
            <a:endParaRPr lang="de-AT" sz="2200"/>
          </a:p>
          <a:p>
            <a:endParaRPr lang="de-AT" sz="2200"/>
          </a:p>
          <a:p>
            <a:endParaRPr lang="de-AT" sz="220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3415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CEE44-C9EC-41E8-809A-6F1DDB2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AT"/>
              <a:t>Separable </a:t>
            </a:r>
            <a:r>
              <a:rPr lang="de-AT" err="1"/>
              <a:t>Convolution</a:t>
            </a:r>
            <a:r>
              <a:rPr lang="de-AT"/>
              <a:t> – </a:t>
            </a:r>
            <a:r>
              <a:rPr lang="de-AT" err="1"/>
              <a:t>Example</a:t>
            </a:r>
            <a:br>
              <a:rPr lang="de-AT"/>
            </a:br>
            <a:r>
              <a:rPr lang="de-AT" sz="3200" i="1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Starting</a:t>
            </a:r>
            <a:r>
              <a:rPr lang="de-AT" sz="3200" i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 Point</a:t>
            </a:r>
            <a:endParaRPr lang="en-GB" i="1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57B2F72-49D8-4ABC-9895-2450F7475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48" y="1947178"/>
            <a:ext cx="8423191" cy="323691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98140B-9686-A5F7-63D7-415AC4917A24}"/>
              </a:ext>
            </a:extLst>
          </p:cNvPr>
          <p:cNvSpPr txBox="1"/>
          <p:nvPr/>
        </p:nvSpPr>
        <p:spPr>
          <a:xfrm>
            <a:off x="3226286" y="5457916"/>
            <a:ext cx="57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/>
              <a:t>Normal </a:t>
            </a:r>
            <a:r>
              <a:rPr lang="de-AT" sz="2400" err="1"/>
              <a:t>Convolution</a:t>
            </a:r>
            <a:r>
              <a:rPr lang="de-AT" sz="2400"/>
              <a:t> </a:t>
            </a:r>
            <a:r>
              <a:rPr lang="de-AT" sz="2400" err="1"/>
              <a:t>with</a:t>
            </a:r>
            <a:r>
              <a:rPr lang="de-AT" sz="2400"/>
              <a:t> 8x8x256 </a:t>
            </a:r>
            <a:r>
              <a:rPr lang="de-AT" sz="2400" err="1"/>
              <a:t>output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58995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CEE44-C9EC-41E8-809A-6F1DDB2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AT"/>
              <a:t>Separable </a:t>
            </a:r>
            <a:r>
              <a:rPr lang="de-AT" err="1"/>
              <a:t>Convolution</a:t>
            </a:r>
            <a:r>
              <a:rPr lang="de-AT"/>
              <a:t> – </a:t>
            </a:r>
            <a:r>
              <a:rPr lang="de-AT" err="1"/>
              <a:t>Example</a:t>
            </a:r>
            <a:br>
              <a:rPr lang="de-AT"/>
            </a:br>
            <a:r>
              <a:rPr lang="de-AT" sz="3200" i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Part 1: </a:t>
            </a:r>
            <a:r>
              <a:rPr lang="de-AT" sz="3200" i="1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Depthwise</a:t>
            </a:r>
            <a:r>
              <a:rPr lang="de-AT" sz="3200" i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de-AT" sz="3200" i="1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Convolution</a:t>
            </a:r>
            <a:endParaRPr lang="en-GB" i="1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C98140B-9686-A5F7-63D7-415AC4917A24}"/>
              </a:ext>
            </a:extLst>
          </p:cNvPr>
          <p:cNvSpPr txBox="1"/>
          <p:nvPr/>
        </p:nvSpPr>
        <p:spPr>
          <a:xfrm>
            <a:off x="1543316" y="5445216"/>
            <a:ext cx="928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Each 5x5x1 kernel iterates 1 channel, getting the scalar products of every 25 pixel group </a:t>
            </a:r>
            <a:r>
              <a:rPr lang="en-GB" sz="2400">
                <a:sym typeface="Wingdings" panose="05000000000000000000" pitchFamily="2" charset="2"/>
              </a:rPr>
              <a:t> </a:t>
            </a:r>
            <a:r>
              <a:rPr lang="en-GB" sz="2400"/>
              <a:t>8x8x1 image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D089E58-4137-F0EA-2195-AC87A1E3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8" y="1673352"/>
            <a:ext cx="10515600" cy="3641870"/>
          </a:xfrm>
        </p:spPr>
      </p:pic>
    </p:spTree>
    <p:extLst>
      <p:ext uri="{BB962C8B-B14F-4D97-AF65-F5344CB8AC3E}">
        <p14:creationId xmlns:p14="http://schemas.microsoft.com/office/powerpoint/2010/main" val="273858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CEE44-C9EC-41E8-809A-6F1DDB2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AT"/>
              <a:t>Separable </a:t>
            </a:r>
            <a:r>
              <a:rPr lang="de-AT" err="1"/>
              <a:t>Convolution</a:t>
            </a:r>
            <a:r>
              <a:rPr lang="de-AT"/>
              <a:t> – </a:t>
            </a:r>
            <a:r>
              <a:rPr lang="de-AT" err="1"/>
              <a:t>Example</a:t>
            </a:r>
            <a:br>
              <a:rPr lang="de-AT"/>
            </a:br>
            <a:r>
              <a:rPr lang="de-AT" sz="3200" i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Part 2: </a:t>
            </a:r>
            <a:r>
              <a:rPr lang="de-AT" sz="3200" i="1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Pointwise</a:t>
            </a:r>
            <a:r>
              <a:rPr lang="de-AT" sz="3200" i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de-AT" sz="3200" i="1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Convolution</a:t>
            </a:r>
            <a:endParaRPr lang="en-GB" i="1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C98140B-9686-A5F7-63D7-415AC4917A24}"/>
              </a:ext>
            </a:extLst>
          </p:cNvPr>
          <p:cNvSpPr txBox="1"/>
          <p:nvPr/>
        </p:nvSpPr>
        <p:spPr>
          <a:xfrm>
            <a:off x="1543316" y="5445216"/>
            <a:ext cx="928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Uses a 1x1 kernel with depth of however many channels the input image has</a:t>
            </a:r>
            <a:r>
              <a:rPr lang="en-GB" sz="2400">
                <a:sym typeface="Wingdings" panose="05000000000000000000" pitchFamily="2" charset="2"/>
              </a:rPr>
              <a:t> Iterate 1x1x3 over input image to receive 8x8x1</a:t>
            </a:r>
            <a:endParaRPr lang="en-GB" sz="240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06192BD-9B1C-E314-0FBC-6ACB2F853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5" y="1714802"/>
            <a:ext cx="9996204" cy="3697450"/>
          </a:xfrm>
        </p:spPr>
      </p:pic>
    </p:spTree>
    <p:extLst>
      <p:ext uri="{BB962C8B-B14F-4D97-AF65-F5344CB8AC3E}">
        <p14:creationId xmlns:p14="http://schemas.microsoft.com/office/powerpoint/2010/main" val="218708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91CDDC5-C53D-6046-A7A8-21F41DA9CA8E}"/>
              </a:ext>
            </a:extLst>
          </p:cNvPr>
          <p:cNvSpPr txBox="1">
            <a:spLocks/>
          </p:cNvSpPr>
          <p:nvPr/>
        </p:nvSpPr>
        <p:spPr>
          <a:xfrm>
            <a:off x="841248" y="475488"/>
            <a:ext cx="10515600" cy="1197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Separable Convolution – Example</a:t>
            </a:r>
            <a:br>
              <a:rPr lang="de-AT"/>
            </a:br>
            <a:r>
              <a:rPr lang="de-AT" sz="3200" i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Final</a:t>
            </a:r>
            <a:endParaRPr lang="en-GB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60D0C7-17A2-CAC0-3F9E-494CA35A4A72}"/>
              </a:ext>
            </a:extLst>
          </p:cNvPr>
          <p:cNvSpPr txBox="1"/>
          <p:nvPr/>
        </p:nvSpPr>
        <p:spPr>
          <a:xfrm>
            <a:off x="1543316" y="5551515"/>
            <a:ext cx="928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Create 256 1x1x3 kernels that output a 8x8x1 image each to get a final image of shape 8x8x256</a:t>
            </a:r>
          </a:p>
        </p:txBody>
      </p:sp>
      <p:pic>
        <p:nvPicPr>
          <p:cNvPr id="13" name="Inhaltsplatzhalter 7">
            <a:extLst>
              <a:ext uri="{FF2B5EF4-FFF2-40B4-BE49-F238E27FC236}">
                <a16:creationId xmlns:a16="http://schemas.microsoft.com/office/drawing/2014/main" id="{FA133C64-B197-E9E6-AF86-E7CAE41D7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730"/>
            <a:ext cx="6936259" cy="329701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5674D36-76E1-4DA3-7C63-3DB6A5B31CD4}"/>
              </a:ext>
            </a:extLst>
          </p:cNvPr>
          <p:cNvSpPr txBox="1"/>
          <p:nvPr/>
        </p:nvSpPr>
        <p:spPr>
          <a:xfrm>
            <a:off x="7208099" y="1804082"/>
            <a:ext cx="427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/>
              <a:t>Normal </a:t>
            </a:r>
            <a:r>
              <a:rPr lang="de-AT" i="1" dirty="0" err="1"/>
              <a:t>Conv</a:t>
            </a:r>
            <a:r>
              <a:rPr lang="de-AT" i="1" dirty="0"/>
              <a:t>.: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256x3x5x5x8x8=</a:t>
            </a:r>
            <a:r>
              <a:rPr lang="en-GB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1.228.800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multiplications</a:t>
            </a:r>
            <a:endParaRPr lang="de-AT" dirty="0"/>
          </a:p>
        </p:txBody>
      </p:sp>
      <p:graphicFrame>
        <p:nvGraphicFramePr>
          <p:cNvPr id="15" name="Tabelle 4">
            <a:extLst>
              <a:ext uri="{FF2B5EF4-FFF2-40B4-BE49-F238E27FC236}">
                <a16:creationId xmlns:a16="http://schemas.microsoft.com/office/drawing/2014/main" id="{EF1DF6D3-343D-0C7E-59C0-1F9F0DD5B2B4}"/>
              </a:ext>
            </a:extLst>
          </p:cNvPr>
          <p:cNvGraphicFramePr>
            <a:graphicFrameLocks noGrp="1"/>
          </p:cNvGraphicFramePr>
          <p:nvPr/>
        </p:nvGraphicFramePr>
        <p:xfrm>
          <a:off x="7292164" y="2867346"/>
          <a:ext cx="4792743" cy="2290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581">
                  <a:extLst>
                    <a:ext uri="{9D8B030D-6E8A-4147-A177-3AD203B41FA5}">
                      <a16:colId xmlns:a16="http://schemas.microsoft.com/office/drawing/2014/main" val="2962122087"/>
                    </a:ext>
                  </a:extLst>
                </a:gridCol>
                <a:gridCol w="1860633">
                  <a:extLst>
                    <a:ext uri="{9D8B030D-6E8A-4147-A177-3AD203B41FA5}">
                      <a16:colId xmlns:a16="http://schemas.microsoft.com/office/drawing/2014/main" val="18782538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65499651"/>
                    </a:ext>
                  </a:extLst>
                </a:gridCol>
              </a:tblGrid>
              <a:tr h="639650">
                <a:tc>
                  <a:txBody>
                    <a:bodyPr/>
                    <a:lstStyle/>
                    <a:p>
                      <a:r>
                        <a:rPr lang="de-AT" i="1" dirty="0" err="1"/>
                        <a:t>Seperable</a:t>
                      </a:r>
                      <a:r>
                        <a:rPr lang="de-AT" i="1" dirty="0"/>
                        <a:t> </a:t>
                      </a:r>
                      <a:r>
                        <a:rPr lang="de-AT" i="1" dirty="0" err="1"/>
                        <a:t>Conv</a:t>
                      </a:r>
                      <a:r>
                        <a:rPr lang="de-AT" i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0" dirty="0" err="1"/>
                        <a:t>operation</a:t>
                      </a:r>
                      <a:endParaRPr lang="de-AT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multipli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2768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r>
                        <a:rPr lang="de-AT" dirty="0" err="1"/>
                        <a:t>Depthwise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Conv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3x5x5x8x8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4,800 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16733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r>
                        <a:rPr lang="de-AT" dirty="0" err="1"/>
                        <a:t>Pointwise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Conv</a:t>
                      </a:r>
                      <a:r>
                        <a:rPr lang="de-A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256x1x1x3x8x8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79716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de-AT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52.952</a:t>
                      </a:r>
                      <a:endParaRPr lang="de-AT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6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7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CEE44-C9EC-41E8-809A-6F1DDB2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AT"/>
              <a:t>Global Average Pooling</a:t>
            </a:r>
            <a:endParaRPr lang="en-GB"/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4801D-912C-C421-8D16-BDBB0FCC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499616"/>
            <a:ext cx="4115721" cy="4383398"/>
          </a:xfrm>
        </p:spPr>
        <p:txBody>
          <a:bodyPr anchor="t">
            <a:normAutofit lnSpcReduction="10000"/>
          </a:bodyPr>
          <a:lstStyle/>
          <a:p>
            <a:r>
              <a:rPr lang="de-AT" sz="2200"/>
              <a:t>Generate one feature </a:t>
            </a:r>
            <a:r>
              <a:rPr lang="de-AT" sz="2200" err="1"/>
              <a:t>map</a:t>
            </a:r>
            <a:r>
              <a:rPr lang="de-AT" sz="2200"/>
              <a:t> </a:t>
            </a:r>
            <a:r>
              <a:rPr lang="de-AT" sz="2200" err="1"/>
              <a:t>for</a:t>
            </a:r>
            <a:r>
              <a:rPr lang="de-AT" sz="2200"/>
              <a:t> </a:t>
            </a:r>
            <a:r>
              <a:rPr lang="de-AT" sz="2200" err="1"/>
              <a:t>each</a:t>
            </a:r>
            <a:r>
              <a:rPr lang="de-AT" sz="2200"/>
              <a:t> </a:t>
            </a:r>
            <a:r>
              <a:rPr lang="de-AT" sz="2200" err="1"/>
              <a:t>category</a:t>
            </a:r>
            <a:r>
              <a:rPr lang="de-AT" sz="2200"/>
              <a:t> </a:t>
            </a:r>
            <a:r>
              <a:rPr lang="de-AT" sz="2200" err="1"/>
              <a:t>of</a:t>
            </a:r>
            <a:r>
              <a:rPr lang="de-AT" sz="2200"/>
              <a:t> </a:t>
            </a:r>
            <a:r>
              <a:rPr lang="de-AT" sz="2200" err="1"/>
              <a:t>classification</a:t>
            </a:r>
            <a:r>
              <a:rPr lang="de-AT" sz="2200"/>
              <a:t> </a:t>
            </a:r>
            <a:r>
              <a:rPr lang="de-AT" sz="2200" err="1"/>
              <a:t>task</a:t>
            </a:r>
            <a:endParaRPr lang="de-AT" sz="2200"/>
          </a:p>
          <a:p>
            <a:endParaRPr lang="de-AT" sz="2200"/>
          </a:p>
          <a:p>
            <a:r>
              <a:rPr lang="de-AT" sz="2200" err="1"/>
              <a:t>Replace</a:t>
            </a:r>
            <a:r>
              <a:rPr lang="de-AT" sz="2200"/>
              <a:t> fully-</a:t>
            </a:r>
            <a:r>
              <a:rPr lang="de-AT" sz="2200" err="1"/>
              <a:t>connected</a:t>
            </a:r>
            <a:r>
              <a:rPr lang="de-AT" sz="2200"/>
              <a:t> </a:t>
            </a:r>
            <a:r>
              <a:rPr lang="de-AT" sz="2200" err="1"/>
              <a:t>layers</a:t>
            </a:r>
            <a:endParaRPr lang="de-AT" sz="2200"/>
          </a:p>
          <a:p>
            <a:endParaRPr lang="de-AT" sz="2200"/>
          </a:p>
          <a:p>
            <a:r>
              <a:rPr lang="de-AT" sz="2200" err="1"/>
              <a:t>Avg</a:t>
            </a:r>
            <a:r>
              <a:rPr lang="de-AT" sz="2200"/>
              <a:t>. </a:t>
            </a:r>
            <a:r>
              <a:rPr lang="de-AT" sz="2200" err="1"/>
              <a:t>of</a:t>
            </a:r>
            <a:r>
              <a:rPr lang="de-AT" sz="2200"/>
              <a:t> </a:t>
            </a:r>
            <a:r>
              <a:rPr lang="de-AT" sz="2200" err="1"/>
              <a:t>each</a:t>
            </a:r>
            <a:r>
              <a:rPr lang="de-AT" sz="2200"/>
              <a:t> feature </a:t>
            </a:r>
            <a:r>
              <a:rPr lang="de-AT" sz="2200" err="1"/>
              <a:t>map</a:t>
            </a:r>
            <a:r>
              <a:rPr lang="de-AT" sz="2200"/>
              <a:t> </a:t>
            </a:r>
            <a:r>
              <a:rPr lang="de-AT" sz="2200">
                <a:sym typeface="Wingdings" panose="05000000000000000000" pitchFamily="2" charset="2"/>
              </a:rPr>
              <a:t> </a:t>
            </a:r>
            <a:r>
              <a:rPr lang="de-AT" sz="2200" err="1">
                <a:sym typeface="Wingdings" panose="05000000000000000000" pitchFamily="2" charset="2"/>
              </a:rPr>
              <a:t>fed</a:t>
            </a:r>
            <a:r>
              <a:rPr lang="de-AT" sz="2200">
                <a:sym typeface="Wingdings" panose="05000000000000000000" pitchFamily="2" charset="2"/>
              </a:rPr>
              <a:t> </a:t>
            </a:r>
            <a:r>
              <a:rPr lang="de-AT" sz="2200" err="1">
                <a:sym typeface="Wingdings" panose="05000000000000000000" pitchFamily="2" charset="2"/>
              </a:rPr>
              <a:t>directly</a:t>
            </a:r>
            <a:r>
              <a:rPr lang="de-AT" sz="2200">
                <a:sym typeface="Wingdings" panose="05000000000000000000" pitchFamily="2" charset="2"/>
              </a:rPr>
              <a:t> </a:t>
            </a:r>
            <a:r>
              <a:rPr lang="de-AT" sz="2200" err="1">
                <a:sym typeface="Wingdings" panose="05000000000000000000" pitchFamily="2" charset="2"/>
              </a:rPr>
              <a:t>into</a:t>
            </a:r>
            <a:r>
              <a:rPr lang="de-AT" sz="2200">
                <a:sym typeface="Wingdings" panose="05000000000000000000" pitchFamily="2" charset="2"/>
              </a:rPr>
              <a:t> </a:t>
            </a:r>
            <a:r>
              <a:rPr lang="de-AT" sz="2200" err="1">
                <a:sym typeface="Wingdings" panose="05000000000000000000" pitchFamily="2" charset="2"/>
              </a:rPr>
              <a:t>softmax</a:t>
            </a:r>
            <a:endParaRPr lang="de-AT" sz="2200">
              <a:sym typeface="Wingdings" panose="05000000000000000000" pitchFamily="2" charset="2"/>
            </a:endParaRPr>
          </a:p>
          <a:p>
            <a:endParaRPr lang="de-AT" sz="2200">
              <a:sym typeface="Wingdings" panose="05000000000000000000" pitchFamily="2" charset="2"/>
            </a:endParaRPr>
          </a:p>
          <a:p>
            <a:r>
              <a:rPr lang="de-AT" sz="2200">
                <a:sym typeface="Wingdings" panose="05000000000000000000" pitchFamily="2" charset="2"/>
              </a:rPr>
              <a:t>Benefits:</a:t>
            </a:r>
          </a:p>
          <a:p>
            <a:pPr lvl="1"/>
            <a:r>
              <a:rPr lang="de-AT" sz="1800" err="1">
                <a:sym typeface="Wingdings" panose="05000000000000000000" pitchFamily="2" charset="2"/>
              </a:rPr>
              <a:t>more</a:t>
            </a:r>
            <a:r>
              <a:rPr lang="de-AT" sz="1800">
                <a:sym typeface="Wingdings" panose="05000000000000000000" pitchFamily="2" charset="2"/>
              </a:rPr>
              <a:t> native </a:t>
            </a:r>
            <a:r>
              <a:rPr lang="de-AT" sz="1800" err="1">
                <a:sym typeface="Wingdings" panose="05000000000000000000" pitchFamily="2" charset="2"/>
              </a:rPr>
              <a:t>to</a:t>
            </a:r>
            <a:r>
              <a:rPr lang="de-AT" sz="1800">
                <a:sym typeface="Wingdings" panose="05000000000000000000" pitchFamily="2" charset="2"/>
              </a:rPr>
              <a:t> </a:t>
            </a:r>
            <a:r>
              <a:rPr lang="de-AT" sz="1800" err="1">
                <a:sym typeface="Wingdings" panose="05000000000000000000" pitchFamily="2" charset="2"/>
              </a:rPr>
              <a:t>convolution</a:t>
            </a:r>
            <a:endParaRPr lang="de-AT" sz="1800">
              <a:sym typeface="Wingdings" panose="05000000000000000000" pitchFamily="2" charset="2"/>
            </a:endParaRPr>
          </a:p>
          <a:p>
            <a:pPr lvl="1"/>
            <a:r>
              <a:rPr lang="de-AT" sz="1800" err="1">
                <a:sym typeface="Wingdings" panose="05000000000000000000" pitchFamily="2" charset="2"/>
              </a:rPr>
              <a:t>overfitting</a:t>
            </a:r>
            <a:r>
              <a:rPr lang="de-AT" sz="1800">
                <a:sym typeface="Wingdings" panose="05000000000000000000" pitchFamily="2" charset="2"/>
              </a:rPr>
              <a:t> </a:t>
            </a:r>
            <a:r>
              <a:rPr lang="de-AT" sz="1800" err="1">
                <a:sym typeface="Wingdings" panose="05000000000000000000" pitchFamily="2" charset="2"/>
              </a:rPr>
              <a:t>avoided</a:t>
            </a:r>
            <a:endParaRPr lang="de-AT" sz="1800">
              <a:sym typeface="Wingdings" panose="05000000000000000000" pitchFamily="2" charset="2"/>
            </a:endParaRPr>
          </a:p>
          <a:p>
            <a:pPr lvl="1"/>
            <a:endParaRPr lang="de-AT" sz="1800"/>
          </a:p>
          <a:p>
            <a:endParaRPr lang="de-AT" sz="2200"/>
          </a:p>
          <a:p>
            <a:endParaRPr lang="en-GB" sz="2200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5905DA-6B9C-1458-41A5-DFFEFCAF8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3" y="2501328"/>
            <a:ext cx="5567405" cy="25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CEE44-C9EC-41E8-809A-6F1DDB2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 fontScale="90000"/>
          </a:bodyPr>
          <a:lstStyle/>
          <a:p>
            <a:r>
              <a:rPr lang="de-AT">
                <a:cs typeface="Calibri Light"/>
              </a:rPr>
              <a:t>Best Model: </a:t>
            </a:r>
            <a:br>
              <a:rPr lang="de-AT">
                <a:cs typeface="Calibri Light"/>
              </a:rPr>
            </a:br>
            <a:r>
              <a:rPr lang="de-AT">
                <a:cs typeface="Calibri Light"/>
              </a:rPr>
              <a:t>Architecture 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E20C5-D231-8A47-9FDC-6362B0BA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02" y="0"/>
            <a:ext cx="6826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7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449C2B-02EC-1BFE-AE25-DFA7FFA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32688"/>
            <a:ext cx="5128999" cy="11789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z="4000" err="1"/>
              <a:t>Attempt</a:t>
            </a:r>
            <a:r>
              <a:rPr lang="de-AT" sz="4000"/>
              <a:t> 4: Best </a:t>
            </a:r>
            <a:r>
              <a:rPr lang="de-AT" sz="4000" err="1"/>
              <a:t>Result</a:t>
            </a:r>
            <a:endParaRPr lang="de-AT" sz="4000" kern="1200">
              <a:solidFill>
                <a:schemeClr val="tx1"/>
              </a:solidFill>
              <a:latin typeface="+mj-lt"/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BA6CAD-1181-E3BB-7ECE-2DD39470F506}"/>
                  </a:ext>
                </a:extLst>
              </p:cNvPr>
              <p:cNvSpPr txBox="1"/>
              <p:nvPr/>
            </p:nvSpPr>
            <p:spPr>
              <a:xfrm>
                <a:off x="902521" y="2319779"/>
                <a:ext cx="4892040" cy="32095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Test </a:t>
                </a:r>
                <a:r>
                  <a:rPr lang="de-AT" sz="2000" dirty="0" err="1"/>
                  <a:t>Accuracy</a:t>
                </a:r>
                <a:r>
                  <a:rPr lang="de-AT" sz="2000" dirty="0"/>
                  <a:t>: 89.9%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64 – 1024 Filters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Total </a:t>
                </a:r>
                <a:r>
                  <a:rPr lang="de-AT" sz="2000" dirty="0" err="1"/>
                  <a:t>params</a:t>
                </a:r>
                <a:r>
                  <a:rPr lang="de-AT" sz="2000" dirty="0"/>
                  <a:t>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6.600.000</m:t>
                    </m:r>
                  </m:oMath>
                </a14:m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Batch </a:t>
                </a:r>
                <a:r>
                  <a:rPr lang="de-AT" sz="2000" dirty="0" err="1"/>
                  <a:t>size</a:t>
                </a:r>
                <a:r>
                  <a:rPr lang="de-AT" sz="2000" dirty="0"/>
                  <a:t>: 26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Input </a:t>
                </a:r>
                <a:r>
                  <a:rPr lang="de-AT" sz="2000" dirty="0" err="1"/>
                  <a:t>size</a:t>
                </a:r>
                <a:r>
                  <a:rPr lang="de-AT" sz="2000" dirty="0"/>
                  <a:t>: 224, 224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BA6CAD-1181-E3BB-7ECE-2DD39470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21" y="2319779"/>
                <a:ext cx="4892040" cy="3209544"/>
              </a:xfrm>
              <a:prstGeom prst="rect">
                <a:avLst/>
              </a:prstGeom>
              <a:blipFill>
                <a:blip r:embed="rId2"/>
                <a:stretch>
                  <a:fillRect l="-1121" b="-133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12">
            <a:extLst>
              <a:ext uri="{FF2B5EF4-FFF2-40B4-BE49-F238E27FC236}">
                <a16:creationId xmlns:a16="http://schemas.microsoft.com/office/drawing/2014/main" id="{699AAABA-FF70-DB78-65AC-F6479B8D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05" y="1620793"/>
            <a:ext cx="5052922" cy="36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0212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3">
            <a:extLst>
              <a:ext uri="{FF2B5EF4-FFF2-40B4-BE49-F238E27FC236}">
                <a16:creationId xmlns:a16="http://schemas.microsoft.com/office/drawing/2014/main" id="{8D0E8453-133A-AD2A-647A-DFFA4342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0" y="142759"/>
            <a:ext cx="2926474" cy="2101512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FB786321-873D-0A82-26FC-9CABEA03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4" y="2381400"/>
            <a:ext cx="2926164" cy="2101714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BE4C2391-7EEA-1005-D7BC-EA87A17DC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543" y="4611772"/>
            <a:ext cx="2927616" cy="2103217"/>
          </a:xfrm>
          <a:prstGeom prst="rect">
            <a:avLst/>
          </a:prstGeom>
        </p:spPr>
      </p:pic>
      <p:pic>
        <p:nvPicPr>
          <p:cNvPr id="4" name="Grafik 5">
            <a:extLst>
              <a:ext uri="{FF2B5EF4-FFF2-40B4-BE49-F238E27FC236}">
                <a16:creationId xmlns:a16="http://schemas.microsoft.com/office/drawing/2014/main" id="{5D294049-2289-CF37-EB56-0C2AD0AEA0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2" t="2094" r="1701" b="2879"/>
          <a:stretch/>
        </p:blipFill>
        <p:spPr>
          <a:xfrm>
            <a:off x="6302045" y="137678"/>
            <a:ext cx="2926080" cy="2103755"/>
          </a:xfrm>
          <a:prstGeom prst="rect">
            <a:avLst/>
          </a:prstGeom>
        </p:spPr>
      </p:pic>
      <p:pic>
        <p:nvPicPr>
          <p:cNvPr id="6" name="Grafik 9">
            <a:extLst>
              <a:ext uri="{FF2B5EF4-FFF2-40B4-BE49-F238E27FC236}">
                <a16:creationId xmlns:a16="http://schemas.microsoft.com/office/drawing/2014/main" id="{F8CDB924-8620-D483-DD26-A55C6A5AD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045" y="2383052"/>
            <a:ext cx="2926805" cy="2104855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8398F45C-61F3-73FB-1850-881517D82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4531" y="137886"/>
            <a:ext cx="2928938" cy="2104390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F6FCD971-79E9-1B90-755B-F7ABA4AD9E1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20" r="252"/>
          <a:stretch/>
        </p:blipFill>
        <p:spPr>
          <a:xfrm>
            <a:off x="6304500" y="2380751"/>
            <a:ext cx="2923578" cy="21048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449C2B-02EC-1BFE-AE25-DFA7FFA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169" y="1277516"/>
            <a:ext cx="2012507" cy="4455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z="4000">
                <a:cs typeface="Calibri Light"/>
              </a:rPr>
              <a:t>Process</a:t>
            </a:r>
            <a:endParaRPr lang="de-AT" sz="4000" kern="120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547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3E4C7-0D67-82DD-17D9-34401620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963877"/>
            <a:ext cx="3733122" cy="4930246"/>
          </a:xfrm>
        </p:spPr>
        <p:txBody>
          <a:bodyPr>
            <a:normAutofit/>
          </a:bodyPr>
          <a:lstStyle/>
          <a:p>
            <a:pPr algn="r"/>
            <a:r>
              <a:rPr lang="de-AT" err="1"/>
              <a:t>What</a:t>
            </a:r>
            <a:r>
              <a:rPr lang="de-AT"/>
              <a:t> </a:t>
            </a:r>
            <a:r>
              <a:rPr lang="de-AT" err="1"/>
              <a:t>worked</a:t>
            </a:r>
            <a:r>
              <a:rPr lang="de-AT"/>
              <a:t>, </a:t>
            </a:r>
            <a:r>
              <a:rPr lang="de-AT" err="1"/>
              <a:t>what</a:t>
            </a:r>
            <a:r>
              <a:rPr lang="de-AT"/>
              <a:t> </a:t>
            </a:r>
            <a:r>
              <a:rPr lang="de-AT" err="1"/>
              <a:t>didn´t</a:t>
            </a:r>
            <a:r>
              <a:rPr lang="de-AT"/>
              <a:t> </a:t>
            </a:r>
            <a:endParaRPr lang="de-AT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F1B93-8D34-E160-3148-64C1CF66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AT" sz="2400" err="1">
                <a:cs typeface="Calibri"/>
              </a:rPr>
              <a:t>Worked</a:t>
            </a:r>
            <a:r>
              <a:rPr lang="de-AT" sz="2400">
                <a:cs typeface="Calibri"/>
              </a:rPr>
              <a:t>:</a:t>
            </a:r>
          </a:p>
          <a:p>
            <a:pPr lvl="1"/>
            <a:r>
              <a:rPr lang="de-AT" sz="2000">
                <a:cs typeface="Calibri"/>
              </a:rPr>
              <a:t>Global Average Pooling</a:t>
            </a:r>
          </a:p>
          <a:p>
            <a:pPr lvl="1"/>
            <a:r>
              <a:rPr lang="de-AT" sz="2000" err="1">
                <a:cs typeface="Calibri"/>
              </a:rPr>
              <a:t>Convolutional</a:t>
            </a:r>
            <a:r>
              <a:rPr lang="de-AT" sz="2000">
                <a:cs typeface="Calibri"/>
              </a:rPr>
              <a:t> Transpose</a:t>
            </a:r>
          </a:p>
          <a:p>
            <a:pPr lvl="1"/>
            <a:r>
              <a:rPr lang="de-AT" sz="2000">
                <a:cs typeface="Calibri"/>
              </a:rPr>
              <a:t>Batch </a:t>
            </a:r>
            <a:r>
              <a:rPr lang="de-AT" sz="2000" err="1">
                <a:cs typeface="Calibri"/>
              </a:rPr>
              <a:t>Normalization</a:t>
            </a:r>
            <a:endParaRPr lang="de-AT" sz="2000">
              <a:cs typeface="Calibri"/>
            </a:endParaRPr>
          </a:p>
          <a:p>
            <a:r>
              <a:rPr lang="de-AT" sz="2400" err="1">
                <a:cs typeface="Calibri"/>
              </a:rPr>
              <a:t>Didn´t</a:t>
            </a:r>
            <a:r>
              <a:rPr lang="de-AT" sz="2400">
                <a:cs typeface="Calibri"/>
              </a:rPr>
              <a:t> </a:t>
            </a:r>
            <a:r>
              <a:rPr lang="de-AT" sz="2400" err="1">
                <a:cs typeface="Calibri"/>
              </a:rPr>
              <a:t>work</a:t>
            </a:r>
            <a:r>
              <a:rPr lang="de-AT" sz="2400">
                <a:cs typeface="Calibri"/>
              </a:rPr>
              <a:t>:</a:t>
            </a:r>
          </a:p>
          <a:p>
            <a:pPr lvl="1"/>
            <a:r>
              <a:rPr lang="de-AT" sz="2000">
                <a:cs typeface="Calibri"/>
              </a:rPr>
              <a:t>Multiple </a:t>
            </a:r>
            <a:r>
              <a:rPr lang="de-AT" sz="2000" err="1">
                <a:cs typeface="Calibri"/>
              </a:rPr>
              <a:t>dense</a:t>
            </a:r>
            <a:r>
              <a:rPr lang="de-AT" sz="2000">
                <a:cs typeface="Calibri"/>
              </a:rPr>
              <a:t> </a:t>
            </a:r>
            <a:r>
              <a:rPr lang="de-AT" sz="2000" err="1">
                <a:cs typeface="Calibri"/>
              </a:rPr>
              <a:t>layers</a:t>
            </a:r>
            <a:endParaRPr lang="de-AT" sz="2000">
              <a:cs typeface="Calibri"/>
            </a:endParaRPr>
          </a:p>
          <a:p>
            <a:pPr lvl="1"/>
            <a:r>
              <a:rPr lang="de-AT" sz="2000">
                <a:cs typeface="Calibri"/>
              </a:rPr>
              <a:t>Dropout</a:t>
            </a:r>
          </a:p>
          <a:p>
            <a:pPr lvl="1"/>
            <a:r>
              <a:rPr lang="de-AT" sz="2000" err="1">
                <a:cs typeface="Calibri"/>
              </a:rPr>
              <a:t>Sticking</a:t>
            </a:r>
            <a:r>
              <a:rPr lang="de-AT" sz="2000">
                <a:cs typeface="Calibri"/>
              </a:rPr>
              <a:t> </a:t>
            </a:r>
            <a:r>
              <a:rPr lang="de-AT" sz="2000" err="1">
                <a:cs typeface="Calibri"/>
              </a:rPr>
              <a:t>to</a:t>
            </a:r>
            <a:r>
              <a:rPr lang="de-AT" sz="2000">
                <a:cs typeface="Calibri"/>
              </a:rPr>
              <a:t> </a:t>
            </a:r>
            <a:r>
              <a:rPr lang="de-AT" sz="2000" err="1">
                <a:cs typeface="Calibri"/>
              </a:rPr>
              <a:t>one</a:t>
            </a:r>
            <a:r>
              <a:rPr lang="de-AT" sz="2000">
                <a:cs typeface="Calibri"/>
              </a:rPr>
              <a:t> Convolution Type</a:t>
            </a:r>
          </a:p>
        </p:txBody>
      </p:sp>
    </p:spTree>
    <p:extLst>
      <p:ext uri="{BB962C8B-B14F-4D97-AF65-F5344CB8AC3E}">
        <p14:creationId xmlns:p14="http://schemas.microsoft.com/office/powerpoint/2010/main" val="308396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3E4C7-0D67-82DD-17D9-34401620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AT"/>
              <a:t>Agenda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F1B93-8D34-E160-3148-64C1CF66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AT" sz="2400"/>
              <a:t>Progress of models</a:t>
            </a:r>
          </a:p>
          <a:p>
            <a:r>
              <a:rPr lang="de-AT" sz="2400"/>
              <a:t>Additional techniques</a:t>
            </a:r>
          </a:p>
          <a:p>
            <a:r>
              <a:rPr lang="de-AT" sz="2400"/>
              <a:t>Best Result</a:t>
            </a:r>
          </a:p>
          <a:p>
            <a:r>
              <a:rPr lang="de-AT" sz="2400"/>
              <a:t>What worked, what didn‘t</a:t>
            </a:r>
          </a:p>
          <a:p>
            <a:r>
              <a:rPr lang="de-AT" sz="2400"/>
              <a:t>What did we learn?</a:t>
            </a:r>
          </a:p>
        </p:txBody>
      </p:sp>
    </p:spTree>
    <p:extLst>
      <p:ext uri="{BB962C8B-B14F-4D97-AF65-F5344CB8AC3E}">
        <p14:creationId xmlns:p14="http://schemas.microsoft.com/office/powerpoint/2010/main" val="372524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3E4C7-0D67-82DD-17D9-34401620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963877"/>
            <a:ext cx="3545162" cy="4930246"/>
          </a:xfrm>
        </p:spPr>
        <p:txBody>
          <a:bodyPr>
            <a:normAutofit/>
          </a:bodyPr>
          <a:lstStyle/>
          <a:p>
            <a:pPr algn="r"/>
            <a:r>
              <a:rPr lang="de-AT" err="1"/>
              <a:t>What</a:t>
            </a:r>
            <a:r>
              <a:rPr lang="de-AT"/>
              <a:t> </a:t>
            </a:r>
            <a:r>
              <a:rPr lang="de-AT" err="1"/>
              <a:t>did</a:t>
            </a:r>
            <a:r>
              <a:rPr lang="de-AT"/>
              <a:t> </a:t>
            </a:r>
            <a:r>
              <a:rPr lang="de-AT" err="1"/>
              <a:t>we</a:t>
            </a:r>
            <a:r>
              <a:rPr lang="de-AT"/>
              <a:t> </a:t>
            </a:r>
            <a:r>
              <a:rPr lang="de-AT" err="1"/>
              <a:t>learn</a:t>
            </a:r>
            <a:r>
              <a:rPr lang="de-AT"/>
              <a:t>?</a:t>
            </a:r>
            <a:endParaRPr lang="de-DE" err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F1B93-8D34-E160-3148-64C1CF66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AT" sz="2400" err="1">
                <a:cs typeface="Calibri"/>
              </a:rPr>
              <a:t>Layers</a:t>
            </a:r>
            <a:r>
              <a:rPr lang="de-AT" sz="2400">
                <a:cs typeface="Calibri"/>
              </a:rPr>
              <a:t> not </a:t>
            </a:r>
            <a:r>
              <a:rPr lang="de-AT" sz="2400" err="1">
                <a:cs typeface="Calibri"/>
              </a:rPr>
              <a:t>filters</a:t>
            </a:r>
            <a:endParaRPr lang="de-AT" sz="2400">
              <a:cs typeface="Calibri"/>
            </a:endParaRPr>
          </a:p>
          <a:p>
            <a:r>
              <a:rPr lang="de-AT" sz="2400">
                <a:cs typeface="Calibri"/>
              </a:rPr>
              <a:t>Mixing </a:t>
            </a:r>
            <a:r>
              <a:rPr lang="de-AT" sz="2400" err="1">
                <a:cs typeface="Calibri"/>
              </a:rPr>
              <a:t>Convolution</a:t>
            </a:r>
            <a:r>
              <a:rPr lang="de-AT" sz="2400">
                <a:cs typeface="Calibri"/>
              </a:rPr>
              <a:t> </a:t>
            </a:r>
            <a:r>
              <a:rPr lang="de-AT" sz="2400" err="1">
                <a:cs typeface="Calibri"/>
              </a:rPr>
              <a:t>Types</a:t>
            </a:r>
            <a:endParaRPr lang="de-AT" sz="2400">
              <a:cs typeface="Calibri"/>
            </a:endParaRPr>
          </a:p>
          <a:p>
            <a:r>
              <a:rPr lang="de-AT" sz="2400">
                <a:cs typeface="Calibri"/>
              </a:rPr>
              <a:t>Training </a:t>
            </a:r>
            <a:r>
              <a:rPr lang="de-AT" sz="2400" err="1">
                <a:cs typeface="Calibri"/>
              </a:rPr>
              <a:t>takes</a:t>
            </a:r>
            <a:r>
              <a:rPr lang="de-AT" sz="2400">
                <a:cs typeface="Calibri"/>
              </a:rPr>
              <a:t> time </a:t>
            </a:r>
            <a:r>
              <a:rPr lang="de-AT" sz="2400">
                <a:cs typeface="Calibri"/>
                <a:sym typeface="Wingdings" panose="05000000000000000000" pitchFamily="2" charset="2"/>
              </a:rPr>
              <a:t></a:t>
            </a:r>
            <a:endParaRPr lang="de-AT" sz="2400">
              <a:cs typeface="Calibri"/>
            </a:endParaRPr>
          </a:p>
          <a:p>
            <a:r>
              <a:rPr lang="de-AT" sz="2400">
                <a:cs typeface="Calibri"/>
              </a:rPr>
              <a:t>Python </a:t>
            </a:r>
            <a:r>
              <a:rPr lang="de-AT" sz="2400">
                <a:cs typeface="Calibri"/>
                <a:sym typeface="Wingdings" panose="05000000000000000000" pitchFamily="2" charset="2"/>
              </a:rPr>
              <a:t></a:t>
            </a:r>
            <a:endParaRPr lang="de-A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29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3E4C7-0D67-82DD-17D9-34401620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214" y="963877"/>
            <a:ext cx="8742523" cy="1087345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Result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BB0AB3-C952-5950-9073-9976AD27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7377"/>
            <a:ext cx="1219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1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3E4C7-0D67-82DD-17D9-34401620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214" y="963877"/>
            <a:ext cx="8742523" cy="4930246"/>
          </a:xfrm>
        </p:spPr>
        <p:txBody>
          <a:bodyPr>
            <a:normAutofit/>
          </a:bodyPr>
          <a:lstStyle/>
          <a:p>
            <a:pPr algn="ctr"/>
            <a:r>
              <a:rPr lang="de-DE" err="1"/>
              <a:t>Thank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attention</a:t>
            </a:r>
            <a:r>
              <a:rPr lang="de-DE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6628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449C2B-02EC-1BFE-AE25-DFA7FFA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achieved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BA6CAD-1181-E3BB-7ECE-2DD39470F506}"/>
              </a:ext>
            </a:extLst>
          </p:cNvPr>
          <p:cNvSpPr txBox="1"/>
          <p:nvPr/>
        </p:nvSpPr>
        <p:spPr>
          <a:xfrm>
            <a:off x="841248" y="2898648"/>
            <a:ext cx="4892040" cy="2542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Test Accuracy: 89.9%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Training time: 2h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824D01C-C02A-6BD8-B879-E3485263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17"/>
          <a:stretch/>
        </p:blipFill>
        <p:spPr bwMode="auto">
          <a:xfrm>
            <a:off x="6748272" y="1689285"/>
            <a:ext cx="5025525" cy="348857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897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449C2B-02EC-1BFE-AE25-DFA7FFA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z="4000" err="1"/>
              <a:t>Attempt</a:t>
            </a:r>
            <a:r>
              <a:rPr lang="de-AT" sz="4000"/>
              <a:t> 1: Very simple CNN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BA6CAD-1181-E3BB-7ECE-2DD39470F506}"/>
                  </a:ext>
                </a:extLst>
              </p:cNvPr>
              <p:cNvSpPr txBox="1"/>
              <p:nvPr/>
            </p:nvSpPr>
            <p:spPr>
              <a:xfrm>
                <a:off x="841248" y="2898648"/>
                <a:ext cx="4892040" cy="32095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3 </a:t>
                </a:r>
                <a:r>
                  <a:rPr lang="de-AT" sz="2000" dirty="0" err="1"/>
                  <a:t>blocks</a:t>
                </a:r>
                <a:r>
                  <a:rPr lang="de-AT" sz="2000" dirty="0"/>
                  <a:t> </a:t>
                </a:r>
                <a:r>
                  <a:rPr lang="de-AT" sz="2000" dirty="0" err="1"/>
                  <a:t>of</a:t>
                </a:r>
                <a:r>
                  <a:rPr lang="de-AT" sz="2000" dirty="0"/>
                  <a:t> Conv2D + MaxPool2D</a:t>
                </a:r>
                <a:br>
                  <a:rPr lang="de-AT" sz="2000" dirty="0"/>
                </a:br>
                <a:r>
                  <a:rPr lang="de-AT" sz="1600" dirty="0"/>
                  <a:t>(16 Filters 3x3)</a:t>
                </a:r>
              </a:p>
              <a:p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Flatten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2 </a:t>
                </a:r>
                <a:r>
                  <a:rPr lang="de-AT" sz="2000" dirty="0" err="1"/>
                  <a:t>Dense</a:t>
                </a:r>
                <a:r>
                  <a:rPr lang="de-AT" sz="2000" dirty="0"/>
                  <a:t> Layer </a:t>
                </a:r>
                <a:r>
                  <a:rPr lang="de-AT" sz="2000" dirty="0" err="1"/>
                  <a:t>ReLU</a:t>
                </a:r>
                <a:r>
                  <a:rPr lang="en-GB" sz="2000" dirty="0"/>
                  <a:t> + 1 Dense layer </a:t>
                </a:r>
                <a:r>
                  <a:rPr lang="en-GB" sz="2000" dirty="0" err="1"/>
                  <a:t>softmax</a:t>
                </a: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Total params: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000" dirty="0"/>
                  <a:t> 2.275.000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BA6CAD-1181-E3BB-7ECE-2DD39470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2898648"/>
                <a:ext cx="4892040" cy="3209544"/>
              </a:xfrm>
              <a:prstGeom prst="rect">
                <a:avLst/>
              </a:prstGeom>
              <a:blipFill>
                <a:blip r:embed="rId2"/>
                <a:stretch>
                  <a:fillRect l="-1121" t="-114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B65C8D64-B725-98FB-3A4A-87439A4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" r="799" b="1747"/>
          <a:stretch/>
        </p:blipFill>
        <p:spPr bwMode="auto">
          <a:xfrm>
            <a:off x="6506947" y="1621470"/>
            <a:ext cx="5257821" cy="36150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77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449C2B-02EC-1BFE-AE25-DFA7FFA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32688"/>
            <a:ext cx="5128999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z="4000" dirty="0" err="1"/>
              <a:t>Attempt</a:t>
            </a:r>
            <a:r>
              <a:rPr lang="de-AT" sz="4000" dirty="0"/>
              <a:t> 2: More </a:t>
            </a:r>
            <a:r>
              <a:rPr lang="de-AT" sz="4000" dirty="0" err="1"/>
              <a:t>Layers</a:t>
            </a:r>
            <a:br>
              <a:rPr lang="de-AT" sz="4000" dirty="0"/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BA6CAD-1181-E3BB-7ECE-2DD39470F506}"/>
                  </a:ext>
                </a:extLst>
              </p:cNvPr>
              <p:cNvSpPr txBox="1"/>
              <p:nvPr/>
            </p:nvSpPr>
            <p:spPr>
              <a:xfrm>
                <a:off x="841247" y="2819400"/>
                <a:ext cx="4892040" cy="32095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Test Accuracy: 32.5%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6 </a:t>
                </a:r>
                <a:r>
                  <a:rPr lang="de-AT" sz="2000" dirty="0" err="1"/>
                  <a:t>blocks</a:t>
                </a:r>
                <a:r>
                  <a:rPr lang="de-AT" sz="2000" dirty="0"/>
                  <a:t> </a:t>
                </a:r>
                <a:r>
                  <a:rPr lang="de-AT" sz="2000" dirty="0" err="1"/>
                  <a:t>of</a:t>
                </a:r>
                <a:r>
                  <a:rPr lang="de-AT" sz="2000" dirty="0"/>
                  <a:t> Conv2D + MaxPool2D</a:t>
                </a:r>
                <a:br>
                  <a:rPr lang="de-AT" sz="2000" dirty="0"/>
                </a:br>
                <a:r>
                  <a:rPr lang="de-AT" sz="1700" dirty="0"/>
                  <a:t>(16 Filters 3x3)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Flatten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 dirty="0"/>
                  <a:t>1 </a:t>
                </a:r>
                <a:r>
                  <a:rPr lang="de-AT" sz="2000" dirty="0" err="1"/>
                  <a:t>Dense</a:t>
                </a:r>
                <a:r>
                  <a:rPr lang="de-AT" sz="2000" dirty="0"/>
                  <a:t> Layer </a:t>
                </a:r>
                <a:r>
                  <a:rPr lang="de-AT" sz="2000" dirty="0" err="1"/>
                  <a:t>ReLU</a:t>
                </a:r>
                <a:r>
                  <a:rPr lang="en-GB" sz="2000" dirty="0"/>
                  <a:t> + 1 Dense layer </a:t>
                </a:r>
                <a:r>
                  <a:rPr lang="en-GB" sz="2000" dirty="0" err="1"/>
                  <a:t>softmax</a:t>
                </a: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Total params: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000" dirty="0"/>
                  <a:t> 36.500</a:t>
                </a:r>
                <a:endParaRPr lang="de-AT" sz="20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BA6CAD-1181-E3BB-7ECE-2DD39470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7" y="2819400"/>
                <a:ext cx="4892040" cy="3209544"/>
              </a:xfrm>
              <a:prstGeom prst="rect">
                <a:avLst/>
              </a:prstGeom>
              <a:blipFill>
                <a:blip r:embed="rId2"/>
                <a:stretch>
                  <a:fillRect l="-873" r="-1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30021996-FE29-2DD7-3EBB-4C973AF82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" t="1675" r="909" b="1464"/>
          <a:stretch/>
        </p:blipFill>
        <p:spPr bwMode="auto">
          <a:xfrm>
            <a:off x="6640359" y="1703832"/>
            <a:ext cx="5146831" cy="3621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614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449C2B-02EC-1BFE-AE25-DFA7FFA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32688"/>
            <a:ext cx="5128999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z="4000" err="1"/>
              <a:t>Attempt</a:t>
            </a:r>
            <a:r>
              <a:rPr lang="de-AT" sz="4000"/>
              <a:t> 3: </a:t>
            </a:r>
            <a:r>
              <a:rPr lang="de-AT" sz="4000" err="1"/>
              <a:t>Increasing</a:t>
            </a:r>
            <a:r>
              <a:rPr lang="de-AT" sz="4000"/>
              <a:t> Filters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BA6CAD-1181-E3BB-7ECE-2DD39470F506}"/>
                  </a:ext>
                </a:extLst>
              </p:cNvPr>
              <p:cNvSpPr txBox="1"/>
              <p:nvPr/>
            </p:nvSpPr>
            <p:spPr>
              <a:xfrm>
                <a:off x="841247" y="2819400"/>
                <a:ext cx="4892040" cy="32095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/>
                  <a:t>Test Accuracy: 51%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/>
                  <a:t>6 </a:t>
                </a:r>
                <a:r>
                  <a:rPr lang="de-AT" sz="2000" err="1"/>
                  <a:t>blocks</a:t>
                </a:r>
                <a:r>
                  <a:rPr lang="de-AT" sz="2000"/>
                  <a:t> </a:t>
                </a:r>
                <a:r>
                  <a:rPr lang="de-AT" sz="2000" err="1"/>
                  <a:t>of</a:t>
                </a:r>
                <a:r>
                  <a:rPr lang="de-AT" sz="2000"/>
                  <a:t> Conv2D + MaxPool2D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/>
                  <a:t>More Filters after </a:t>
                </a:r>
                <a:r>
                  <a:rPr lang="de-AT" sz="2000" err="1"/>
                  <a:t>each</a:t>
                </a:r>
                <a:r>
                  <a:rPr lang="de-AT" sz="2000"/>
                  <a:t> block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AT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AT" sz="2000"/>
                  <a:t>Flatten, 1 </a:t>
                </a:r>
                <a:r>
                  <a:rPr lang="de-AT" sz="2000" err="1"/>
                  <a:t>Dense</a:t>
                </a:r>
                <a:r>
                  <a:rPr lang="de-AT" sz="2000"/>
                  <a:t> </a:t>
                </a:r>
                <a:r>
                  <a:rPr lang="de-AT" sz="2000" err="1"/>
                  <a:t>ReLU</a:t>
                </a:r>
                <a:r>
                  <a:rPr lang="en-GB" sz="2000"/>
                  <a:t> + 1 Dense </a:t>
                </a:r>
                <a:r>
                  <a:rPr lang="en-GB" sz="2000" err="1"/>
                  <a:t>Softmax</a:t>
                </a:r>
                <a:endParaRPr lang="en-GB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/>
                  <a:t>Total params: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e-AT" sz="2000"/>
                  <a:t>190.000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BA6CAD-1181-E3BB-7ECE-2DD39470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7" y="2819400"/>
                <a:ext cx="4892040" cy="3209544"/>
              </a:xfrm>
              <a:prstGeom prst="rect">
                <a:avLst/>
              </a:prstGeom>
              <a:blipFill>
                <a:blip r:embed="rId2"/>
                <a:stretch>
                  <a:fillRect l="-1122" b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74A3C9F0-DC5B-C40F-5D90-3577AA254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" t="1344" r="1213" b="1728"/>
          <a:stretch/>
        </p:blipFill>
        <p:spPr bwMode="auto">
          <a:xfrm>
            <a:off x="6747832" y="360044"/>
            <a:ext cx="5011797" cy="3236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BA437ED-5421-1202-0853-2470EBA59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1" t="1586" r="778" b="1518"/>
          <a:stretch/>
        </p:blipFill>
        <p:spPr bwMode="auto">
          <a:xfrm>
            <a:off x="6743908" y="3689984"/>
            <a:ext cx="5015718" cy="295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261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5693D5-222C-1559-601D-6F4CE9E1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4212309" cy="5811837"/>
          </a:xfrm>
        </p:spPr>
        <p:txBody>
          <a:bodyPr>
            <a:normAutofit/>
          </a:bodyPr>
          <a:lstStyle/>
          <a:p>
            <a:pPr algn="ctr"/>
            <a:r>
              <a:rPr lang="de-AT">
                <a:solidFill>
                  <a:srgbClr val="FFFFFF"/>
                </a:solidFill>
              </a:rPr>
              <a:t>Stuck at 50% </a:t>
            </a:r>
            <a:br>
              <a:rPr lang="de-AT">
                <a:solidFill>
                  <a:srgbClr val="FFFFFF"/>
                </a:solidFill>
              </a:rPr>
            </a:br>
            <a:r>
              <a:rPr lang="de-AT">
                <a:solidFill>
                  <a:srgbClr val="FFFFFF"/>
                </a:solidFill>
              </a:rPr>
              <a:t>-</a:t>
            </a:r>
            <a:br>
              <a:rPr lang="de-AT">
                <a:solidFill>
                  <a:srgbClr val="FFFFFF"/>
                </a:solidFill>
              </a:rPr>
            </a:br>
            <a:r>
              <a:rPr lang="de-AT" err="1">
                <a:solidFill>
                  <a:srgbClr val="FFFFFF"/>
                </a:solidFill>
              </a:rPr>
              <a:t>How</a:t>
            </a:r>
            <a:r>
              <a:rPr lang="de-AT">
                <a:solidFill>
                  <a:srgbClr val="FFFFFF"/>
                </a:solidFill>
              </a:rPr>
              <a:t> </a:t>
            </a:r>
            <a:r>
              <a:rPr lang="de-AT" err="1">
                <a:solidFill>
                  <a:srgbClr val="FFFFFF"/>
                </a:solidFill>
              </a:rPr>
              <a:t>to</a:t>
            </a:r>
            <a:r>
              <a:rPr lang="de-AT">
                <a:solidFill>
                  <a:srgbClr val="FFFFFF"/>
                </a:solidFill>
              </a:rPr>
              <a:t> </a:t>
            </a:r>
            <a:r>
              <a:rPr lang="de-AT" err="1">
                <a:solidFill>
                  <a:srgbClr val="FFFFFF"/>
                </a:solidFill>
              </a:rPr>
              <a:t>proceed</a:t>
            </a:r>
            <a:r>
              <a:rPr lang="de-AT">
                <a:solidFill>
                  <a:srgbClr val="FFFFFF"/>
                </a:solidFill>
              </a:rPr>
              <a:t>?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2D6B8-7768-0C91-F008-DAA57093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de-AT" sz="2000">
                <a:solidFill>
                  <a:srgbClr val="FFFFFF"/>
                </a:solidFill>
              </a:rPr>
              <a:t>Batch </a:t>
            </a:r>
            <a:r>
              <a:rPr lang="de-AT" sz="2000" err="1">
                <a:solidFill>
                  <a:srgbClr val="FFFFFF"/>
                </a:solidFill>
              </a:rPr>
              <a:t>Normalisation</a:t>
            </a:r>
            <a:endParaRPr lang="de-AT" sz="2000">
              <a:solidFill>
                <a:srgbClr val="FFFFFF"/>
              </a:solidFill>
            </a:endParaRPr>
          </a:p>
          <a:p>
            <a:endParaRPr lang="de-AT" sz="2000">
              <a:solidFill>
                <a:srgbClr val="FFFFFF"/>
              </a:solidFill>
            </a:endParaRPr>
          </a:p>
          <a:p>
            <a:r>
              <a:rPr lang="de-AT" sz="2000" err="1">
                <a:solidFill>
                  <a:srgbClr val="FFFFFF"/>
                </a:solidFill>
              </a:rPr>
              <a:t>Transposed</a:t>
            </a:r>
            <a:r>
              <a:rPr lang="de-AT" sz="2000">
                <a:solidFill>
                  <a:srgbClr val="FFFFFF"/>
                </a:solidFill>
              </a:rPr>
              <a:t> </a:t>
            </a:r>
            <a:r>
              <a:rPr lang="de-AT" sz="2000" err="1">
                <a:solidFill>
                  <a:srgbClr val="FFFFFF"/>
                </a:solidFill>
              </a:rPr>
              <a:t>Convolution</a:t>
            </a:r>
            <a:endParaRPr lang="de-AT" sz="2000">
              <a:solidFill>
                <a:srgbClr val="FFFFFF"/>
              </a:solidFill>
            </a:endParaRPr>
          </a:p>
          <a:p>
            <a:endParaRPr lang="de-AT" sz="2000">
              <a:solidFill>
                <a:srgbClr val="FFFFFF"/>
              </a:solidFill>
            </a:endParaRPr>
          </a:p>
          <a:p>
            <a:r>
              <a:rPr lang="de-AT" sz="2000" err="1">
                <a:solidFill>
                  <a:srgbClr val="FFFFFF"/>
                </a:solidFill>
              </a:rPr>
              <a:t>Seperable</a:t>
            </a:r>
            <a:r>
              <a:rPr lang="de-AT" sz="2000">
                <a:solidFill>
                  <a:srgbClr val="FFFFFF"/>
                </a:solidFill>
              </a:rPr>
              <a:t> </a:t>
            </a:r>
            <a:r>
              <a:rPr lang="de-AT" sz="2000" err="1">
                <a:solidFill>
                  <a:srgbClr val="FFFFFF"/>
                </a:solidFill>
              </a:rPr>
              <a:t>Convolution</a:t>
            </a:r>
            <a:endParaRPr lang="de-AT" sz="2000">
              <a:solidFill>
                <a:srgbClr val="FFFFFF"/>
              </a:solidFill>
            </a:endParaRPr>
          </a:p>
          <a:p>
            <a:endParaRPr lang="de-AT" sz="2000">
              <a:solidFill>
                <a:srgbClr val="FFFFFF"/>
              </a:solidFill>
            </a:endParaRPr>
          </a:p>
          <a:p>
            <a:r>
              <a:rPr lang="de-AT" sz="2000">
                <a:solidFill>
                  <a:srgbClr val="FFFFFF"/>
                </a:solidFill>
              </a:rPr>
              <a:t>Global Average Pooling</a:t>
            </a:r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7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CEE44-C9EC-41E8-809A-6F1DDB2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AT"/>
              <a:t>Batch </a:t>
            </a:r>
            <a:r>
              <a:rPr lang="de-AT" err="1"/>
              <a:t>Normalization</a:t>
            </a:r>
            <a:endParaRPr lang="en-GB"/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6F41FB2D-EA99-080B-5B6F-403CB0C2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2705592"/>
            <a:ext cx="6217920" cy="2145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54801D-912C-C421-8D16-BDBB0FCC0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4656" y="1499616"/>
                <a:ext cx="3822192" cy="4383398"/>
              </a:xfrm>
            </p:spPr>
            <p:txBody>
              <a:bodyPr anchor="t">
                <a:normAutofit/>
              </a:bodyPr>
              <a:lstStyle/>
              <a:p>
                <a:r>
                  <a:rPr lang="de-AT" sz="2200" dirty="0" err="1"/>
                  <a:t>Normalization</a:t>
                </a:r>
                <a:r>
                  <a:rPr lang="de-AT" sz="2200" dirty="0"/>
                  <a:t> </a:t>
                </a:r>
                <a:r>
                  <a:rPr lang="en-US" sz="2200" dirty="0"/>
                  <a:t>possibility</a:t>
                </a:r>
                <a:r>
                  <a:rPr lang="de-AT" sz="22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𝑛𝑜𝑟𝑚𝑎𝑙𝑖𝑧𝑒𝑑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GB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r>
                              <a:rPr lang="en-GB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GB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GB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GB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de-AT" sz="2200" dirty="0" err="1"/>
                  <a:t>Normalize</a:t>
                </a:r>
                <a:r>
                  <a:rPr lang="de-AT" sz="2200" dirty="0"/>
                  <a:t> </a:t>
                </a:r>
                <a:r>
                  <a:rPr lang="de-AT" sz="2200" dirty="0" err="1"/>
                  <a:t>batches</a:t>
                </a:r>
                <a:r>
                  <a:rPr lang="de-AT" sz="2200" dirty="0"/>
                  <a:t> </a:t>
                </a:r>
                <a:r>
                  <a:rPr lang="de-AT" sz="2200" dirty="0" err="1"/>
                  <a:t>inside</a:t>
                </a:r>
                <a:r>
                  <a:rPr lang="de-AT" sz="2200" dirty="0"/>
                  <a:t> network (</a:t>
                </a:r>
                <a:r>
                  <a:rPr lang="de-AT" sz="2200" dirty="0" err="1"/>
                  <a:t>between</a:t>
                </a:r>
                <a:r>
                  <a:rPr lang="de-AT" sz="2200" dirty="0"/>
                  <a:t> </a:t>
                </a:r>
                <a:r>
                  <a:rPr lang="de-AT" sz="2200" dirty="0" err="1"/>
                  <a:t>the</a:t>
                </a:r>
                <a:r>
                  <a:rPr lang="de-AT" sz="2200" dirty="0"/>
                  <a:t> </a:t>
                </a:r>
                <a:r>
                  <a:rPr lang="de-AT" sz="2200" dirty="0" err="1"/>
                  <a:t>layers</a:t>
                </a:r>
                <a:r>
                  <a:rPr lang="de-AT" sz="2200" dirty="0"/>
                  <a:t>)</a:t>
                </a:r>
              </a:p>
              <a:p>
                <a:endParaRPr lang="de-AT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𝑧</m:t>
                            </m:r>
                            <m:r>
                              <a:rPr lang="en-GB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GB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de-AT" sz="22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de-AT" sz="2200" dirty="0"/>
              </a:p>
              <a:p>
                <a:r>
                  <a:rPr lang="de-AT" sz="2200" dirty="0" err="1"/>
                  <a:t>Avoid</a:t>
                </a:r>
                <a:r>
                  <a:rPr lang="de-AT" sz="2200" dirty="0"/>
                  <a:t> </a:t>
                </a:r>
                <a:r>
                  <a:rPr lang="de-AT" sz="2200" dirty="0" err="1"/>
                  <a:t>overfitting</a:t>
                </a:r>
                <a:r>
                  <a:rPr lang="de-AT" sz="2200" dirty="0"/>
                  <a:t>, </a:t>
                </a:r>
                <a:r>
                  <a:rPr lang="de-AT" sz="2200" dirty="0" err="1"/>
                  <a:t>increase</a:t>
                </a:r>
                <a:r>
                  <a:rPr lang="de-AT" sz="2200" dirty="0"/>
                  <a:t> </a:t>
                </a:r>
                <a:r>
                  <a:rPr lang="de-AT" sz="2200" dirty="0" err="1"/>
                  <a:t>speed</a:t>
                </a:r>
                <a:r>
                  <a:rPr lang="de-AT" sz="2200" dirty="0"/>
                  <a:t> &amp; </a:t>
                </a:r>
                <a:r>
                  <a:rPr lang="de-AT" sz="2200" dirty="0" err="1"/>
                  <a:t>stability</a:t>
                </a:r>
                <a:endParaRPr lang="en-GB" sz="22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54801D-912C-C421-8D16-BDBB0FCC0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4656" y="1499616"/>
                <a:ext cx="3822192" cy="4383398"/>
              </a:xfrm>
              <a:blipFill>
                <a:blip r:embed="rId3"/>
                <a:stretch>
                  <a:fillRect l="-1754" t="-1808" r="-4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F43A150-06A2-9EA7-C4D6-AEDD124069EA}"/>
                  </a:ext>
                </a:extLst>
              </p:cNvPr>
              <p:cNvSpPr txBox="1"/>
              <p:nvPr/>
            </p:nvSpPr>
            <p:spPr>
              <a:xfrm>
                <a:off x="719877" y="5168331"/>
                <a:ext cx="609490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;        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∙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F43A150-06A2-9EA7-C4D6-AEDD1240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77" y="5168331"/>
                <a:ext cx="6094902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998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CEE44-C9EC-41E8-809A-6F1DDB2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de-AT" err="1"/>
              <a:t>Transposed</a:t>
            </a:r>
            <a:r>
              <a:rPr lang="de-AT"/>
              <a:t> </a:t>
            </a:r>
            <a:r>
              <a:rPr lang="de-AT" err="1"/>
              <a:t>Convolution</a:t>
            </a:r>
            <a:endParaRPr lang="en-GB"/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4801D-912C-C421-8D16-BDBB0FCC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499616"/>
            <a:ext cx="3822192" cy="43833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200"/>
          </a:p>
          <a:p>
            <a:r>
              <a:rPr lang="en-GB" sz="2200"/>
              <a:t>Standard Convolution:</a:t>
            </a:r>
            <a:br>
              <a:rPr lang="en-GB" sz="2200"/>
            </a:br>
            <a:r>
              <a:rPr lang="en-GB" sz="2200"/>
              <a:t>down-sampling</a:t>
            </a:r>
          </a:p>
          <a:p>
            <a:endParaRPr lang="en-GB" sz="2200"/>
          </a:p>
          <a:p>
            <a:endParaRPr lang="en-GB" sz="2200"/>
          </a:p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endParaRPr lang="en-GB" sz="2200"/>
          </a:p>
          <a:p>
            <a:r>
              <a:rPr lang="en-GB" sz="2200"/>
              <a:t>Transposed Convolution: </a:t>
            </a:r>
            <a:br>
              <a:rPr lang="en-GB" sz="2200"/>
            </a:br>
            <a:r>
              <a:rPr lang="en-GB" sz="2200"/>
              <a:t>up-sampling</a:t>
            </a:r>
          </a:p>
          <a:p>
            <a:endParaRPr lang="en-GB" sz="2200"/>
          </a:p>
        </p:txBody>
      </p:sp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7A8BE72-B7DB-F779-D5E3-16AF0EF5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0" y="4406168"/>
            <a:ext cx="6671633" cy="128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BA09A0-CB92-51C5-EAEF-9490E3D29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69" y="1593377"/>
            <a:ext cx="4369612" cy="2184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5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147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Arabic Typesetting</vt:lpstr>
      <vt:lpstr>Arial</vt:lpstr>
      <vt:lpstr>Calibri</vt:lpstr>
      <vt:lpstr>Calibri Light</vt:lpstr>
      <vt:lpstr>Cambria Math</vt:lpstr>
      <vt:lpstr>Tw Cen MT</vt:lpstr>
      <vt:lpstr>Larissa</vt:lpstr>
      <vt:lpstr>Computer Vision Project</vt:lpstr>
      <vt:lpstr>Agenda</vt:lpstr>
      <vt:lpstr>What we achieved</vt:lpstr>
      <vt:lpstr>Attempt 1: Very simple CNN</vt:lpstr>
      <vt:lpstr>Attempt 2: More Layers </vt:lpstr>
      <vt:lpstr>Attempt 3: Increasing Filters</vt:lpstr>
      <vt:lpstr>Stuck at 50%  - How to proceed?</vt:lpstr>
      <vt:lpstr>Batch Normalization</vt:lpstr>
      <vt:lpstr>Transposed Convolution</vt:lpstr>
      <vt:lpstr>Separable Convolution</vt:lpstr>
      <vt:lpstr>Separable Convolution – Example Starting Point</vt:lpstr>
      <vt:lpstr>Separable Convolution – Example Part 1: Depthwise Convolution</vt:lpstr>
      <vt:lpstr>Separable Convolution – Example Part 2: Pointwise Convolution</vt:lpstr>
      <vt:lpstr>PowerPoint-Präsentation</vt:lpstr>
      <vt:lpstr>Global Average Pooling</vt:lpstr>
      <vt:lpstr>Best Model:  Architecture </vt:lpstr>
      <vt:lpstr>Attempt 4: Best Result</vt:lpstr>
      <vt:lpstr>Process</vt:lpstr>
      <vt:lpstr>What worked, what didn´t </vt:lpstr>
      <vt:lpstr>What did we learn?</vt:lpstr>
      <vt:lpstr>Result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Mert ÖZTÜRK</cp:lastModifiedBy>
  <cp:revision>1</cp:revision>
  <dcterms:created xsi:type="dcterms:W3CDTF">2022-06-06T09:25:15Z</dcterms:created>
  <dcterms:modified xsi:type="dcterms:W3CDTF">2022-06-08T12:17:29Z</dcterms:modified>
</cp:coreProperties>
</file>