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14"/>
    <a:srgbClr val="E49EDD"/>
    <a:srgbClr val="DDF9FF"/>
    <a:srgbClr val="50C8EE"/>
    <a:srgbClr val="76D4F2"/>
    <a:srgbClr val="98DCFE"/>
    <a:srgbClr val="CAF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6A543-0E5E-40DC-9AA9-C6D897172575}" v="38" dt="2024-01-12T10:57:58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5" d="100"/>
          <a:sy n="25" d="100"/>
        </p:scale>
        <p:origin x="3156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Kníže" userId="40c12b7a-2b7e-4584-8195-41dd96de045b" providerId="ADAL" clId="{A506A543-0E5E-40DC-9AA9-C6D897172575}"/>
    <pc:docChg chg="undo custSel addSld delSld modSld">
      <pc:chgData name="Filip Kníže" userId="40c12b7a-2b7e-4584-8195-41dd96de045b" providerId="ADAL" clId="{A506A543-0E5E-40DC-9AA9-C6D897172575}" dt="2024-01-12T10:58:24.050" v="221" actId="1076"/>
      <pc:docMkLst>
        <pc:docMk/>
      </pc:docMkLst>
      <pc:sldChg chg="addSp delSp modSp mod">
        <pc:chgData name="Filip Kníže" userId="40c12b7a-2b7e-4584-8195-41dd96de045b" providerId="ADAL" clId="{A506A543-0E5E-40DC-9AA9-C6D897172575}" dt="2024-01-12T10:50:16.865" v="141" actId="478"/>
        <pc:sldMkLst>
          <pc:docMk/>
          <pc:sldMk cId="2771891252" sldId="256"/>
        </pc:sldMkLst>
        <pc:spChg chg="add del mod">
          <ac:chgData name="Filip Kníže" userId="40c12b7a-2b7e-4584-8195-41dd96de045b" providerId="ADAL" clId="{A506A543-0E5E-40DC-9AA9-C6D897172575}" dt="2024-01-12T10:50:16.865" v="141" actId="478"/>
          <ac:spMkLst>
            <pc:docMk/>
            <pc:sldMk cId="2771891252" sldId="256"/>
            <ac:spMk id="4" creationId="{88BFAE82-0382-A0EA-A086-6380250B8742}"/>
          </ac:spMkLst>
        </pc:spChg>
      </pc:sldChg>
      <pc:sldChg chg="addSp modSp mod">
        <pc:chgData name="Filip Kníže" userId="40c12b7a-2b7e-4584-8195-41dd96de045b" providerId="ADAL" clId="{A506A543-0E5E-40DC-9AA9-C6D897172575}" dt="2024-01-12T10:58:24.050" v="221" actId="1076"/>
        <pc:sldMkLst>
          <pc:docMk/>
          <pc:sldMk cId="2606595594" sldId="257"/>
        </pc:sldMkLst>
        <pc:spChg chg="add mod">
          <ac:chgData name="Filip Kníže" userId="40c12b7a-2b7e-4584-8195-41dd96de045b" providerId="ADAL" clId="{A506A543-0E5E-40DC-9AA9-C6D897172575}" dt="2024-01-12T10:53:53.160" v="181" actId="1076"/>
          <ac:spMkLst>
            <pc:docMk/>
            <pc:sldMk cId="2606595594" sldId="257"/>
            <ac:spMk id="3" creationId="{E200850D-05FD-20C5-D0C0-8AC23CAD1043}"/>
          </ac:spMkLst>
        </pc:spChg>
        <pc:spChg chg="add mod">
          <ac:chgData name="Filip Kníže" userId="40c12b7a-2b7e-4584-8195-41dd96de045b" providerId="ADAL" clId="{A506A543-0E5E-40DC-9AA9-C6D897172575}" dt="2024-01-12T10:53:53.160" v="181" actId="1076"/>
          <ac:spMkLst>
            <pc:docMk/>
            <pc:sldMk cId="2606595594" sldId="257"/>
            <ac:spMk id="4" creationId="{042637B2-C08D-0A8D-1E71-16A9542C46AE}"/>
          </ac:spMkLst>
        </pc:spChg>
        <pc:spChg chg="add mod">
          <ac:chgData name="Filip Kníže" userId="40c12b7a-2b7e-4584-8195-41dd96de045b" providerId="ADAL" clId="{A506A543-0E5E-40DC-9AA9-C6D897172575}" dt="2024-01-12T10:58:24.050" v="221" actId="1076"/>
          <ac:spMkLst>
            <pc:docMk/>
            <pc:sldMk cId="2606595594" sldId="257"/>
            <ac:spMk id="7" creationId="{EBD288F6-1309-8C1D-806A-7177786C71F4}"/>
          </ac:spMkLst>
        </pc:spChg>
        <pc:spChg chg="add mod">
          <ac:chgData name="Filip Kníže" userId="40c12b7a-2b7e-4584-8195-41dd96de045b" providerId="ADAL" clId="{A506A543-0E5E-40DC-9AA9-C6D897172575}" dt="2024-01-12T10:58:24.050" v="221" actId="1076"/>
          <ac:spMkLst>
            <pc:docMk/>
            <pc:sldMk cId="2606595594" sldId="257"/>
            <ac:spMk id="8" creationId="{B299BDE9-A6F1-C5E0-290C-CCC6E299D6D7}"/>
          </ac:spMkLst>
        </pc:spChg>
        <pc:spChg chg="add mod">
          <ac:chgData name="Filip Kníže" userId="40c12b7a-2b7e-4584-8195-41dd96de045b" providerId="ADAL" clId="{A506A543-0E5E-40DC-9AA9-C6D897172575}" dt="2024-01-12T10:57:24.940" v="213" actId="571"/>
          <ac:spMkLst>
            <pc:docMk/>
            <pc:sldMk cId="2606595594" sldId="257"/>
            <ac:spMk id="10" creationId="{D5887999-980B-CDB2-8F17-5196AA251263}"/>
          </ac:spMkLst>
        </pc:spChg>
        <pc:spChg chg="add mod">
          <ac:chgData name="Filip Kníže" userId="40c12b7a-2b7e-4584-8195-41dd96de045b" providerId="ADAL" clId="{A506A543-0E5E-40DC-9AA9-C6D897172575}" dt="2024-01-12T10:57:24.940" v="213" actId="571"/>
          <ac:spMkLst>
            <pc:docMk/>
            <pc:sldMk cId="2606595594" sldId="257"/>
            <ac:spMk id="11" creationId="{478FC726-DF6F-30EE-1108-CFD451EDA28A}"/>
          </ac:spMkLst>
        </pc:spChg>
        <pc:spChg chg="add mod">
          <ac:chgData name="Filip Kníže" userId="40c12b7a-2b7e-4584-8195-41dd96de045b" providerId="ADAL" clId="{A506A543-0E5E-40DC-9AA9-C6D897172575}" dt="2024-01-12T10:57:24.940" v="213" actId="571"/>
          <ac:spMkLst>
            <pc:docMk/>
            <pc:sldMk cId="2606595594" sldId="257"/>
            <ac:spMk id="12" creationId="{1396F486-9B9C-FCCD-553D-86A8E8D963FB}"/>
          </ac:spMkLst>
        </pc:spChg>
        <pc:spChg chg="add mod">
          <ac:chgData name="Filip Kníže" userId="40c12b7a-2b7e-4584-8195-41dd96de045b" providerId="ADAL" clId="{A506A543-0E5E-40DC-9AA9-C6D897172575}" dt="2024-01-12T10:57:24.940" v="213" actId="571"/>
          <ac:spMkLst>
            <pc:docMk/>
            <pc:sldMk cId="2606595594" sldId="257"/>
            <ac:spMk id="13" creationId="{AC958C75-E78A-2D1E-DF25-6B98A4A5B931}"/>
          </ac:spMkLst>
        </pc:spChg>
        <pc:graphicFrameChg chg="add mod">
          <ac:chgData name="Filip Kníže" userId="40c12b7a-2b7e-4584-8195-41dd96de045b" providerId="ADAL" clId="{A506A543-0E5E-40DC-9AA9-C6D897172575}" dt="2024-01-12T10:53:53.160" v="181" actId="1076"/>
          <ac:graphicFrameMkLst>
            <pc:docMk/>
            <pc:sldMk cId="2606595594" sldId="257"/>
            <ac:graphicFrameMk id="5" creationId="{59094F40-15CB-8DD4-1731-AE2C78F0EB51}"/>
          </ac:graphicFrameMkLst>
        </pc:graphicFrameChg>
        <pc:graphicFrameChg chg="add mod">
          <ac:chgData name="Filip Kníže" userId="40c12b7a-2b7e-4584-8195-41dd96de045b" providerId="ADAL" clId="{A506A543-0E5E-40DC-9AA9-C6D897172575}" dt="2024-01-12T10:58:24.050" v="221" actId="1076"/>
          <ac:graphicFrameMkLst>
            <pc:docMk/>
            <pc:sldMk cId="2606595594" sldId="257"/>
            <ac:graphicFrameMk id="9" creationId="{4CAC7A7F-F845-F073-3B65-22A9E0DEB98E}"/>
          </ac:graphicFrameMkLst>
        </pc:graphicFrameChg>
      </pc:sldChg>
      <pc:sldChg chg="addSp delSp modSp mod">
        <pc:chgData name="Filip Kníže" userId="40c12b7a-2b7e-4584-8195-41dd96de045b" providerId="ADAL" clId="{A506A543-0E5E-40DC-9AA9-C6D897172575}" dt="2024-01-12T10:57:33.065" v="215" actId="1076"/>
        <pc:sldMkLst>
          <pc:docMk/>
          <pc:sldMk cId="3175902121" sldId="258"/>
        </pc:sldMkLst>
        <pc:spChg chg="add mod ord">
          <ac:chgData name="Filip Kníže" userId="40c12b7a-2b7e-4584-8195-41dd96de045b" providerId="ADAL" clId="{A506A543-0E5E-40DC-9AA9-C6D897172575}" dt="2024-01-12T10:50:39.959" v="142" actId="167"/>
          <ac:spMkLst>
            <pc:docMk/>
            <pc:sldMk cId="3175902121" sldId="258"/>
            <ac:spMk id="3" creationId="{7CC3D6AA-A169-303A-56EB-7B7063855293}"/>
          </ac:spMkLst>
        </pc:spChg>
        <pc:spChg chg="add del mod ord">
          <ac:chgData name="Filip Kníže" userId="40c12b7a-2b7e-4584-8195-41dd96de045b" providerId="ADAL" clId="{A506A543-0E5E-40DC-9AA9-C6D897172575}" dt="2024-01-12T10:55:39.068" v="197" actId="478"/>
          <ac:spMkLst>
            <pc:docMk/>
            <pc:sldMk cId="3175902121" sldId="258"/>
            <ac:spMk id="4" creationId="{4E605E95-FF1E-F81B-AC3B-AA6A8CB66079}"/>
          </ac:spMkLst>
        </pc:spChg>
        <pc:spChg chg="add del mod ord">
          <ac:chgData name="Filip Kníže" userId="40c12b7a-2b7e-4584-8195-41dd96de045b" providerId="ADAL" clId="{A506A543-0E5E-40DC-9AA9-C6D897172575}" dt="2024-01-12T10:55:29.365" v="195" actId="478"/>
          <ac:spMkLst>
            <pc:docMk/>
            <pc:sldMk cId="3175902121" sldId="258"/>
            <ac:spMk id="7" creationId="{B73C3D64-5BA6-60C4-DDB3-33B93CC22B9E}"/>
          </ac:spMkLst>
        </pc:spChg>
        <pc:spChg chg="add del mod ord">
          <ac:chgData name="Filip Kníže" userId="40c12b7a-2b7e-4584-8195-41dd96de045b" providerId="ADAL" clId="{A506A543-0E5E-40DC-9AA9-C6D897172575}" dt="2024-01-12T10:55:32.943" v="196" actId="478"/>
          <ac:spMkLst>
            <pc:docMk/>
            <pc:sldMk cId="3175902121" sldId="258"/>
            <ac:spMk id="9" creationId="{6DA86363-B98E-D359-709C-55B4A89DC190}"/>
          </ac:spMkLst>
        </pc:spChg>
        <pc:spChg chg="add del mod ord">
          <ac:chgData name="Filip Kníže" userId="40c12b7a-2b7e-4584-8195-41dd96de045b" providerId="ADAL" clId="{A506A543-0E5E-40DC-9AA9-C6D897172575}" dt="2024-01-12T10:55:29.100" v="194" actId="478"/>
          <ac:spMkLst>
            <pc:docMk/>
            <pc:sldMk cId="3175902121" sldId="258"/>
            <ac:spMk id="10" creationId="{A45A50B5-13FB-ED09-16EC-A538753244ED}"/>
          </ac:spMkLst>
        </pc:spChg>
        <pc:spChg chg="add mod">
          <ac:chgData name="Filip Kníže" userId="40c12b7a-2b7e-4584-8195-41dd96de045b" providerId="ADAL" clId="{A506A543-0E5E-40DC-9AA9-C6D897172575}" dt="2024-01-12T10:54:38.693" v="185" actId="1076"/>
          <ac:spMkLst>
            <pc:docMk/>
            <pc:sldMk cId="3175902121" sldId="258"/>
            <ac:spMk id="12" creationId="{1B29D2F2-235B-DDED-45B9-3656C439DC19}"/>
          </ac:spMkLst>
        </pc:spChg>
        <pc:spChg chg="add mod">
          <ac:chgData name="Filip Kníže" userId="40c12b7a-2b7e-4584-8195-41dd96de045b" providerId="ADAL" clId="{A506A543-0E5E-40DC-9AA9-C6D897172575}" dt="2024-01-12T10:54:38.693" v="185" actId="1076"/>
          <ac:spMkLst>
            <pc:docMk/>
            <pc:sldMk cId="3175902121" sldId="258"/>
            <ac:spMk id="13" creationId="{54D1CF5E-2D73-1884-AB7C-40ACD8F4ABE9}"/>
          </ac:spMkLst>
        </pc:spChg>
        <pc:spChg chg="add mod">
          <ac:chgData name="Filip Kníže" userId="40c12b7a-2b7e-4584-8195-41dd96de045b" providerId="ADAL" clId="{A506A543-0E5E-40DC-9AA9-C6D897172575}" dt="2024-01-12T10:54:47.443" v="187" actId="1076"/>
          <ac:spMkLst>
            <pc:docMk/>
            <pc:sldMk cId="3175902121" sldId="258"/>
            <ac:spMk id="16" creationId="{55A414B9-8191-4379-1ED4-938523BEA512}"/>
          </ac:spMkLst>
        </pc:spChg>
        <pc:spChg chg="add mod">
          <ac:chgData name="Filip Kníže" userId="40c12b7a-2b7e-4584-8195-41dd96de045b" providerId="ADAL" clId="{A506A543-0E5E-40DC-9AA9-C6D897172575}" dt="2024-01-12T10:54:47.443" v="187" actId="1076"/>
          <ac:spMkLst>
            <pc:docMk/>
            <pc:sldMk cId="3175902121" sldId="258"/>
            <ac:spMk id="17" creationId="{2E31EA69-DE76-C04E-C1AD-525F07E2B05C}"/>
          </ac:spMkLst>
        </pc:spChg>
        <pc:spChg chg="add del">
          <ac:chgData name="Filip Kníže" userId="40c12b7a-2b7e-4584-8195-41dd96de045b" providerId="ADAL" clId="{A506A543-0E5E-40DC-9AA9-C6D897172575}" dt="2024-01-12T10:55:28.850" v="193" actId="11529"/>
          <ac:spMkLst>
            <pc:docMk/>
            <pc:sldMk cId="3175902121" sldId="258"/>
            <ac:spMk id="18" creationId="{DD5121EF-EAFD-248A-61B5-0DADDF0127F9}"/>
          </ac:spMkLst>
        </pc:spChg>
        <pc:spChg chg="add mod ord">
          <ac:chgData name="Filip Kníže" userId="40c12b7a-2b7e-4584-8195-41dd96de045b" providerId="ADAL" clId="{A506A543-0E5E-40DC-9AA9-C6D897172575}" dt="2024-01-12T10:56:56.281" v="211" actId="2085"/>
          <ac:spMkLst>
            <pc:docMk/>
            <pc:sldMk cId="3175902121" sldId="258"/>
            <ac:spMk id="19" creationId="{42C20FCE-1654-0366-800C-3FE557AC9799}"/>
          </ac:spMkLst>
        </pc:spChg>
        <pc:spChg chg="add mod ord">
          <ac:chgData name="Filip Kníže" userId="40c12b7a-2b7e-4584-8195-41dd96de045b" providerId="ADAL" clId="{A506A543-0E5E-40DC-9AA9-C6D897172575}" dt="2024-01-12T10:56:40.140" v="210" actId="14100"/>
          <ac:spMkLst>
            <pc:docMk/>
            <pc:sldMk cId="3175902121" sldId="258"/>
            <ac:spMk id="20" creationId="{CF77F551-7ADD-2053-3929-7E7F477519AB}"/>
          </ac:spMkLst>
        </pc:spChg>
        <pc:spChg chg="add mod">
          <ac:chgData name="Filip Kníže" userId="40c12b7a-2b7e-4584-8195-41dd96de045b" providerId="ADAL" clId="{A506A543-0E5E-40DC-9AA9-C6D897172575}" dt="2024-01-12T10:57:33.065" v="215" actId="1076"/>
          <ac:spMkLst>
            <pc:docMk/>
            <pc:sldMk cId="3175902121" sldId="258"/>
            <ac:spMk id="21" creationId="{FDFE8104-B3EF-2D58-E857-E713BD32491F}"/>
          </ac:spMkLst>
        </pc:spChg>
        <pc:spChg chg="add mod">
          <ac:chgData name="Filip Kníže" userId="40c12b7a-2b7e-4584-8195-41dd96de045b" providerId="ADAL" clId="{A506A543-0E5E-40DC-9AA9-C6D897172575}" dt="2024-01-12T10:57:33.065" v="215" actId="1076"/>
          <ac:spMkLst>
            <pc:docMk/>
            <pc:sldMk cId="3175902121" sldId="258"/>
            <ac:spMk id="22" creationId="{64C2B7B3-7F43-5A39-0B31-8760FACB4C88}"/>
          </ac:spMkLst>
        </pc:spChg>
        <pc:spChg chg="add mod">
          <ac:chgData name="Filip Kníže" userId="40c12b7a-2b7e-4584-8195-41dd96de045b" providerId="ADAL" clId="{A506A543-0E5E-40DC-9AA9-C6D897172575}" dt="2024-01-12T10:57:33.065" v="215" actId="1076"/>
          <ac:spMkLst>
            <pc:docMk/>
            <pc:sldMk cId="3175902121" sldId="258"/>
            <ac:spMk id="23" creationId="{20C4BF2A-97EE-3BD8-94FE-E2D600446A6D}"/>
          </ac:spMkLst>
        </pc:spChg>
        <pc:spChg chg="add mod">
          <ac:chgData name="Filip Kníže" userId="40c12b7a-2b7e-4584-8195-41dd96de045b" providerId="ADAL" clId="{A506A543-0E5E-40DC-9AA9-C6D897172575}" dt="2024-01-12T10:57:33.065" v="215" actId="1076"/>
          <ac:spMkLst>
            <pc:docMk/>
            <pc:sldMk cId="3175902121" sldId="258"/>
            <ac:spMk id="24" creationId="{D987F8BD-8706-E995-CFFF-AE9B00CC5907}"/>
          </ac:spMkLst>
        </pc:spChg>
        <pc:spChg chg="add mod">
          <ac:chgData name="Filip Kníže" userId="40c12b7a-2b7e-4584-8195-41dd96de045b" providerId="ADAL" clId="{A506A543-0E5E-40DC-9AA9-C6D897172575}" dt="2024-01-12T10:57:33.065" v="215" actId="1076"/>
          <ac:spMkLst>
            <pc:docMk/>
            <pc:sldMk cId="3175902121" sldId="258"/>
            <ac:spMk id="25" creationId="{55E4819D-D006-CA19-EF13-9F01588C70AB}"/>
          </ac:spMkLst>
        </pc:spChg>
        <pc:spChg chg="add mod">
          <ac:chgData name="Filip Kníže" userId="40c12b7a-2b7e-4584-8195-41dd96de045b" providerId="ADAL" clId="{A506A543-0E5E-40DC-9AA9-C6D897172575}" dt="2024-01-12T10:57:33.065" v="215" actId="1076"/>
          <ac:spMkLst>
            <pc:docMk/>
            <pc:sldMk cId="3175902121" sldId="258"/>
            <ac:spMk id="26" creationId="{B872F40B-7886-8ADD-82A6-074A8594431C}"/>
          </ac:spMkLst>
        </pc:spChg>
        <pc:spChg chg="add mod">
          <ac:chgData name="Filip Kníže" userId="40c12b7a-2b7e-4584-8195-41dd96de045b" providerId="ADAL" clId="{A506A543-0E5E-40DC-9AA9-C6D897172575}" dt="2024-01-12T10:57:33.065" v="215" actId="1076"/>
          <ac:spMkLst>
            <pc:docMk/>
            <pc:sldMk cId="3175902121" sldId="258"/>
            <ac:spMk id="27" creationId="{152F5D4E-A83B-C453-A11A-6BE1879ED2B3}"/>
          </ac:spMkLst>
        </pc:spChg>
        <pc:spChg chg="add mod">
          <ac:chgData name="Filip Kníže" userId="40c12b7a-2b7e-4584-8195-41dd96de045b" providerId="ADAL" clId="{A506A543-0E5E-40DC-9AA9-C6D897172575}" dt="2024-01-12T10:57:33.065" v="215" actId="1076"/>
          <ac:spMkLst>
            <pc:docMk/>
            <pc:sldMk cId="3175902121" sldId="258"/>
            <ac:spMk id="28" creationId="{58CC5CD3-24ED-28D3-B862-8A8DACA8E20F}"/>
          </ac:spMkLst>
        </pc:spChg>
        <pc:graphicFrameChg chg="modGraphic">
          <ac:chgData name="Filip Kníže" userId="40c12b7a-2b7e-4584-8195-41dd96de045b" providerId="ADAL" clId="{A506A543-0E5E-40DC-9AA9-C6D897172575}" dt="2024-01-12T10:55:04.443" v="190" actId="6549"/>
          <ac:graphicFrameMkLst>
            <pc:docMk/>
            <pc:sldMk cId="3175902121" sldId="258"/>
            <ac:graphicFrameMk id="8" creationId="{E4356930-F5BA-91DE-9FE3-ADF26C659B65}"/>
          </ac:graphicFrameMkLst>
        </pc:graphicFrameChg>
        <pc:picChg chg="add mod">
          <ac:chgData name="Filip Kníže" userId="40c12b7a-2b7e-4584-8195-41dd96de045b" providerId="ADAL" clId="{A506A543-0E5E-40DC-9AA9-C6D897172575}" dt="2024-01-12T10:54:38.693" v="185" actId="1076"/>
          <ac:picMkLst>
            <pc:docMk/>
            <pc:sldMk cId="3175902121" sldId="258"/>
            <ac:picMk id="11" creationId="{DEF06227-DA96-995D-F330-B80E6871C737}"/>
          </ac:picMkLst>
        </pc:picChg>
        <pc:picChg chg="add mod">
          <ac:chgData name="Filip Kníže" userId="40c12b7a-2b7e-4584-8195-41dd96de045b" providerId="ADAL" clId="{A506A543-0E5E-40DC-9AA9-C6D897172575}" dt="2024-01-12T10:54:47.443" v="187" actId="1076"/>
          <ac:picMkLst>
            <pc:docMk/>
            <pc:sldMk cId="3175902121" sldId="258"/>
            <ac:picMk id="15" creationId="{BCC14F0D-3B05-17DA-8E7B-36AF068BBE1C}"/>
          </ac:picMkLst>
        </pc:picChg>
      </pc:sldChg>
      <pc:sldChg chg="addSp delSp modSp new del mod">
        <pc:chgData name="Filip Kníže" userId="40c12b7a-2b7e-4584-8195-41dd96de045b" providerId="ADAL" clId="{A506A543-0E5E-40DC-9AA9-C6D897172575}" dt="2024-01-12T10:49:15.005" v="118" actId="2696"/>
        <pc:sldMkLst>
          <pc:docMk/>
          <pc:sldMk cId="1271061034" sldId="259"/>
        </pc:sldMkLst>
        <pc:spChg chg="del">
          <ac:chgData name="Filip Kníže" userId="40c12b7a-2b7e-4584-8195-41dd96de045b" providerId="ADAL" clId="{A506A543-0E5E-40DC-9AA9-C6D897172575}" dt="2024-01-12T10:43:00.289" v="3" actId="478"/>
          <ac:spMkLst>
            <pc:docMk/>
            <pc:sldMk cId="1271061034" sldId="259"/>
            <ac:spMk id="2" creationId="{52D505BC-8B98-3D51-CF4D-CD2A79D3E9EF}"/>
          </ac:spMkLst>
        </pc:spChg>
        <pc:spChg chg="del">
          <ac:chgData name="Filip Kníže" userId="40c12b7a-2b7e-4584-8195-41dd96de045b" providerId="ADAL" clId="{A506A543-0E5E-40DC-9AA9-C6D897172575}" dt="2024-01-12T10:44:09.064" v="11" actId="478"/>
          <ac:spMkLst>
            <pc:docMk/>
            <pc:sldMk cId="1271061034" sldId="259"/>
            <ac:spMk id="3" creationId="{70395636-C9E8-BC5C-05F1-C7BC6E8F13D6}"/>
          </ac:spMkLst>
        </pc:spChg>
        <pc:spChg chg="add mod">
          <ac:chgData name="Filip Kníže" userId="40c12b7a-2b7e-4584-8195-41dd96de045b" providerId="ADAL" clId="{A506A543-0E5E-40DC-9AA9-C6D897172575}" dt="2024-01-12T10:42:50.946" v="1"/>
          <ac:spMkLst>
            <pc:docMk/>
            <pc:sldMk cId="1271061034" sldId="259"/>
            <ac:spMk id="4" creationId="{A9310A9A-3D60-AA2A-1A65-DD7F3310EA47}"/>
          </ac:spMkLst>
        </pc:spChg>
        <pc:spChg chg="add del mod">
          <ac:chgData name="Filip Kníže" userId="40c12b7a-2b7e-4584-8195-41dd96de045b" providerId="ADAL" clId="{A506A543-0E5E-40DC-9AA9-C6D897172575}" dt="2024-01-12T10:48:37.177" v="107" actId="478"/>
          <ac:spMkLst>
            <pc:docMk/>
            <pc:sldMk cId="1271061034" sldId="259"/>
            <ac:spMk id="5" creationId="{AB5F4249-44CB-0DE5-8AA6-00BEA379F7FD}"/>
          </ac:spMkLst>
        </pc:spChg>
        <pc:spChg chg="add del mod">
          <ac:chgData name="Filip Kníže" userId="40c12b7a-2b7e-4584-8195-41dd96de045b" providerId="ADAL" clId="{A506A543-0E5E-40DC-9AA9-C6D897172575}" dt="2024-01-12T10:48:38.318" v="108" actId="478"/>
          <ac:spMkLst>
            <pc:docMk/>
            <pc:sldMk cId="1271061034" sldId="259"/>
            <ac:spMk id="6" creationId="{D354EE9B-15AA-9E35-2754-68C2B8DE5CE9}"/>
          </ac:spMkLst>
        </pc:spChg>
        <pc:spChg chg="add del mod">
          <ac:chgData name="Filip Kníže" userId="40c12b7a-2b7e-4584-8195-41dd96de045b" providerId="ADAL" clId="{A506A543-0E5E-40DC-9AA9-C6D897172575}" dt="2024-01-12T10:46:29.317" v="84"/>
          <ac:spMkLst>
            <pc:docMk/>
            <pc:sldMk cId="1271061034" sldId="259"/>
            <ac:spMk id="7" creationId="{92F51D73-44C2-5EB9-2BAE-B9DDD1F5224F}"/>
          </ac:spMkLst>
        </pc:spChg>
        <pc:spChg chg="add del mod">
          <ac:chgData name="Filip Kníže" userId="40c12b7a-2b7e-4584-8195-41dd96de045b" providerId="ADAL" clId="{A506A543-0E5E-40DC-9AA9-C6D897172575}" dt="2024-01-12T10:47:13.284" v="96"/>
          <ac:spMkLst>
            <pc:docMk/>
            <pc:sldMk cId="1271061034" sldId="259"/>
            <ac:spMk id="8" creationId="{83C20B8D-F1A8-FC94-21F0-036395AB4D41}"/>
          </ac:spMkLst>
        </pc:spChg>
        <pc:spChg chg="add mod">
          <ac:chgData name="Filip Kníže" userId="40c12b7a-2b7e-4584-8195-41dd96de045b" providerId="ADAL" clId="{A506A543-0E5E-40DC-9AA9-C6D897172575}" dt="2024-01-12T10:47:24.737" v="101" actId="14100"/>
          <ac:spMkLst>
            <pc:docMk/>
            <pc:sldMk cId="1271061034" sldId="259"/>
            <ac:spMk id="9" creationId="{C4F7D20F-8FAC-0D38-4877-EB4628838BF9}"/>
          </ac:spMkLst>
        </pc:spChg>
        <pc:spChg chg="add mod">
          <ac:chgData name="Filip Kníže" userId="40c12b7a-2b7e-4584-8195-41dd96de045b" providerId="ADAL" clId="{A506A543-0E5E-40DC-9AA9-C6D897172575}" dt="2024-01-12T10:47:22.440" v="100" actId="1076"/>
          <ac:spMkLst>
            <pc:docMk/>
            <pc:sldMk cId="1271061034" sldId="259"/>
            <ac:spMk id="10" creationId="{878DF7A9-03E2-FBA6-048B-73382C24B393}"/>
          </ac:spMkLst>
        </pc:spChg>
        <pc:spChg chg="add mod">
          <ac:chgData name="Filip Kníže" userId="40c12b7a-2b7e-4584-8195-41dd96de045b" providerId="ADAL" clId="{A506A543-0E5E-40DC-9AA9-C6D897172575}" dt="2024-01-12T10:47:40.163" v="105" actId="20577"/>
          <ac:spMkLst>
            <pc:docMk/>
            <pc:sldMk cId="1271061034" sldId="259"/>
            <ac:spMk id="11" creationId="{294548D8-790A-D51C-9B6A-ABE38582C109}"/>
          </ac:spMkLst>
        </pc:spChg>
        <pc:spChg chg="add mod">
          <ac:chgData name="Filip Kníže" userId="40c12b7a-2b7e-4584-8195-41dd96de045b" providerId="ADAL" clId="{A506A543-0E5E-40DC-9AA9-C6D897172575}" dt="2024-01-12T10:47:12.300" v="94" actId="1076"/>
          <ac:spMkLst>
            <pc:docMk/>
            <pc:sldMk cId="1271061034" sldId="259"/>
            <ac:spMk id="12" creationId="{95BDE7D0-ADCF-A60F-D165-E9CDF27C188D}"/>
          </ac:spMkLst>
        </pc:spChg>
        <pc:spChg chg="add mod">
          <ac:chgData name="Filip Kníže" userId="40c12b7a-2b7e-4584-8195-41dd96de045b" providerId="ADAL" clId="{A506A543-0E5E-40DC-9AA9-C6D897172575}" dt="2024-01-12T10:48:44.021" v="111"/>
          <ac:spMkLst>
            <pc:docMk/>
            <pc:sldMk cId="1271061034" sldId="259"/>
            <ac:spMk id="13" creationId="{686B1618-4B81-3A10-D3A6-EBD10AD4F0CB}"/>
          </ac:spMkLst>
        </pc:spChg>
        <pc:spChg chg="add mod">
          <ac:chgData name="Filip Kníže" userId="40c12b7a-2b7e-4584-8195-41dd96de045b" providerId="ADAL" clId="{A506A543-0E5E-40DC-9AA9-C6D897172575}" dt="2024-01-12T10:48:39.099" v="109"/>
          <ac:spMkLst>
            <pc:docMk/>
            <pc:sldMk cId="1271061034" sldId="259"/>
            <ac:spMk id="14" creationId="{39DCE108-9502-56EE-879A-8BC126DCA0A7}"/>
          </ac:spMkLst>
        </pc:spChg>
        <pc:picChg chg="add mod">
          <ac:chgData name="Filip Kníže" userId="40c12b7a-2b7e-4584-8195-41dd96de045b" providerId="ADAL" clId="{A506A543-0E5E-40DC-9AA9-C6D897172575}" dt="2024-01-12T10:46:06.179" v="76" actId="14100"/>
          <ac:picMkLst>
            <pc:docMk/>
            <pc:sldMk cId="1271061034" sldId="259"/>
            <ac:picMk id="1026" creationId="{63346AD8-B173-6807-2BBC-4E55EEE8E1CD}"/>
          </ac:picMkLst>
        </pc:picChg>
        <pc:picChg chg="add mod">
          <ac:chgData name="Filip Kníže" userId="40c12b7a-2b7e-4584-8195-41dd96de045b" providerId="ADAL" clId="{A506A543-0E5E-40DC-9AA9-C6D897172575}" dt="2024-01-12T10:46:10.208" v="77" actId="14100"/>
          <ac:picMkLst>
            <pc:docMk/>
            <pc:sldMk cId="1271061034" sldId="259"/>
            <ac:picMk id="1028" creationId="{E6C14072-E0FD-4625-DB04-6E3DAB1672AB}"/>
          </ac:picMkLst>
        </pc:picChg>
      </pc:sldChg>
      <pc:sldChg chg="addSp delSp modSp add mod">
        <pc:chgData name="Filip Kníže" userId="40c12b7a-2b7e-4584-8195-41dd96de045b" providerId="ADAL" clId="{A506A543-0E5E-40DC-9AA9-C6D897172575}" dt="2024-01-12T10:58:01.300" v="219" actId="1076"/>
        <pc:sldMkLst>
          <pc:docMk/>
          <pc:sldMk cId="3626919665" sldId="260"/>
        </pc:sldMkLst>
        <pc:spChg chg="add mod">
          <ac:chgData name="Filip Kníže" userId="40c12b7a-2b7e-4584-8195-41dd96de045b" providerId="ADAL" clId="{A506A543-0E5E-40DC-9AA9-C6D897172575}" dt="2024-01-12T10:51:04.491" v="156" actId="20577"/>
          <ac:spMkLst>
            <pc:docMk/>
            <pc:sldMk cId="3626919665" sldId="260"/>
            <ac:spMk id="7" creationId="{EDBED7A2-28FF-0555-F012-E92878F08E1F}"/>
          </ac:spMkLst>
        </pc:spChg>
        <pc:spChg chg="add mod">
          <ac:chgData name="Filip Kníže" userId="40c12b7a-2b7e-4584-8195-41dd96de045b" providerId="ADAL" clId="{A506A543-0E5E-40DC-9AA9-C6D897172575}" dt="2024-01-12T10:49:05.443" v="115"/>
          <ac:spMkLst>
            <pc:docMk/>
            <pc:sldMk cId="3626919665" sldId="260"/>
            <ac:spMk id="9" creationId="{6FAC75D7-C0DC-B0BD-EE55-A78B7B37D4B4}"/>
          </ac:spMkLst>
        </pc:spChg>
        <pc:spChg chg="add mod">
          <ac:chgData name="Filip Kníže" userId="40c12b7a-2b7e-4584-8195-41dd96de045b" providerId="ADAL" clId="{A506A543-0E5E-40DC-9AA9-C6D897172575}" dt="2024-01-12T10:49:05.443" v="115"/>
          <ac:spMkLst>
            <pc:docMk/>
            <pc:sldMk cId="3626919665" sldId="260"/>
            <ac:spMk id="10" creationId="{57846F53-15D2-FF60-D1A0-8526959675B0}"/>
          </ac:spMkLst>
        </pc:spChg>
        <pc:spChg chg="add mod">
          <ac:chgData name="Filip Kníže" userId="40c12b7a-2b7e-4584-8195-41dd96de045b" providerId="ADAL" clId="{A506A543-0E5E-40DC-9AA9-C6D897172575}" dt="2024-01-12T10:49:05.443" v="115"/>
          <ac:spMkLst>
            <pc:docMk/>
            <pc:sldMk cId="3626919665" sldId="260"/>
            <ac:spMk id="11" creationId="{FEBEEA4B-49ED-84E1-5304-394C0AFFE937}"/>
          </ac:spMkLst>
        </pc:spChg>
        <pc:spChg chg="add mod">
          <ac:chgData name="Filip Kníže" userId="40c12b7a-2b7e-4584-8195-41dd96de045b" providerId="ADAL" clId="{A506A543-0E5E-40DC-9AA9-C6D897172575}" dt="2024-01-12T10:57:52.065" v="217" actId="1076"/>
          <ac:spMkLst>
            <pc:docMk/>
            <pc:sldMk cId="3626919665" sldId="260"/>
            <ac:spMk id="12" creationId="{BF3DDE20-A027-0DB3-EFE8-828186175BB5}"/>
          </ac:spMkLst>
        </pc:spChg>
        <pc:spChg chg="add mod">
          <ac:chgData name="Filip Kníže" userId="40c12b7a-2b7e-4584-8195-41dd96de045b" providerId="ADAL" clId="{A506A543-0E5E-40DC-9AA9-C6D897172575}" dt="2024-01-12T10:57:52.065" v="217" actId="1076"/>
          <ac:spMkLst>
            <pc:docMk/>
            <pc:sldMk cId="3626919665" sldId="260"/>
            <ac:spMk id="13" creationId="{59EAF702-3F27-818A-CB59-161C0E79AEFE}"/>
          </ac:spMkLst>
        </pc:spChg>
        <pc:spChg chg="mod">
          <ac:chgData name="Filip Kníže" userId="40c12b7a-2b7e-4584-8195-41dd96de045b" providerId="ADAL" clId="{A506A543-0E5E-40DC-9AA9-C6D897172575}" dt="2024-01-12T10:49:22.396" v="133" actId="20577"/>
          <ac:spMkLst>
            <pc:docMk/>
            <pc:sldMk cId="3626919665" sldId="260"/>
            <ac:spMk id="14" creationId="{7E7A2F4F-9C2D-4FE9-22E4-27935DDDBBD2}"/>
          </ac:spMkLst>
        </pc:spChg>
        <pc:spChg chg="add mod">
          <ac:chgData name="Filip Kníže" userId="40c12b7a-2b7e-4584-8195-41dd96de045b" providerId="ADAL" clId="{A506A543-0E5E-40DC-9AA9-C6D897172575}" dt="2024-01-12T10:58:01.300" v="219" actId="1076"/>
          <ac:spMkLst>
            <pc:docMk/>
            <pc:sldMk cId="3626919665" sldId="260"/>
            <ac:spMk id="16" creationId="{A76AF462-E7EC-0387-E727-38637A3371C4}"/>
          </ac:spMkLst>
        </pc:spChg>
        <pc:spChg chg="add mod">
          <ac:chgData name="Filip Kníže" userId="40c12b7a-2b7e-4584-8195-41dd96de045b" providerId="ADAL" clId="{A506A543-0E5E-40DC-9AA9-C6D897172575}" dt="2024-01-12T10:58:01.300" v="219" actId="1076"/>
          <ac:spMkLst>
            <pc:docMk/>
            <pc:sldMk cId="3626919665" sldId="260"/>
            <ac:spMk id="17" creationId="{32567DF8-F052-8140-41BD-BB14CF2ABE20}"/>
          </ac:spMkLst>
        </pc:spChg>
        <pc:graphicFrameChg chg="del">
          <ac:chgData name="Filip Kníže" userId="40c12b7a-2b7e-4584-8195-41dd96de045b" providerId="ADAL" clId="{A506A543-0E5E-40DC-9AA9-C6D897172575}" dt="2024-01-12T10:49:03.208" v="113" actId="478"/>
          <ac:graphicFrameMkLst>
            <pc:docMk/>
            <pc:sldMk cId="3626919665" sldId="260"/>
            <ac:graphicFrameMk id="5" creationId="{E488001C-C211-D0CB-435A-68F3A88D6998}"/>
          </ac:graphicFrameMkLst>
        </pc:graphicFrameChg>
        <pc:graphicFrameChg chg="del">
          <ac:chgData name="Filip Kníže" userId="40c12b7a-2b7e-4584-8195-41dd96de045b" providerId="ADAL" clId="{A506A543-0E5E-40DC-9AA9-C6D897172575}" dt="2024-01-12T10:49:04.568" v="114" actId="478"/>
          <ac:graphicFrameMkLst>
            <pc:docMk/>
            <pc:sldMk cId="3626919665" sldId="260"/>
            <ac:graphicFrameMk id="8" creationId="{E4356930-F5BA-91DE-9FE3-ADF26C659B65}"/>
          </ac:graphicFrameMkLst>
        </pc:graphicFrameChg>
        <pc:graphicFrameChg chg="add mod">
          <ac:chgData name="Filip Kníže" userId="40c12b7a-2b7e-4584-8195-41dd96de045b" providerId="ADAL" clId="{A506A543-0E5E-40DC-9AA9-C6D897172575}" dt="2024-01-12T10:57:52.065" v="217" actId="1076"/>
          <ac:graphicFrameMkLst>
            <pc:docMk/>
            <pc:sldMk cId="3626919665" sldId="260"/>
            <ac:graphicFrameMk id="15" creationId="{6C2579C6-D14B-F70B-3387-4175132911BE}"/>
          </ac:graphicFrameMkLst>
        </pc:graphicFrameChg>
        <pc:graphicFrameChg chg="add mod">
          <ac:chgData name="Filip Kníže" userId="40c12b7a-2b7e-4584-8195-41dd96de045b" providerId="ADAL" clId="{A506A543-0E5E-40DC-9AA9-C6D897172575}" dt="2024-01-12T10:58:01.300" v="219" actId="1076"/>
          <ac:graphicFrameMkLst>
            <pc:docMk/>
            <pc:sldMk cId="3626919665" sldId="260"/>
            <ac:graphicFrameMk id="18" creationId="{7E9A3DB8-AD91-9AC5-F175-7D0404A2C87A}"/>
          </ac:graphicFrameMkLst>
        </pc:graphicFrameChg>
        <pc:picChg chg="add mod">
          <ac:chgData name="Filip Kníže" userId="40c12b7a-2b7e-4584-8195-41dd96de045b" providerId="ADAL" clId="{A506A543-0E5E-40DC-9AA9-C6D897172575}" dt="2024-01-12T10:49:09.489" v="117" actId="962"/>
          <ac:picMkLst>
            <pc:docMk/>
            <pc:sldMk cId="3626919665" sldId="260"/>
            <ac:picMk id="3" creationId="{97627C89-4ECD-C373-67D4-FF6C675E1028}"/>
          </ac:picMkLst>
        </pc:picChg>
        <pc:picChg chg="add mod">
          <ac:chgData name="Filip Kníže" userId="40c12b7a-2b7e-4584-8195-41dd96de045b" providerId="ADAL" clId="{A506A543-0E5E-40DC-9AA9-C6D897172575}" dt="2024-01-12T10:49:05.443" v="115"/>
          <ac:picMkLst>
            <pc:docMk/>
            <pc:sldMk cId="3626919665" sldId="260"/>
            <ac:picMk id="4" creationId="{94E4EB4D-55F0-6FEC-A29E-CC437F866F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217201-0320-44A9-239F-AC5542B6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5A2EBDC-5BFC-1590-B03A-4DA218CA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C64FAE-AE5D-C409-E1AA-A4D375E4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E5733D-FD4B-E5AB-CC0D-6D2FD458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2AEFAE-3A0F-A145-7893-DA492409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022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05A7E-E554-D250-0073-072CB1B6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FC740C-A58C-DE67-A5CC-63324BB1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1D7031-E46C-3B83-5330-64B6D00D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41AFBB-A870-570F-B831-A7283086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229BDE-8D96-14F9-A880-E31F520E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15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7CFCA38-5BE6-1752-4F55-0BF86AA05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B111200-CC98-A9C8-164F-A921E667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B74FD6-3A0E-C794-9010-498C332A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C64E3C-9D80-E8FE-C7A8-91ADCBD2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7F2EB7-145E-FC7C-07A3-F9317904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05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0BFF-51C0-7845-9FBA-922BAC7E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ED9457-DBE5-FAE9-3DE9-E00DA1DD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688E58-6C38-6E78-3208-B1D9A43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6073F1-3B33-A90D-7CC7-434104BC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FB6722-F0F9-4DFC-D1BC-120ACFF6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59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926673-0F37-29A0-3F53-BD29797E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37164F-E51F-E986-A86E-C7832FBE8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6B01EF-DD2C-2EC8-24C1-EB111F8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C3721E-93E5-C1AC-7A39-FCA4E656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EE6CAD-9E21-7BD7-AD6D-C6DC4FD3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688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4E6E6-8FC1-BF25-9512-B2536744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DD80C-F95D-8596-836F-F553466BA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F73DEAF-E551-DA41-C278-EF8502A0C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1E84CF5-780C-DBE2-EB65-3CC6128A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41BB0CF-986B-DDF7-5610-BF7C16AE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63D713-2921-B34F-4962-366491B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2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D8F61F-9F2B-AC59-6329-5EBB42C8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97E6DFD-F7A8-1921-735D-AE35472B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CA6DD3-86AC-B663-B6A0-F05CCBC1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124A59A-B20C-E998-8BC6-AFD8FB35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0361269-25ED-0B9B-F31A-7C93FBDEB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D6D6EF6-DABF-5FEB-9690-862AC42F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8E02FC9-2F81-7CA5-41F3-CC7DAC95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0FDF9E6-84EA-0617-4445-D4D273FC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90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CBFE7E-E5B9-4EE3-4BBE-7F48C5CB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9A9AFF1-E9D1-8C51-5E98-175CAE02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F9309A5-E24D-D40A-68C3-69B2BB4A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4152AD-1C9A-432F-619E-65C9F9C9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26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CB13238-96B5-B513-5EEB-E7E6F263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6360854-A25E-ADBD-F5AA-E3CB6DC2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E1374D-1304-9F96-1216-EBE91981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50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A56595-E2A2-90DB-1450-1903617E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E8B0C3-5FD1-1576-9BAC-44A39C30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C725562-1701-E228-F17D-B0E7BB48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943F040-5D99-140F-B3E1-EC7331A5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11DDD48-C8CD-510F-67A3-CAB049E2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A791A-CCBB-10D9-51F5-F6DE3696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527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ADA21-FF01-115C-BE91-398AFDD1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6E65FC8-CCA3-0AAA-A099-F6870710C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506442F-AB3A-5D23-A800-C7019C39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125236B-8274-EE87-9B2A-D10AEDE2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263E1E6-53C1-AB12-5445-EE16E0DB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C90AAC-79EB-F721-147F-E24CDD4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06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B2582BE-DC64-9535-7E4E-460BA52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7A32E1-0A7E-8EAB-C5DC-FBA720AD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6419B7-4416-0B71-83B5-2DEEF7972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B841-8528-42F9-B632-4FFC5C57662B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D21D411-C121-6E34-CAD3-BD611C229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C215BA-C113-ED7E-5B67-ED8AFC70F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F39E-C047-4FE5-B1B0-B39C6C5078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31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Volný tvar: obrazec 21">
            <a:extLst>
              <a:ext uri="{FF2B5EF4-FFF2-40B4-BE49-F238E27FC236}">
                <a16:creationId xmlns:a16="http://schemas.microsoft.com/office/drawing/2014/main" id="{A1B7D6E6-3111-7D6B-C769-B602DCA7D813}"/>
              </a:ext>
            </a:extLst>
          </p:cNvPr>
          <p:cNvSpPr/>
          <p:nvPr/>
        </p:nvSpPr>
        <p:spPr>
          <a:xfrm>
            <a:off x="-445009" y="4050792"/>
            <a:ext cx="13235940" cy="5089303"/>
          </a:xfrm>
          <a:custGeom>
            <a:avLst/>
            <a:gdLst>
              <a:gd name="connsiteX0" fmla="*/ 11515344 w 13235940"/>
              <a:gd name="connsiteY0" fmla="*/ 966216 h 5089303"/>
              <a:gd name="connsiteX1" fmla="*/ 11917680 w 13235940"/>
              <a:gd name="connsiteY1" fmla="*/ 1368552 h 5089303"/>
              <a:gd name="connsiteX2" fmla="*/ 11917680 w 13235940"/>
              <a:gd name="connsiteY2" fmla="*/ 3727704 h 5089303"/>
              <a:gd name="connsiteX3" fmla="*/ 11515344 w 13235940"/>
              <a:gd name="connsiteY3" fmla="*/ 4130040 h 5089303"/>
              <a:gd name="connsiteX4" fmla="*/ 11113008 w 13235940"/>
              <a:gd name="connsiteY4" fmla="*/ 3727704 h 5089303"/>
              <a:gd name="connsiteX5" fmla="*/ 11113008 w 13235940"/>
              <a:gd name="connsiteY5" fmla="*/ 1368552 h 5089303"/>
              <a:gd name="connsiteX6" fmla="*/ 11515344 w 13235940"/>
              <a:gd name="connsiteY6" fmla="*/ 966216 h 5089303"/>
              <a:gd name="connsiteX7" fmla="*/ 12829032 w 13235940"/>
              <a:gd name="connsiteY7" fmla="*/ 937927 h 5089303"/>
              <a:gd name="connsiteX8" fmla="*/ 13235940 w 13235940"/>
              <a:gd name="connsiteY8" fmla="*/ 1344835 h 5089303"/>
              <a:gd name="connsiteX9" fmla="*/ 13235940 w 13235940"/>
              <a:gd name="connsiteY9" fmla="*/ 4682395 h 5089303"/>
              <a:gd name="connsiteX10" fmla="*/ 12829032 w 13235940"/>
              <a:gd name="connsiteY10" fmla="*/ 5089303 h 5089303"/>
              <a:gd name="connsiteX11" fmla="*/ 12422124 w 13235940"/>
              <a:gd name="connsiteY11" fmla="*/ 4682395 h 5089303"/>
              <a:gd name="connsiteX12" fmla="*/ 12422124 w 13235940"/>
              <a:gd name="connsiteY12" fmla="*/ 1344835 h 5089303"/>
              <a:gd name="connsiteX13" fmla="*/ 12829032 w 13235940"/>
              <a:gd name="connsiteY13" fmla="*/ 937927 h 5089303"/>
              <a:gd name="connsiteX14" fmla="*/ 6013704 w 13235940"/>
              <a:gd name="connsiteY14" fmla="*/ 839724 h 5089303"/>
              <a:gd name="connsiteX15" fmla="*/ 6416040 w 13235940"/>
              <a:gd name="connsiteY15" fmla="*/ 1242060 h 5089303"/>
              <a:gd name="connsiteX16" fmla="*/ 6416040 w 13235940"/>
              <a:gd name="connsiteY16" fmla="*/ 3601212 h 5089303"/>
              <a:gd name="connsiteX17" fmla="*/ 6013704 w 13235940"/>
              <a:gd name="connsiteY17" fmla="*/ 4003548 h 5089303"/>
              <a:gd name="connsiteX18" fmla="*/ 5611368 w 13235940"/>
              <a:gd name="connsiteY18" fmla="*/ 3601212 h 5089303"/>
              <a:gd name="connsiteX19" fmla="*/ 5611368 w 13235940"/>
              <a:gd name="connsiteY19" fmla="*/ 1242060 h 5089303"/>
              <a:gd name="connsiteX20" fmla="*/ 6013704 w 13235940"/>
              <a:gd name="connsiteY20" fmla="*/ 839724 h 5089303"/>
              <a:gd name="connsiteX21" fmla="*/ 1807466 w 13235940"/>
              <a:gd name="connsiteY21" fmla="*/ 786384 h 5089303"/>
              <a:gd name="connsiteX22" fmla="*/ 2209802 w 13235940"/>
              <a:gd name="connsiteY22" fmla="*/ 1188720 h 5089303"/>
              <a:gd name="connsiteX23" fmla="*/ 2209802 w 13235940"/>
              <a:gd name="connsiteY23" fmla="*/ 3547872 h 5089303"/>
              <a:gd name="connsiteX24" fmla="*/ 1807466 w 13235940"/>
              <a:gd name="connsiteY24" fmla="*/ 3950208 h 5089303"/>
              <a:gd name="connsiteX25" fmla="*/ 1405130 w 13235940"/>
              <a:gd name="connsiteY25" fmla="*/ 3547872 h 5089303"/>
              <a:gd name="connsiteX26" fmla="*/ 1405130 w 13235940"/>
              <a:gd name="connsiteY26" fmla="*/ 1188720 h 5089303"/>
              <a:gd name="connsiteX27" fmla="*/ 1807466 w 13235940"/>
              <a:gd name="connsiteY27" fmla="*/ 786384 h 5089303"/>
              <a:gd name="connsiteX28" fmla="*/ 7415784 w 13235940"/>
              <a:gd name="connsiteY28" fmla="*/ 725424 h 5089303"/>
              <a:gd name="connsiteX29" fmla="*/ 7818120 w 13235940"/>
              <a:gd name="connsiteY29" fmla="*/ 1127760 h 5089303"/>
              <a:gd name="connsiteX30" fmla="*/ 7818120 w 13235940"/>
              <a:gd name="connsiteY30" fmla="*/ 3486912 h 5089303"/>
              <a:gd name="connsiteX31" fmla="*/ 7415784 w 13235940"/>
              <a:gd name="connsiteY31" fmla="*/ 3889248 h 5089303"/>
              <a:gd name="connsiteX32" fmla="*/ 7013448 w 13235940"/>
              <a:gd name="connsiteY32" fmla="*/ 3486912 h 5089303"/>
              <a:gd name="connsiteX33" fmla="*/ 7013448 w 13235940"/>
              <a:gd name="connsiteY33" fmla="*/ 1127760 h 5089303"/>
              <a:gd name="connsiteX34" fmla="*/ 7415784 w 13235940"/>
              <a:gd name="connsiteY34" fmla="*/ 725424 h 5089303"/>
              <a:gd name="connsiteX35" fmla="*/ 8817864 w 13235940"/>
              <a:gd name="connsiteY35" fmla="*/ 472440 h 5089303"/>
              <a:gd name="connsiteX36" fmla="*/ 9220200 w 13235940"/>
              <a:gd name="connsiteY36" fmla="*/ 874776 h 5089303"/>
              <a:gd name="connsiteX37" fmla="*/ 9220200 w 13235940"/>
              <a:gd name="connsiteY37" fmla="*/ 3233928 h 5089303"/>
              <a:gd name="connsiteX38" fmla="*/ 8817864 w 13235940"/>
              <a:gd name="connsiteY38" fmla="*/ 3636264 h 5089303"/>
              <a:gd name="connsiteX39" fmla="*/ 8415528 w 13235940"/>
              <a:gd name="connsiteY39" fmla="*/ 3233928 h 5089303"/>
              <a:gd name="connsiteX40" fmla="*/ 8415528 w 13235940"/>
              <a:gd name="connsiteY40" fmla="*/ 874776 h 5089303"/>
              <a:gd name="connsiteX41" fmla="*/ 8817864 w 13235940"/>
              <a:gd name="connsiteY41" fmla="*/ 472440 h 5089303"/>
              <a:gd name="connsiteX42" fmla="*/ 4611625 w 13235940"/>
              <a:gd name="connsiteY42" fmla="*/ 472440 h 5089303"/>
              <a:gd name="connsiteX43" fmla="*/ 5013960 w 13235940"/>
              <a:gd name="connsiteY43" fmla="*/ 874776 h 5089303"/>
              <a:gd name="connsiteX44" fmla="*/ 5013960 w 13235940"/>
              <a:gd name="connsiteY44" fmla="*/ 3233928 h 5089303"/>
              <a:gd name="connsiteX45" fmla="*/ 4611625 w 13235940"/>
              <a:gd name="connsiteY45" fmla="*/ 3636264 h 5089303"/>
              <a:gd name="connsiteX46" fmla="*/ 4209289 w 13235940"/>
              <a:gd name="connsiteY46" fmla="*/ 3233928 h 5089303"/>
              <a:gd name="connsiteX47" fmla="*/ 4209289 w 13235940"/>
              <a:gd name="connsiteY47" fmla="*/ 874776 h 5089303"/>
              <a:gd name="connsiteX48" fmla="*/ 4611625 w 13235940"/>
              <a:gd name="connsiteY48" fmla="*/ 472440 h 5089303"/>
              <a:gd name="connsiteX49" fmla="*/ 406908 w 13235940"/>
              <a:gd name="connsiteY49" fmla="*/ 198628 h 5089303"/>
              <a:gd name="connsiteX50" fmla="*/ 813816 w 13235940"/>
              <a:gd name="connsiteY50" fmla="*/ 605536 h 5089303"/>
              <a:gd name="connsiteX51" fmla="*/ 813816 w 13235940"/>
              <a:gd name="connsiteY51" fmla="*/ 3943096 h 5089303"/>
              <a:gd name="connsiteX52" fmla="*/ 406908 w 13235940"/>
              <a:gd name="connsiteY52" fmla="*/ 4350004 h 5089303"/>
              <a:gd name="connsiteX53" fmla="*/ 0 w 13235940"/>
              <a:gd name="connsiteY53" fmla="*/ 3943096 h 5089303"/>
              <a:gd name="connsiteX54" fmla="*/ 0 w 13235940"/>
              <a:gd name="connsiteY54" fmla="*/ 605536 h 5089303"/>
              <a:gd name="connsiteX55" fmla="*/ 406908 w 13235940"/>
              <a:gd name="connsiteY55" fmla="*/ 198628 h 5089303"/>
              <a:gd name="connsiteX56" fmla="*/ 10219944 w 13235940"/>
              <a:gd name="connsiteY56" fmla="*/ 102933 h 5089303"/>
              <a:gd name="connsiteX57" fmla="*/ 10622280 w 13235940"/>
              <a:gd name="connsiteY57" fmla="*/ 505269 h 5089303"/>
              <a:gd name="connsiteX58" fmla="*/ 10622280 w 13235940"/>
              <a:gd name="connsiteY58" fmla="*/ 2864421 h 5089303"/>
              <a:gd name="connsiteX59" fmla="*/ 10219944 w 13235940"/>
              <a:gd name="connsiteY59" fmla="*/ 3266757 h 5089303"/>
              <a:gd name="connsiteX60" fmla="*/ 9817608 w 13235940"/>
              <a:gd name="connsiteY60" fmla="*/ 2864421 h 5089303"/>
              <a:gd name="connsiteX61" fmla="*/ 9817608 w 13235940"/>
              <a:gd name="connsiteY61" fmla="*/ 505269 h 5089303"/>
              <a:gd name="connsiteX62" fmla="*/ 10219944 w 13235940"/>
              <a:gd name="connsiteY62" fmla="*/ 102933 h 5089303"/>
              <a:gd name="connsiteX63" fmla="*/ 3209545 w 13235940"/>
              <a:gd name="connsiteY63" fmla="*/ 0 h 5089303"/>
              <a:gd name="connsiteX64" fmla="*/ 3611882 w 13235940"/>
              <a:gd name="connsiteY64" fmla="*/ 402336 h 5089303"/>
              <a:gd name="connsiteX65" fmla="*/ 3611882 w 13235940"/>
              <a:gd name="connsiteY65" fmla="*/ 3005328 h 5089303"/>
              <a:gd name="connsiteX66" fmla="*/ 3209545 w 13235940"/>
              <a:gd name="connsiteY66" fmla="*/ 3407664 h 5089303"/>
              <a:gd name="connsiteX67" fmla="*/ 2807209 w 13235940"/>
              <a:gd name="connsiteY67" fmla="*/ 3005328 h 5089303"/>
              <a:gd name="connsiteX68" fmla="*/ 2807209 w 13235940"/>
              <a:gd name="connsiteY68" fmla="*/ 402336 h 5089303"/>
              <a:gd name="connsiteX69" fmla="*/ 3209545 w 13235940"/>
              <a:gd name="connsiteY69" fmla="*/ 0 h 508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3235940" h="5089303">
                <a:moveTo>
                  <a:pt x="11515344" y="966216"/>
                </a:moveTo>
                <a:cubicBezTo>
                  <a:pt x="11737548" y="966216"/>
                  <a:pt x="11917680" y="1146348"/>
                  <a:pt x="11917680" y="1368552"/>
                </a:cubicBezTo>
                <a:lnTo>
                  <a:pt x="11917680" y="3727704"/>
                </a:lnTo>
                <a:cubicBezTo>
                  <a:pt x="11917680" y="3949908"/>
                  <a:pt x="11737548" y="4130040"/>
                  <a:pt x="11515344" y="4130040"/>
                </a:cubicBezTo>
                <a:cubicBezTo>
                  <a:pt x="11293140" y="4130040"/>
                  <a:pt x="11113008" y="3949908"/>
                  <a:pt x="11113008" y="3727704"/>
                </a:cubicBezTo>
                <a:lnTo>
                  <a:pt x="11113008" y="1368552"/>
                </a:lnTo>
                <a:cubicBezTo>
                  <a:pt x="11113008" y="1146348"/>
                  <a:pt x="11293140" y="966216"/>
                  <a:pt x="11515344" y="966216"/>
                </a:cubicBezTo>
                <a:close/>
                <a:moveTo>
                  <a:pt x="12829032" y="937927"/>
                </a:moveTo>
                <a:cubicBezTo>
                  <a:pt x="13053761" y="937927"/>
                  <a:pt x="13235940" y="1120106"/>
                  <a:pt x="13235940" y="1344835"/>
                </a:cubicBezTo>
                <a:lnTo>
                  <a:pt x="13235940" y="4682395"/>
                </a:lnTo>
                <a:cubicBezTo>
                  <a:pt x="13235940" y="4907124"/>
                  <a:pt x="13053761" y="5089303"/>
                  <a:pt x="12829032" y="5089303"/>
                </a:cubicBezTo>
                <a:cubicBezTo>
                  <a:pt x="12604303" y="5089303"/>
                  <a:pt x="12422124" y="4907124"/>
                  <a:pt x="12422124" y="4682395"/>
                </a:cubicBezTo>
                <a:lnTo>
                  <a:pt x="12422124" y="1344835"/>
                </a:lnTo>
                <a:cubicBezTo>
                  <a:pt x="12422124" y="1120106"/>
                  <a:pt x="12604303" y="937927"/>
                  <a:pt x="12829032" y="937927"/>
                </a:cubicBezTo>
                <a:close/>
                <a:moveTo>
                  <a:pt x="6013704" y="839724"/>
                </a:moveTo>
                <a:cubicBezTo>
                  <a:pt x="6235909" y="839724"/>
                  <a:pt x="6416040" y="1019856"/>
                  <a:pt x="6416040" y="1242060"/>
                </a:cubicBezTo>
                <a:lnTo>
                  <a:pt x="6416040" y="3601212"/>
                </a:lnTo>
                <a:cubicBezTo>
                  <a:pt x="6416040" y="3823416"/>
                  <a:pt x="6235909" y="4003548"/>
                  <a:pt x="6013704" y="4003548"/>
                </a:cubicBezTo>
                <a:cubicBezTo>
                  <a:pt x="5791500" y="4003548"/>
                  <a:pt x="5611368" y="3823416"/>
                  <a:pt x="5611368" y="3601212"/>
                </a:cubicBezTo>
                <a:lnTo>
                  <a:pt x="5611368" y="1242060"/>
                </a:lnTo>
                <a:cubicBezTo>
                  <a:pt x="5611368" y="1019856"/>
                  <a:pt x="5791500" y="839724"/>
                  <a:pt x="6013704" y="839724"/>
                </a:cubicBezTo>
                <a:close/>
                <a:moveTo>
                  <a:pt x="1807466" y="786384"/>
                </a:moveTo>
                <a:cubicBezTo>
                  <a:pt x="2029669" y="786384"/>
                  <a:pt x="2209802" y="966516"/>
                  <a:pt x="2209802" y="1188720"/>
                </a:cubicBezTo>
                <a:lnTo>
                  <a:pt x="2209802" y="3547872"/>
                </a:lnTo>
                <a:cubicBezTo>
                  <a:pt x="2209802" y="3770076"/>
                  <a:pt x="2029669" y="3950208"/>
                  <a:pt x="1807466" y="3950208"/>
                </a:cubicBezTo>
                <a:cubicBezTo>
                  <a:pt x="1585261" y="3950208"/>
                  <a:pt x="1405130" y="3770076"/>
                  <a:pt x="1405130" y="3547872"/>
                </a:cubicBezTo>
                <a:lnTo>
                  <a:pt x="1405130" y="1188720"/>
                </a:lnTo>
                <a:cubicBezTo>
                  <a:pt x="1405130" y="966516"/>
                  <a:pt x="1585261" y="786384"/>
                  <a:pt x="1807466" y="786384"/>
                </a:cubicBezTo>
                <a:close/>
                <a:moveTo>
                  <a:pt x="7415784" y="725424"/>
                </a:moveTo>
                <a:cubicBezTo>
                  <a:pt x="7637988" y="725424"/>
                  <a:pt x="7818120" y="905556"/>
                  <a:pt x="7818120" y="1127760"/>
                </a:cubicBezTo>
                <a:lnTo>
                  <a:pt x="7818120" y="3486912"/>
                </a:lnTo>
                <a:cubicBezTo>
                  <a:pt x="7818120" y="3709116"/>
                  <a:pt x="7637988" y="3889248"/>
                  <a:pt x="7415784" y="3889248"/>
                </a:cubicBezTo>
                <a:cubicBezTo>
                  <a:pt x="7193581" y="3889248"/>
                  <a:pt x="7013448" y="3709116"/>
                  <a:pt x="7013448" y="3486912"/>
                </a:cubicBezTo>
                <a:lnTo>
                  <a:pt x="7013448" y="1127760"/>
                </a:lnTo>
                <a:cubicBezTo>
                  <a:pt x="7013448" y="905556"/>
                  <a:pt x="7193581" y="725424"/>
                  <a:pt x="7415784" y="725424"/>
                </a:cubicBezTo>
                <a:close/>
                <a:moveTo>
                  <a:pt x="8817864" y="472440"/>
                </a:moveTo>
                <a:cubicBezTo>
                  <a:pt x="9040068" y="472440"/>
                  <a:pt x="9220200" y="652572"/>
                  <a:pt x="9220200" y="874776"/>
                </a:cubicBezTo>
                <a:lnTo>
                  <a:pt x="9220200" y="3233928"/>
                </a:lnTo>
                <a:cubicBezTo>
                  <a:pt x="9220200" y="3456132"/>
                  <a:pt x="9040068" y="3636264"/>
                  <a:pt x="8817864" y="3636264"/>
                </a:cubicBezTo>
                <a:cubicBezTo>
                  <a:pt x="8595660" y="3636264"/>
                  <a:pt x="8415528" y="3456132"/>
                  <a:pt x="8415528" y="3233928"/>
                </a:cubicBezTo>
                <a:lnTo>
                  <a:pt x="8415528" y="874776"/>
                </a:lnTo>
                <a:cubicBezTo>
                  <a:pt x="8415528" y="652572"/>
                  <a:pt x="8595660" y="472440"/>
                  <a:pt x="8817864" y="472440"/>
                </a:cubicBezTo>
                <a:close/>
                <a:moveTo>
                  <a:pt x="4611625" y="472440"/>
                </a:moveTo>
                <a:cubicBezTo>
                  <a:pt x="4833828" y="472440"/>
                  <a:pt x="5013960" y="652572"/>
                  <a:pt x="5013960" y="874776"/>
                </a:cubicBezTo>
                <a:lnTo>
                  <a:pt x="5013960" y="3233928"/>
                </a:lnTo>
                <a:cubicBezTo>
                  <a:pt x="5013960" y="3456132"/>
                  <a:pt x="4833828" y="3636264"/>
                  <a:pt x="4611625" y="3636264"/>
                </a:cubicBezTo>
                <a:cubicBezTo>
                  <a:pt x="4389422" y="3636264"/>
                  <a:pt x="4209289" y="3456132"/>
                  <a:pt x="4209289" y="3233928"/>
                </a:cubicBezTo>
                <a:lnTo>
                  <a:pt x="4209289" y="874776"/>
                </a:lnTo>
                <a:cubicBezTo>
                  <a:pt x="4209289" y="652572"/>
                  <a:pt x="4389422" y="472440"/>
                  <a:pt x="4611625" y="472440"/>
                </a:cubicBezTo>
                <a:close/>
                <a:moveTo>
                  <a:pt x="406908" y="198628"/>
                </a:moveTo>
                <a:cubicBezTo>
                  <a:pt x="631637" y="198628"/>
                  <a:pt x="813816" y="380807"/>
                  <a:pt x="813816" y="605536"/>
                </a:cubicBezTo>
                <a:lnTo>
                  <a:pt x="813816" y="3943096"/>
                </a:lnTo>
                <a:cubicBezTo>
                  <a:pt x="813816" y="4167825"/>
                  <a:pt x="631637" y="4350004"/>
                  <a:pt x="406908" y="4350004"/>
                </a:cubicBezTo>
                <a:cubicBezTo>
                  <a:pt x="182179" y="4350004"/>
                  <a:pt x="0" y="4167825"/>
                  <a:pt x="0" y="3943096"/>
                </a:cubicBezTo>
                <a:lnTo>
                  <a:pt x="0" y="605536"/>
                </a:lnTo>
                <a:cubicBezTo>
                  <a:pt x="0" y="380807"/>
                  <a:pt x="182179" y="198628"/>
                  <a:pt x="406908" y="198628"/>
                </a:cubicBezTo>
                <a:close/>
                <a:moveTo>
                  <a:pt x="10219944" y="102933"/>
                </a:moveTo>
                <a:cubicBezTo>
                  <a:pt x="10442148" y="102933"/>
                  <a:pt x="10622280" y="283065"/>
                  <a:pt x="10622280" y="505269"/>
                </a:cubicBezTo>
                <a:lnTo>
                  <a:pt x="10622280" y="2864421"/>
                </a:lnTo>
                <a:cubicBezTo>
                  <a:pt x="10622280" y="3086625"/>
                  <a:pt x="10442148" y="3266757"/>
                  <a:pt x="10219944" y="3266757"/>
                </a:cubicBezTo>
                <a:cubicBezTo>
                  <a:pt x="9997740" y="3266757"/>
                  <a:pt x="9817608" y="3086625"/>
                  <a:pt x="9817608" y="2864421"/>
                </a:cubicBezTo>
                <a:lnTo>
                  <a:pt x="9817608" y="505269"/>
                </a:lnTo>
                <a:cubicBezTo>
                  <a:pt x="9817608" y="283065"/>
                  <a:pt x="9997740" y="102933"/>
                  <a:pt x="10219944" y="102933"/>
                </a:cubicBezTo>
                <a:close/>
                <a:moveTo>
                  <a:pt x="3209545" y="0"/>
                </a:moveTo>
                <a:cubicBezTo>
                  <a:pt x="3431748" y="0"/>
                  <a:pt x="3611882" y="180132"/>
                  <a:pt x="3611882" y="402336"/>
                </a:cubicBezTo>
                <a:lnTo>
                  <a:pt x="3611882" y="3005328"/>
                </a:lnTo>
                <a:cubicBezTo>
                  <a:pt x="3611882" y="3227532"/>
                  <a:pt x="3431748" y="3407664"/>
                  <a:pt x="3209545" y="3407664"/>
                </a:cubicBezTo>
                <a:cubicBezTo>
                  <a:pt x="2987342" y="3407664"/>
                  <a:pt x="2807209" y="3227532"/>
                  <a:pt x="2807209" y="3005328"/>
                </a:cubicBezTo>
                <a:lnTo>
                  <a:pt x="2807209" y="402336"/>
                </a:lnTo>
                <a:cubicBezTo>
                  <a:pt x="2807209" y="180132"/>
                  <a:pt x="2987342" y="0"/>
                  <a:pt x="3209545" y="0"/>
                </a:cubicBezTo>
                <a:close/>
              </a:path>
            </a:pathLst>
          </a:custGeom>
          <a:gradFill>
            <a:gsLst>
              <a:gs pos="0">
                <a:srgbClr val="98DCFE"/>
              </a:gs>
              <a:gs pos="91000">
                <a:srgbClr val="50C8EE">
                  <a:lumMod val="54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335F65-6EAA-C890-F91A-E7A20FA6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3"/>
            <a:ext cx="9144000" cy="2387600"/>
          </a:xfrm>
        </p:spPr>
        <p:txBody>
          <a:bodyPr/>
          <a:lstStyle/>
          <a:p>
            <a:r>
              <a:rPr lang="cs-CZ" dirty="0">
                <a:latin typeface="Congenial Black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Rozpočty rodinky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545D38-F9A2-BFD7-5430-1616D578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5938"/>
            <a:ext cx="9144000" cy="1655762"/>
          </a:xfrm>
        </p:spPr>
        <p:txBody>
          <a:bodyPr/>
          <a:lstStyle/>
          <a:p>
            <a:r>
              <a:rPr lang="cs-CZ" dirty="0">
                <a:latin typeface="Congenial" panose="020F0502020204030204" pitchFamily="2" charset="0"/>
              </a:rPr>
              <a:t>Rodinka </a:t>
            </a:r>
            <a:r>
              <a:rPr lang="cs-CZ" dirty="0" err="1">
                <a:latin typeface="Congenial" panose="020F0502020204030204" pitchFamily="2" charset="0"/>
              </a:rPr>
              <a:t>Gwyneth</a:t>
            </a:r>
            <a:endParaRPr lang="cs-CZ" dirty="0">
              <a:latin typeface="Congenial" panose="020F0502020204030204" pitchFamily="2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98DEE71C-3E41-AC7D-672E-2DF8177DE29C}"/>
              </a:ext>
            </a:extLst>
          </p:cNvPr>
          <p:cNvSpPr txBox="1"/>
          <p:nvPr/>
        </p:nvSpPr>
        <p:spPr>
          <a:xfrm>
            <a:off x="3396343" y="3326666"/>
            <a:ext cx="574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noFill/>
                <a:latin typeface="Congenial" panose="02000503040000020004" pitchFamily="2" charset="0"/>
              </a:rPr>
              <a:t>Statistika rodinky</a:t>
            </a: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2FAB818-4BE9-68F5-A095-A724A594C399}"/>
              </a:ext>
            </a:extLst>
          </p:cNvPr>
          <p:cNvSpPr/>
          <p:nvPr/>
        </p:nvSpPr>
        <p:spPr>
          <a:xfrm>
            <a:off x="-18112019" y="1491115"/>
            <a:ext cx="4201887" cy="1209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Rodina</a:t>
            </a:r>
            <a:b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</a:b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Celkem členů:4</a:t>
            </a:r>
            <a:b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</a:b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Počet dětí: 2</a:t>
            </a:r>
            <a:endParaRPr lang="cs-CZ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4837D20-6A19-065D-8E1C-4FCD986A6AD5}"/>
              </a:ext>
            </a:extLst>
          </p:cNvPr>
          <p:cNvSpPr/>
          <p:nvPr/>
        </p:nvSpPr>
        <p:spPr>
          <a:xfrm>
            <a:off x="26575367" y="1106356"/>
            <a:ext cx="42018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Úspory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35 000 Kč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BAC025CF-6BE5-E1F7-609F-0C5D079AA33B}"/>
              </a:ext>
            </a:extLst>
          </p:cNvPr>
          <p:cNvSpPr/>
          <p:nvPr/>
        </p:nvSpPr>
        <p:spPr>
          <a:xfrm>
            <a:off x="-18097502" y="3511371"/>
            <a:ext cx="42018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Majetek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Auto: 115 000 Kč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Dům: 9 600 000 Kč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E83EF3B4-F30E-3AC2-5D22-1FB9C2D5E5A0}"/>
              </a:ext>
            </a:extLst>
          </p:cNvPr>
          <p:cNvSpPr/>
          <p:nvPr/>
        </p:nvSpPr>
        <p:spPr>
          <a:xfrm>
            <a:off x="26560851" y="3126611"/>
            <a:ext cx="42018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Dluhy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Kreditka: 25 000 Kč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Hypotéka: 2 500 000 Kč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DDA120A9-A0F0-669F-8071-AFA6DBC5A6B5}"/>
              </a:ext>
            </a:extLst>
          </p:cNvPr>
          <p:cNvSpPr/>
          <p:nvPr/>
        </p:nvSpPr>
        <p:spPr>
          <a:xfrm>
            <a:off x="-18416816" y="1491114"/>
            <a:ext cx="319314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B8A384B9-49F1-E594-050D-663209A567DF}"/>
              </a:ext>
            </a:extLst>
          </p:cNvPr>
          <p:cNvSpPr/>
          <p:nvPr/>
        </p:nvSpPr>
        <p:spPr>
          <a:xfrm>
            <a:off x="26263308" y="1106354"/>
            <a:ext cx="319314" cy="12003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B0F44436-EB75-4331-285F-1C7278532963}"/>
              </a:ext>
            </a:extLst>
          </p:cNvPr>
          <p:cNvSpPr/>
          <p:nvPr/>
        </p:nvSpPr>
        <p:spPr>
          <a:xfrm>
            <a:off x="-18431333" y="3511370"/>
            <a:ext cx="319314" cy="12003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7BA85633-CFA2-D5A2-4CA3-811706A40ECA}"/>
              </a:ext>
            </a:extLst>
          </p:cNvPr>
          <p:cNvSpPr/>
          <p:nvPr/>
        </p:nvSpPr>
        <p:spPr>
          <a:xfrm>
            <a:off x="26241537" y="3126611"/>
            <a:ext cx="319314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189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délník 30">
            <a:extLst>
              <a:ext uri="{FF2B5EF4-FFF2-40B4-BE49-F238E27FC236}">
                <a16:creationId xmlns:a16="http://schemas.microsoft.com/office/drawing/2014/main" id="{EB0B89D1-4DD9-95A9-56A4-E4F94865359A}"/>
              </a:ext>
            </a:extLst>
          </p:cNvPr>
          <p:cNvSpPr/>
          <p:nvPr/>
        </p:nvSpPr>
        <p:spPr>
          <a:xfrm>
            <a:off x="1052281" y="1638416"/>
            <a:ext cx="4201887" cy="1209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Rodina</a:t>
            </a:r>
            <a:b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</a:b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Celkem členů:4</a:t>
            </a:r>
            <a:b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</a:b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Počet dětí: 2</a:t>
            </a:r>
            <a:endParaRPr lang="cs-CZ" dirty="0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FD6C12A-F2C1-20C1-44E9-18D032E0861C}"/>
              </a:ext>
            </a:extLst>
          </p:cNvPr>
          <p:cNvSpPr/>
          <p:nvPr/>
        </p:nvSpPr>
        <p:spPr>
          <a:xfrm>
            <a:off x="7170057" y="1638416"/>
            <a:ext cx="42018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Úspory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35 000 Kč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5ED0EBA6-890F-00A1-24D6-8A2A5E26EFFC}"/>
              </a:ext>
            </a:extLst>
          </p:cNvPr>
          <p:cNvSpPr/>
          <p:nvPr/>
        </p:nvSpPr>
        <p:spPr>
          <a:xfrm>
            <a:off x="1066798" y="3658672"/>
            <a:ext cx="42018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Majetek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Auto: 115 000 Kč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Dům: 9 600 000 Kč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F1DC5AD4-C4F5-1E0C-719B-5A8D0865E8EC}"/>
              </a:ext>
            </a:extLst>
          </p:cNvPr>
          <p:cNvSpPr/>
          <p:nvPr/>
        </p:nvSpPr>
        <p:spPr>
          <a:xfrm>
            <a:off x="7155541" y="3658671"/>
            <a:ext cx="42018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Dluhy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Kreditka: 25 000 Kč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Hypotéka: 2 500 000 Kč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335F65-6EAA-C890-F91A-E7A20FA6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343" y="-1"/>
            <a:ext cx="5399314" cy="827315"/>
          </a:xfrm>
        </p:spPr>
        <p:txBody>
          <a:bodyPr>
            <a:normAutofit/>
          </a:bodyPr>
          <a:lstStyle/>
          <a:p>
            <a:r>
              <a:rPr lang="cs-CZ" sz="4800" dirty="0">
                <a:latin typeface="Congenial Black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Rozpočty rodinky</a:t>
            </a:r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6956C10D-31CC-87DB-D37A-08412C884678}"/>
              </a:ext>
            </a:extLst>
          </p:cNvPr>
          <p:cNvSpPr/>
          <p:nvPr/>
        </p:nvSpPr>
        <p:spPr>
          <a:xfrm>
            <a:off x="-445009" y="5269992"/>
            <a:ext cx="13235940" cy="5089303"/>
          </a:xfrm>
          <a:custGeom>
            <a:avLst/>
            <a:gdLst>
              <a:gd name="connsiteX0" fmla="*/ 11515344 w 13235940"/>
              <a:gd name="connsiteY0" fmla="*/ 966216 h 5089303"/>
              <a:gd name="connsiteX1" fmla="*/ 11917680 w 13235940"/>
              <a:gd name="connsiteY1" fmla="*/ 1368552 h 5089303"/>
              <a:gd name="connsiteX2" fmla="*/ 11917680 w 13235940"/>
              <a:gd name="connsiteY2" fmla="*/ 3727704 h 5089303"/>
              <a:gd name="connsiteX3" fmla="*/ 11515344 w 13235940"/>
              <a:gd name="connsiteY3" fmla="*/ 4130040 h 5089303"/>
              <a:gd name="connsiteX4" fmla="*/ 11113008 w 13235940"/>
              <a:gd name="connsiteY4" fmla="*/ 3727704 h 5089303"/>
              <a:gd name="connsiteX5" fmla="*/ 11113008 w 13235940"/>
              <a:gd name="connsiteY5" fmla="*/ 1368552 h 5089303"/>
              <a:gd name="connsiteX6" fmla="*/ 11515344 w 13235940"/>
              <a:gd name="connsiteY6" fmla="*/ 966216 h 5089303"/>
              <a:gd name="connsiteX7" fmla="*/ 12829032 w 13235940"/>
              <a:gd name="connsiteY7" fmla="*/ 937927 h 5089303"/>
              <a:gd name="connsiteX8" fmla="*/ 13235940 w 13235940"/>
              <a:gd name="connsiteY8" fmla="*/ 1344835 h 5089303"/>
              <a:gd name="connsiteX9" fmla="*/ 13235940 w 13235940"/>
              <a:gd name="connsiteY9" fmla="*/ 4682395 h 5089303"/>
              <a:gd name="connsiteX10" fmla="*/ 12829032 w 13235940"/>
              <a:gd name="connsiteY10" fmla="*/ 5089303 h 5089303"/>
              <a:gd name="connsiteX11" fmla="*/ 12422124 w 13235940"/>
              <a:gd name="connsiteY11" fmla="*/ 4682395 h 5089303"/>
              <a:gd name="connsiteX12" fmla="*/ 12422124 w 13235940"/>
              <a:gd name="connsiteY12" fmla="*/ 1344835 h 5089303"/>
              <a:gd name="connsiteX13" fmla="*/ 12829032 w 13235940"/>
              <a:gd name="connsiteY13" fmla="*/ 937927 h 5089303"/>
              <a:gd name="connsiteX14" fmla="*/ 6013704 w 13235940"/>
              <a:gd name="connsiteY14" fmla="*/ 839724 h 5089303"/>
              <a:gd name="connsiteX15" fmla="*/ 6416040 w 13235940"/>
              <a:gd name="connsiteY15" fmla="*/ 1242060 h 5089303"/>
              <a:gd name="connsiteX16" fmla="*/ 6416040 w 13235940"/>
              <a:gd name="connsiteY16" fmla="*/ 3601212 h 5089303"/>
              <a:gd name="connsiteX17" fmla="*/ 6013704 w 13235940"/>
              <a:gd name="connsiteY17" fmla="*/ 4003548 h 5089303"/>
              <a:gd name="connsiteX18" fmla="*/ 5611368 w 13235940"/>
              <a:gd name="connsiteY18" fmla="*/ 3601212 h 5089303"/>
              <a:gd name="connsiteX19" fmla="*/ 5611368 w 13235940"/>
              <a:gd name="connsiteY19" fmla="*/ 1242060 h 5089303"/>
              <a:gd name="connsiteX20" fmla="*/ 6013704 w 13235940"/>
              <a:gd name="connsiteY20" fmla="*/ 839724 h 5089303"/>
              <a:gd name="connsiteX21" fmla="*/ 1807466 w 13235940"/>
              <a:gd name="connsiteY21" fmla="*/ 786384 h 5089303"/>
              <a:gd name="connsiteX22" fmla="*/ 2209802 w 13235940"/>
              <a:gd name="connsiteY22" fmla="*/ 1188720 h 5089303"/>
              <a:gd name="connsiteX23" fmla="*/ 2209802 w 13235940"/>
              <a:gd name="connsiteY23" fmla="*/ 3547872 h 5089303"/>
              <a:gd name="connsiteX24" fmla="*/ 1807466 w 13235940"/>
              <a:gd name="connsiteY24" fmla="*/ 3950208 h 5089303"/>
              <a:gd name="connsiteX25" fmla="*/ 1405130 w 13235940"/>
              <a:gd name="connsiteY25" fmla="*/ 3547872 h 5089303"/>
              <a:gd name="connsiteX26" fmla="*/ 1405130 w 13235940"/>
              <a:gd name="connsiteY26" fmla="*/ 1188720 h 5089303"/>
              <a:gd name="connsiteX27" fmla="*/ 1807466 w 13235940"/>
              <a:gd name="connsiteY27" fmla="*/ 786384 h 5089303"/>
              <a:gd name="connsiteX28" fmla="*/ 7415784 w 13235940"/>
              <a:gd name="connsiteY28" fmla="*/ 725424 h 5089303"/>
              <a:gd name="connsiteX29" fmla="*/ 7818120 w 13235940"/>
              <a:gd name="connsiteY29" fmla="*/ 1127760 h 5089303"/>
              <a:gd name="connsiteX30" fmla="*/ 7818120 w 13235940"/>
              <a:gd name="connsiteY30" fmla="*/ 3486912 h 5089303"/>
              <a:gd name="connsiteX31" fmla="*/ 7415784 w 13235940"/>
              <a:gd name="connsiteY31" fmla="*/ 3889248 h 5089303"/>
              <a:gd name="connsiteX32" fmla="*/ 7013448 w 13235940"/>
              <a:gd name="connsiteY32" fmla="*/ 3486912 h 5089303"/>
              <a:gd name="connsiteX33" fmla="*/ 7013448 w 13235940"/>
              <a:gd name="connsiteY33" fmla="*/ 1127760 h 5089303"/>
              <a:gd name="connsiteX34" fmla="*/ 7415784 w 13235940"/>
              <a:gd name="connsiteY34" fmla="*/ 725424 h 5089303"/>
              <a:gd name="connsiteX35" fmla="*/ 8817864 w 13235940"/>
              <a:gd name="connsiteY35" fmla="*/ 472440 h 5089303"/>
              <a:gd name="connsiteX36" fmla="*/ 9220200 w 13235940"/>
              <a:gd name="connsiteY36" fmla="*/ 874776 h 5089303"/>
              <a:gd name="connsiteX37" fmla="*/ 9220200 w 13235940"/>
              <a:gd name="connsiteY37" fmla="*/ 3233928 h 5089303"/>
              <a:gd name="connsiteX38" fmla="*/ 8817864 w 13235940"/>
              <a:gd name="connsiteY38" fmla="*/ 3636264 h 5089303"/>
              <a:gd name="connsiteX39" fmla="*/ 8415528 w 13235940"/>
              <a:gd name="connsiteY39" fmla="*/ 3233928 h 5089303"/>
              <a:gd name="connsiteX40" fmla="*/ 8415528 w 13235940"/>
              <a:gd name="connsiteY40" fmla="*/ 874776 h 5089303"/>
              <a:gd name="connsiteX41" fmla="*/ 8817864 w 13235940"/>
              <a:gd name="connsiteY41" fmla="*/ 472440 h 5089303"/>
              <a:gd name="connsiteX42" fmla="*/ 4611625 w 13235940"/>
              <a:gd name="connsiteY42" fmla="*/ 472440 h 5089303"/>
              <a:gd name="connsiteX43" fmla="*/ 5013960 w 13235940"/>
              <a:gd name="connsiteY43" fmla="*/ 874776 h 5089303"/>
              <a:gd name="connsiteX44" fmla="*/ 5013960 w 13235940"/>
              <a:gd name="connsiteY44" fmla="*/ 3233928 h 5089303"/>
              <a:gd name="connsiteX45" fmla="*/ 4611625 w 13235940"/>
              <a:gd name="connsiteY45" fmla="*/ 3636264 h 5089303"/>
              <a:gd name="connsiteX46" fmla="*/ 4209289 w 13235940"/>
              <a:gd name="connsiteY46" fmla="*/ 3233928 h 5089303"/>
              <a:gd name="connsiteX47" fmla="*/ 4209289 w 13235940"/>
              <a:gd name="connsiteY47" fmla="*/ 874776 h 5089303"/>
              <a:gd name="connsiteX48" fmla="*/ 4611625 w 13235940"/>
              <a:gd name="connsiteY48" fmla="*/ 472440 h 5089303"/>
              <a:gd name="connsiteX49" fmla="*/ 406908 w 13235940"/>
              <a:gd name="connsiteY49" fmla="*/ 198628 h 5089303"/>
              <a:gd name="connsiteX50" fmla="*/ 813816 w 13235940"/>
              <a:gd name="connsiteY50" fmla="*/ 605536 h 5089303"/>
              <a:gd name="connsiteX51" fmla="*/ 813816 w 13235940"/>
              <a:gd name="connsiteY51" fmla="*/ 3943096 h 5089303"/>
              <a:gd name="connsiteX52" fmla="*/ 406908 w 13235940"/>
              <a:gd name="connsiteY52" fmla="*/ 4350004 h 5089303"/>
              <a:gd name="connsiteX53" fmla="*/ 0 w 13235940"/>
              <a:gd name="connsiteY53" fmla="*/ 3943096 h 5089303"/>
              <a:gd name="connsiteX54" fmla="*/ 0 w 13235940"/>
              <a:gd name="connsiteY54" fmla="*/ 605536 h 5089303"/>
              <a:gd name="connsiteX55" fmla="*/ 406908 w 13235940"/>
              <a:gd name="connsiteY55" fmla="*/ 198628 h 5089303"/>
              <a:gd name="connsiteX56" fmla="*/ 10219944 w 13235940"/>
              <a:gd name="connsiteY56" fmla="*/ 102933 h 5089303"/>
              <a:gd name="connsiteX57" fmla="*/ 10622280 w 13235940"/>
              <a:gd name="connsiteY57" fmla="*/ 505269 h 5089303"/>
              <a:gd name="connsiteX58" fmla="*/ 10622280 w 13235940"/>
              <a:gd name="connsiteY58" fmla="*/ 2864421 h 5089303"/>
              <a:gd name="connsiteX59" fmla="*/ 10219944 w 13235940"/>
              <a:gd name="connsiteY59" fmla="*/ 3266757 h 5089303"/>
              <a:gd name="connsiteX60" fmla="*/ 9817608 w 13235940"/>
              <a:gd name="connsiteY60" fmla="*/ 2864421 h 5089303"/>
              <a:gd name="connsiteX61" fmla="*/ 9817608 w 13235940"/>
              <a:gd name="connsiteY61" fmla="*/ 505269 h 5089303"/>
              <a:gd name="connsiteX62" fmla="*/ 10219944 w 13235940"/>
              <a:gd name="connsiteY62" fmla="*/ 102933 h 5089303"/>
              <a:gd name="connsiteX63" fmla="*/ 3209545 w 13235940"/>
              <a:gd name="connsiteY63" fmla="*/ 0 h 5089303"/>
              <a:gd name="connsiteX64" fmla="*/ 3611882 w 13235940"/>
              <a:gd name="connsiteY64" fmla="*/ 402336 h 5089303"/>
              <a:gd name="connsiteX65" fmla="*/ 3611882 w 13235940"/>
              <a:gd name="connsiteY65" fmla="*/ 3005328 h 5089303"/>
              <a:gd name="connsiteX66" fmla="*/ 3209545 w 13235940"/>
              <a:gd name="connsiteY66" fmla="*/ 3407664 h 5089303"/>
              <a:gd name="connsiteX67" fmla="*/ 2807209 w 13235940"/>
              <a:gd name="connsiteY67" fmla="*/ 3005328 h 5089303"/>
              <a:gd name="connsiteX68" fmla="*/ 2807209 w 13235940"/>
              <a:gd name="connsiteY68" fmla="*/ 402336 h 5089303"/>
              <a:gd name="connsiteX69" fmla="*/ 3209545 w 13235940"/>
              <a:gd name="connsiteY69" fmla="*/ 0 h 508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3235940" h="5089303">
                <a:moveTo>
                  <a:pt x="11515344" y="966216"/>
                </a:moveTo>
                <a:cubicBezTo>
                  <a:pt x="11737548" y="966216"/>
                  <a:pt x="11917680" y="1146348"/>
                  <a:pt x="11917680" y="1368552"/>
                </a:cubicBezTo>
                <a:lnTo>
                  <a:pt x="11917680" y="3727704"/>
                </a:lnTo>
                <a:cubicBezTo>
                  <a:pt x="11917680" y="3949908"/>
                  <a:pt x="11737548" y="4130040"/>
                  <a:pt x="11515344" y="4130040"/>
                </a:cubicBezTo>
                <a:cubicBezTo>
                  <a:pt x="11293140" y="4130040"/>
                  <a:pt x="11113008" y="3949908"/>
                  <a:pt x="11113008" y="3727704"/>
                </a:cubicBezTo>
                <a:lnTo>
                  <a:pt x="11113008" y="1368552"/>
                </a:lnTo>
                <a:cubicBezTo>
                  <a:pt x="11113008" y="1146348"/>
                  <a:pt x="11293140" y="966216"/>
                  <a:pt x="11515344" y="966216"/>
                </a:cubicBezTo>
                <a:close/>
                <a:moveTo>
                  <a:pt x="12829032" y="937927"/>
                </a:moveTo>
                <a:cubicBezTo>
                  <a:pt x="13053761" y="937927"/>
                  <a:pt x="13235940" y="1120106"/>
                  <a:pt x="13235940" y="1344835"/>
                </a:cubicBezTo>
                <a:lnTo>
                  <a:pt x="13235940" y="4682395"/>
                </a:lnTo>
                <a:cubicBezTo>
                  <a:pt x="13235940" y="4907124"/>
                  <a:pt x="13053761" y="5089303"/>
                  <a:pt x="12829032" y="5089303"/>
                </a:cubicBezTo>
                <a:cubicBezTo>
                  <a:pt x="12604303" y="5089303"/>
                  <a:pt x="12422124" y="4907124"/>
                  <a:pt x="12422124" y="4682395"/>
                </a:cubicBezTo>
                <a:lnTo>
                  <a:pt x="12422124" y="1344835"/>
                </a:lnTo>
                <a:cubicBezTo>
                  <a:pt x="12422124" y="1120106"/>
                  <a:pt x="12604303" y="937927"/>
                  <a:pt x="12829032" y="937927"/>
                </a:cubicBezTo>
                <a:close/>
                <a:moveTo>
                  <a:pt x="6013704" y="839724"/>
                </a:moveTo>
                <a:cubicBezTo>
                  <a:pt x="6235909" y="839724"/>
                  <a:pt x="6416040" y="1019856"/>
                  <a:pt x="6416040" y="1242060"/>
                </a:cubicBezTo>
                <a:lnTo>
                  <a:pt x="6416040" y="3601212"/>
                </a:lnTo>
                <a:cubicBezTo>
                  <a:pt x="6416040" y="3823416"/>
                  <a:pt x="6235909" y="4003548"/>
                  <a:pt x="6013704" y="4003548"/>
                </a:cubicBezTo>
                <a:cubicBezTo>
                  <a:pt x="5791500" y="4003548"/>
                  <a:pt x="5611368" y="3823416"/>
                  <a:pt x="5611368" y="3601212"/>
                </a:cubicBezTo>
                <a:lnTo>
                  <a:pt x="5611368" y="1242060"/>
                </a:lnTo>
                <a:cubicBezTo>
                  <a:pt x="5611368" y="1019856"/>
                  <a:pt x="5791500" y="839724"/>
                  <a:pt x="6013704" y="839724"/>
                </a:cubicBezTo>
                <a:close/>
                <a:moveTo>
                  <a:pt x="1807466" y="786384"/>
                </a:moveTo>
                <a:cubicBezTo>
                  <a:pt x="2029669" y="786384"/>
                  <a:pt x="2209802" y="966516"/>
                  <a:pt x="2209802" y="1188720"/>
                </a:cubicBezTo>
                <a:lnTo>
                  <a:pt x="2209802" y="3547872"/>
                </a:lnTo>
                <a:cubicBezTo>
                  <a:pt x="2209802" y="3770076"/>
                  <a:pt x="2029669" y="3950208"/>
                  <a:pt x="1807466" y="3950208"/>
                </a:cubicBezTo>
                <a:cubicBezTo>
                  <a:pt x="1585261" y="3950208"/>
                  <a:pt x="1405130" y="3770076"/>
                  <a:pt x="1405130" y="3547872"/>
                </a:cubicBezTo>
                <a:lnTo>
                  <a:pt x="1405130" y="1188720"/>
                </a:lnTo>
                <a:cubicBezTo>
                  <a:pt x="1405130" y="966516"/>
                  <a:pt x="1585261" y="786384"/>
                  <a:pt x="1807466" y="786384"/>
                </a:cubicBezTo>
                <a:close/>
                <a:moveTo>
                  <a:pt x="7415784" y="725424"/>
                </a:moveTo>
                <a:cubicBezTo>
                  <a:pt x="7637988" y="725424"/>
                  <a:pt x="7818120" y="905556"/>
                  <a:pt x="7818120" y="1127760"/>
                </a:cubicBezTo>
                <a:lnTo>
                  <a:pt x="7818120" y="3486912"/>
                </a:lnTo>
                <a:cubicBezTo>
                  <a:pt x="7818120" y="3709116"/>
                  <a:pt x="7637988" y="3889248"/>
                  <a:pt x="7415784" y="3889248"/>
                </a:cubicBezTo>
                <a:cubicBezTo>
                  <a:pt x="7193581" y="3889248"/>
                  <a:pt x="7013448" y="3709116"/>
                  <a:pt x="7013448" y="3486912"/>
                </a:cubicBezTo>
                <a:lnTo>
                  <a:pt x="7013448" y="1127760"/>
                </a:lnTo>
                <a:cubicBezTo>
                  <a:pt x="7013448" y="905556"/>
                  <a:pt x="7193581" y="725424"/>
                  <a:pt x="7415784" y="725424"/>
                </a:cubicBezTo>
                <a:close/>
                <a:moveTo>
                  <a:pt x="8817864" y="472440"/>
                </a:moveTo>
                <a:cubicBezTo>
                  <a:pt x="9040068" y="472440"/>
                  <a:pt x="9220200" y="652572"/>
                  <a:pt x="9220200" y="874776"/>
                </a:cubicBezTo>
                <a:lnTo>
                  <a:pt x="9220200" y="3233928"/>
                </a:lnTo>
                <a:cubicBezTo>
                  <a:pt x="9220200" y="3456132"/>
                  <a:pt x="9040068" y="3636264"/>
                  <a:pt x="8817864" y="3636264"/>
                </a:cubicBezTo>
                <a:cubicBezTo>
                  <a:pt x="8595660" y="3636264"/>
                  <a:pt x="8415528" y="3456132"/>
                  <a:pt x="8415528" y="3233928"/>
                </a:cubicBezTo>
                <a:lnTo>
                  <a:pt x="8415528" y="874776"/>
                </a:lnTo>
                <a:cubicBezTo>
                  <a:pt x="8415528" y="652572"/>
                  <a:pt x="8595660" y="472440"/>
                  <a:pt x="8817864" y="472440"/>
                </a:cubicBezTo>
                <a:close/>
                <a:moveTo>
                  <a:pt x="4611625" y="472440"/>
                </a:moveTo>
                <a:cubicBezTo>
                  <a:pt x="4833828" y="472440"/>
                  <a:pt x="5013960" y="652572"/>
                  <a:pt x="5013960" y="874776"/>
                </a:cubicBezTo>
                <a:lnTo>
                  <a:pt x="5013960" y="3233928"/>
                </a:lnTo>
                <a:cubicBezTo>
                  <a:pt x="5013960" y="3456132"/>
                  <a:pt x="4833828" y="3636264"/>
                  <a:pt x="4611625" y="3636264"/>
                </a:cubicBezTo>
                <a:cubicBezTo>
                  <a:pt x="4389422" y="3636264"/>
                  <a:pt x="4209289" y="3456132"/>
                  <a:pt x="4209289" y="3233928"/>
                </a:cubicBezTo>
                <a:lnTo>
                  <a:pt x="4209289" y="874776"/>
                </a:lnTo>
                <a:cubicBezTo>
                  <a:pt x="4209289" y="652572"/>
                  <a:pt x="4389422" y="472440"/>
                  <a:pt x="4611625" y="472440"/>
                </a:cubicBezTo>
                <a:close/>
                <a:moveTo>
                  <a:pt x="406908" y="198628"/>
                </a:moveTo>
                <a:cubicBezTo>
                  <a:pt x="631637" y="198628"/>
                  <a:pt x="813816" y="380807"/>
                  <a:pt x="813816" y="605536"/>
                </a:cubicBezTo>
                <a:lnTo>
                  <a:pt x="813816" y="3943096"/>
                </a:lnTo>
                <a:cubicBezTo>
                  <a:pt x="813816" y="4167825"/>
                  <a:pt x="631637" y="4350004"/>
                  <a:pt x="406908" y="4350004"/>
                </a:cubicBezTo>
                <a:cubicBezTo>
                  <a:pt x="182179" y="4350004"/>
                  <a:pt x="0" y="4167825"/>
                  <a:pt x="0" y="3943096"/>
                </a:cubicBezTo>
                <a:lnTo>
                  <a:pt x="0" y="605536"/>
                </a:lnTo>
                <a:cubicBezTo>
                  <a:pt x="0" y="380807"/>
                  <a:pt x="182179" y="198628"/>
                  <a:pt x="406908" y="198628"/>
                </a:cubicBezTo>
                <a:close/>
                <a:moveTo>
                  <a:pt x="10219944" y="102933"/>
                </a:moveTo>
                <a:cubicBezTo>
                  <a:pt x="10442148" y="102933"/>
                  <a:pt x="10622280" y="283065"/>
                  <a:pt x="10622280" y="505269"/>
                </a:cubicBezTo>
                <a:lnTo>
                  <a:pt x="10622280" y="2864421"/>
                </a:lnTo>
                <a:cubicBezTo>
                  <a:pt x="10622280" y="3086625"/>
                  <a:pt x="10442148" y="3266757"/>
                  <a:pt x="10219944" y="3266757"/>
                </a:cubicBezTo>
                <a:cubicBezTo>
                  <a:pt x="9997740" y="3266757"/>
                  <a:pt x="9817608" y="3086625"/>
                  <a:pt x="9817608" y="2864421"/>
                </a:cubicBezTo>
                <a:lnTo>
                  <a:pt x="9817608" y="505269"/>
                </a:lnTo>
                <a:cubicBezTo>
                  <a:pt x="9817608" y="283065"/>
                  <a:pt x="9997740" y="102933"/>
                  <a:pt x="10219944" y="102933"/>
                </a:cubicBezTo>
                <a:close/>
                <a:moveTo>
                  <a:pt x="3209545" y="0"/>
                </a:moveTo>
                <a:cubicBezTo>
                  <a:pt x="3431748" y="0"/>
                  <a:pt x="3611882" y="180132"/>
                  <a:pt x="3611882" y="402336"/>
                </a:cubicBezTo>
                <a:lnTo>
                  <a:pt x="3611882" y="3005328"/>
                </a:lnTo>
                <a:cubicBezTo>
                  <a:pt x="3611882" y="3227532"/>
                  <a:pt x="3431748" y="3407664"/>
                  <a:pt x="3209545" y="3407664"/>
                </a:cubicBezTo>
                <a:cubicBezTo>
                  <a:pt x="2987342" y="3407664"/>
                  <a:pt x="2807209" y="3227532"/>
                  <a:pt x="2807209" y="3005328"/>
                </a:cubicBezTo>
                <a:lnTo>
                  <a:pt x="2807209" y="402336"/>
                </a:lnTo>
                <a:cubicBezTo>
                  <a:pt x="2807209" y="180132"/>
                  <a:pt x="2987342" y="0"/>
                  <a:pt x="3209545" y="0"/>
                </a:cubicBezTo>
                <a:close/>
              </a:path>
            </a:pathLst>
          </a:custGeom>
          <a:gradFill>
            <a:gsLst>
              <a:gs pos="0">
                <a:srgbClr val="98DCFE"/>
              </a:gs>
              <a:gs pos="91000">
                <a:srgbClr val="50C8EE">
                  <a:lumMod val="54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E7A2F4F-9C2D-4FE9-22E4-27935DDDBBD2}"/>
              </a:ext>
            </a:extLst>
          </p:cNvPr>
          <p:cNvSpPr txBox="1"/>
          <p:nvPr/>
        </p:nvSpPr>
        <p:spPr>
          <a:xfrm>
            <a:off x="3396343" y="827314"/>
            <a:ext cx="574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Congenial" panose="02000503040000020004" pitchFamily="2" charset="0"/>
              </a:rPr>
              <a:t>Statistika rodinky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687B4077-8508-34F4-F54C-65F17578D275}"/>
              </a:ext>
            </a:extLst>
          </p:cNvPr>
          <p:cNvSpPr/>
          <p:nvPr/>
        </p:nvSpPr>
        <p:spPr>
          <a:xfrm>
            <a:off x="747484" y="1638415"/>
            <a:ext cx="319314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A0BEEEF9-277D-959D-4C33-15147850BCBD}"/>
              </a:ext>
            </a:extLst>
          </p:cNvPr>
          <p:cNvSpPr/>
          <p:nvPr/>
        </p:nvSpPr>
        <p:spPr>
          <a:xfrm>
            <a:off x="6857998" y="1638414"/>
            <a:ext cx="319314" cy="12003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C0AD001F-0FD5-640D-3DD9-30635A584034}"/>
              </a:ext>
            </a:extLst>
          </p:cNvPr>
          <p:cNvSpPr/>
          <p:nvPr/>
        </p:nvSpPr>
        <p:spPr>
          <a:xfrm>
            <a:off x="732967" y="3658671"/>
            <a:ext cx="319314" cy="12003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C83B57BD-8F0E-090B-1CA3-782196A84114}"/>
              </a:ext>
            </a:extLst>
          </p:cNvPr>
          <p:cNvSpPr/>
          <p:nvPr/>
        </p:nvSpPr>
        <p:spPr>
          <a:xfrm>
            <a:off x="6836227" y="3658671"/>
            <a:ext cx="319314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E200850D-05FD-20C5-D0C0-8AC23CAD1043}"/>
              </a:ext>
            </a:extLst>
          </p:cNvPr>
          <p:cNvSpPr/>
          <p:nvPr/>
        </p:nvSpPr>
        <p:spPr>
          <a:xfrm>
            <a:off x="-12627864" y="1340652"/>
            <a:ext cx="2962656" cy="343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42637B2-C08D-0A8D-1E71-16A9542C46AE}"/>
              </a:ext>
            </a:extLst>
          </p:cNvPr>
          <p:cNvSpPr/>
          <p:nvPr/>
        </p:nvSpPr>
        <p:spPr>
          <a:xfrm>
            <a:off x="-12730772" y="1351049"/>
            <a:ext cx="102908" cy="3421667"/>
          </a:xfrm>
          <a:prstGeom prst="rect">
            <a:avLst/>
          </a:prstGeom>
          <a:solidFill>
            <a:srgbClr val="E49E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9094F40-15CB-8DD4-1731-AE2C78F0E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83722"/>
              </p:ext>
            </p:extLst>
          </p:nvPr>
        </p:nvGraphicFramePr>
        <p:xfrm>
          <a:off x="-12536716" y="1418741"/>
          <a:ext cx="2768600" cy="327660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170359351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9743472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nájem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-  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587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energie, voda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14 800,00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87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jídlo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18 900,00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43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komunikace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2 400,00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442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drogerie, kosmetika, léky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2 300,00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1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oblečení, kosmetika, textil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4 700,00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49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vybavení a údržba domácnosti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4 500,00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66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pravidelné kroužky a záliby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3 310,00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44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cestovné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3 100,00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58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provoz auta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1 100,00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91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výlety, zábava, dárky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2 500,00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38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domácí zvířata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1 200,00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vzdělávání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-  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49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splátka kreditka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1 541,00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42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splátka hypotéka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17 400,00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98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pojištění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-  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047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celkem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77 751,00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2734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EBD288F6-1309-8C1D-806A-7177786C71F4}"/>
              </a:ext>
            </a:extLst>
          </p:cNvPr>
          <p:cNvSpPr/>
          <p:nvPr/>
        </p:nvSpPr>
        <p:spPr>
          <a:xfrm>
            <a:off x="21880282" y="1408343"/>
            <a:ext cx="2962656" cy="545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299BDE9-A6F1-C5E0-290C-CCC6E299D6D7}"/>
              </a:ext>
            </a:extLst>
          </p:cNvPr>
          <p:cNvSpPr/>
          <p:nvPr/>
        </p:nvSpPr>
        <p:spPr>
          <a:xfrm>
            <a:off x="21777374" y="1418741"/>
            <a:ext cx="102908" cy="544110"/>
          </a:xfrm>
          <a:prstGeom prst="rect">
            <a:avLst/>
          </a:prstGeom>
          <a:solidFill>
            <a:srgbClr val="BE50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4CAC7A7F-F845-F073-3B65-22A9E0DE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65338"/>
              </p:ext>
            </p:extLst>
          </p:nvPr>
        </p:nvGraphicFramePr>
        <p:xfrm>
          <a:off x="21951910" y="1486432"/>
          <a:ext cx="2819400" cy="390525"/>
        </p:xfrm>
        <a:graphic>
          <a:graphicData uri="http://schemas.openxmlformats.org/drawingml/2006/table">
            <a:tbl>
              <a:tblPr/>
              <a:tblGrid>
                <a:gridCol w="903857">
                  <a:extLst>
                    <a:ext uri="{9D8B030D-6E8A-4147-A177-3AD203B41FA5}">
                      <a16:colId xmlns:a16="http://schemas.microsoft.com/office/drawing/2014/main" val="524706832"/>
                    </a:ext>
                  </a:extLst>
                </a:gridCol>
                <a:gridCol w="1040229">
                  <a:extLst>
                    <a:ext uri="{9D8B030D-6E8A-4147-A177-3AD203B41FA5}">
                      <a16:colId xmlns:a16="http://schemas.microsoft.com/office/drawing/2014/main" val="4147961630"/>
                    </a:ext>
                  </a:extLst>
                </a:gridCol>
                <a:gridCol w="875314">
                  <a:extLst>
                    <a:ext uri="{9D8B030D-6E8A-4147-A177-3AD203B41FA5}">
                      <a16:colId xmlns:a16="http://schemas.microsoft.com/office/drawing/2014/main" val="2787553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příjem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výdaje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bilance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58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82 600,00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77 751,00 Kč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Aptos Narrow" panose="020B0004020202020204" pitchFamily="34" charset="0"/>
                        </a:rPr>
                        <a:t>     4 849,00 Kč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88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9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élník 19">
            <a:extLst>
              <a:ext uri="{FF2B5EF4-FFF2-40B4-BE49-F238E27FC236}">
                <a16:creationId xmlns:a16="http://schemas.microsoft.com/office/drawing/2014/main" id="{CF77F551-7ADD-2053-3929-7E7F477519AB}"/>
              </a:ext>
            </a:extLst>
          </p:cNvPr>
          <p:cNvSpPr/>
          <p:nvPr/>
        </p:nvSpPr>
        <p:spPr>
          <a:xfrm>
            <a:off x="4424172" y="1447800"/>
            <a:ext cx="2981516" cy="53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2C20FCE-1654-0366-800C-3FE557AC9799}"/>
              </a:ext>
            </a:extLst>
          </p:cNvPr>
          <p:cNvSpPr/>
          <p:nvPr/>
        </p:nvSpPr>
        <p:spPr>
          <a:xfrm>
            <a:off x="859536" y="1448215"/>
            <a:ext cx="2931414" cy="342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45A50B5-13FB-ED09-16EC-A538753244ED}"/>
              </a:ext>
            </a:extLst>
          </p:cNvPr>
          <p:cNvSpPr/>
          <p:nvPr/>
        </p:nvSpPr>
        <p:spPr>
          <a:xfrm>
            <a:off x="4321264" y="1448216"/>
            <a:ext cx="102908" cy="544110"/>
          </a:xfrm>
          <a:prstGeom prst="rect">
            <a:avLst/>
          </a:prstGeom>
          <a:solidFill>
            <a:srgbClr val="BE50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73C3D64-5BA6-60C4-DDB3-33B93CC22B9E}"/>
              </a:ext>
            </a:extLst>
          </p:cNvPr>
          <p:cNvSpPr/>
          <p:nvPr/>
        </p:nvSpPr>
        <p:spPr>
          <a:xfrm>
            <a:off x="756628" y="1448215"/>
            <a:ext cx="102908" cy="3421667"/>
          </a:xfrm>
          <a:prstGeom prst="rect">
            <a:avLst/>
          </a:prstGeom>
          <a:solidFill>
            <a:srgbClr val="E49E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7CC3D6AA-A169-303A-56EB-7B7063855293}"/>
              </a:ext>
            </a:extLst>
          </p:cNvPr>
          <p:cNvSpPr txBox="1"/>
          <p:nvPr/>
        </p:nvSpPr>
        <p:spPr>
          <a:xfrm>
            <a:off x="3396343" y="3326665"/>
            <a:ext cx="574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noFill/>
                <a:latin typeface="Congenial" panose="02000503040000020004" pitchFamily="2" charset="0"/>
              </a:rPr>
              <a:t>Majetek rodinky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335F65-6EAA-C890-F91A-E7A20FA6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343" y="-1"/>
            <a:ext cx="5399314" cy="827315"/>
          </a:xfrm>
        </p:spPr>
        <p:txBody>
          <a:bodyPr>
            <a:normAutofit/>
          </a:bodyPr>
          <a:lstStyle/>
          <a:p>
            <a:r>
              <a:rPr lang="cs-CZ" sz="4800" dirty="0">
                <a:latin typeface="Congenial Black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Rozpočty rodinky</a:t>
            </a:r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6956C10D-31CC-87DB-D37A-08412C884678}"/>
              </a:ext>
            </a:extLst>
          </p:cNvPr>
          <p:cNvSpPr/>
          <p:nvPr/>
        </p:nvSpPr>
        <p:spPr>
          <a:xfrm>
            <a:off x="-445009" y="5269992"/>
            <a:ext cx="13235940" cy="5089303"/>
          </a:xfrm>
          <a:custGeom>
            <a:avLst/>
            <a:gdLst>
              <a:gd name="connsiteX0" fmla="*/ 11515344 w 13235940"/>
              <a:gd name="connsiteY0" fmla="*/ 966216 h 5089303"/>
              <a:gd name="connsiteX1" fmla="*/ 11917680 w 13235940"/>
              <a:gd name="connsiteY1" fmla="*/ 1368552 h 5089303"/>
              <a:gd name="connsiteX2" fmla="*/ 11917680 w 13235940"/>
              <a:gd name="connsiteY2" fmla="*/ 3727704 h 5089303"/>
              <a:gd name="connsiteX3" fmla="*/ 11515344 w 13235940"/>
              <a:gd name="connsiteY3" fmla="*/ 4130040 h 5089303"/>
              <a:gd name="connsiteX4" fmla="*/ 11113008 w 13235940"/>
              <a:gd name="connsiteY4" fmla="*/ 3727704 h 5089303"/>
              <a:gd name="connsiteX5" fmla="*/ 11113008 w 13235940"/>
              <a:gd name="connsiteY5" fmla="*/ 1368552 h 5089303"/>
              <a:gd name="connsiteX6" fmla="*/ 11515344 w 13235940"/>
              <a:gd name="connsiteY6" fmla="*/ 966216 h 5089303"/>
              <a:gd name="connsiteX7" fmla="*/ 12829032 w 13235940"/>
              <a:gd name="connsiteY7" fmla="*/ 937927 h 5089303"/>
              <a:gd name="connsiteX8" fmla="*/ 13235940 w 13235940"/>
              <a:gd name="connsiteY8" fmla="*/ 1344835 h 5089303"/>
              <a:gd name="connsiteX9" fmla="*/ 13235940 w 13235940"/>
              <a:gd name="connsiteY9" fmla="*/ 4682395 h 5089303"/>
              <a:gd name="connsiteX10" fmla="*/ 12829032 w 13235940"/>
              <a:gd name="connsiteY10" fmla="*/ 5089303 h 5089303"/>
              <a:gd name="connsiteX11" fmla="*/ 12422124 w 13235940"/>
              <a:gd name="connsiteY11" fmla="*/ 4682395 h 5089303"/>
              <a:gd name="connsiteX12" fmla="*/ 12422124 w 13235940"/>
              <a:gd name="connsiteY12" fmla="*/ 1344835 h 5089303"/>
              <a:gd name="connsiteX13" fmla="*/ 12829032 w 13235940"/>
              <a:gd name="connsiteY13" fmla="*/ 937927 h 5089303"/>
              <a:gd name="connsiteX14" fmla="*/ 6013704 w 13235940"/>
              <a:gd name="connsiteY14" fmla="*/ 839724 h 5089303"/>
              <a:gd name="connsiteX15" fmla="*/ 6416040 w 13235940"/>
              <a:gd name="connsiteY15" fmla="*/ 1242060 h 5089303"/>
              <a:gd name="connsiteX16" fmla="*/ 6416040 w 13235940"/>
              <a:gd name="connsiteY16" fmla="*/ 3601212 h 5089303"/>
              <a:gd name="connsiteX17" fmla="*/ 6013704 w 13235940"/>
              <a:gd name="connsiteY17" fmla="*/ 4003548 h 5089303"/>
              <a:gd name="connsiteX18" fmla="*/ 5611368 w 13235940"/>
              <a:gd name="connsiteY18" fmla="*/ 3601212 h 5089303"/>
              <a:gd name="connsiteX19" fmla="*/ 5611368 w 13235940"/>
              <a:gd name="connsiteY19" fmla="*/ 1242060 h 5089303"/>
              <a:gd name="connsiteX20" fmla="*/ 6013704 w 13235940"/>
              <a:gd name="connsiteY20" fmla="*/ 839724 h 5089303"/>
              <a:gd name="connsiteX21" fmla="*/ 1807466 w 13235940"/>
              <a:gd name="connsiteY21" fmla="*/ 786384 h 5089303"/>
              <a:gd name="connsiteX22" fmla="*/ 2209802 w 13235940"/>
              <a:gd name="connsiteY22" fmla="*/ 1188720 h 5089303"/>
              <a:gd name="connsiteX23" fmla="*/ 2209802 w 13235940"/>
              <a:gd name="connsiteY23" fmla="*/ 3547872 h 5089303"/>
              <a:gd name="connsiteX24" fmla="*/ 1807466 w 13235940"/>
              <a:gd name="connsiteY24" fmla="*/ 3950208 h 5089303"/>
              <a:gd name="connsiteX25" fmla="*/ 1405130 w 13235940"/>
              <a:gd name="connsiteY25" fmla="*/ 3547872 h 5089303"/>
              <a:gd name="connsiteX26" fmla="*/ 1405130 w 13235940"/>
              <a:gd name="connsiteY26" fmla="*/ 1188720 h 5089303"/>
              <a:gd name="connsiteX27" fmla="*/ 1807466 w 13235940"/>
              <a:gd name="connsiteY27" fmla="*/ 786384 h 5089303"/>
              <a:gd name="connsiteX28" fmla="*/ 7415784 w 13235940"/>
              <a:gd name="connsiteY28" fmla="*/ 725424 h 5089303"/>
              <a:gd name="connsiteX29" fmla="*/ 7818120 w 13235940"/>
              <a:gd name="connsiteY29" fmla="*/ 1127760 h 5089303"/>
              <a:gd name="connsiteX30" fmla="*/ 7818120 w 13235940"/>
              <a:gd name="connsiteY30" fmla="*/ 3486912 h 5089303"/>
              <a:gd name="connsiteX31" fmla="*/ 7415784 w 13235940"/>
              <a:gd name="connsiteY31" fmla="*/ 3889248 h 5089303"/>
              <a:gd name="connsiteX32" fmla="*/ 7013448 w 13235940"/>
              <a:gd name="connsiteY32" fmla="*/ 3486912 h 5089303"/>
              <a:gd name="connsiteX33" fmla="*/ 7013448 w 13235940"/>
              <a:gd name="connsiteY33" fmla="*/ 1127760 h 5089303"/>
              <a:gd name="connsiteX34" fmla="*/ 7415784 w 13235940"/>
              <a:gd name="connsiteY34" fmla="*/ 725424 h 5089303"/>
              <a:gd name="connsiteX35" fmla="*/ 8817864 w 13235940"/>
              <a:gd name="connsiteY35" fmla="*/ 472440 h 5089303"/>
              <a:gd name="connsiteX36" fmla="*/ 9220200 w 13235940"/>
              <a:gd name="connsiteY36" fmla="*/ 874776 h 5089303"/>
              <a:gd name="connsiteX37" fmla="*/ 9220200 w 13235940"/>
              <a:gd name="connsiteY37" fmla="*/ 3233928 h 5089303"/>
              <a:gd name="connsiteX38" fmla="*/ 8817864 w 13235940"/>
              <a:gd name="connsiteY38" fmla="*/ 3636264 h 5089303"/>
              <a:gd name="connsiteX39" fmla="*/ 8415528 w 13235940"/>
              <a:gd name="connsiteY39" fmla="*/ 3233928 h 5089303"/>
              <a:gd name="connsiteX40" fmla="*/ 8415528 w 13235940"/>
              <a:gd name="connsiteY40" fmla="*/ 874776 h 5089303"/>
              <a:gd name="connsiteX41" fmla="*/ 8817864 w 13235940"/>
              <a:gd name="connsiteY41" fmla="*/ 472440 h 5089303"/>
              <a:gd name="connsiteX42" fmla="*/ 4611625 w 13235940"/>
              <a:gd name="connsiteY42" fmla="*/ 472440 h 5089303"/>
              <a:gd name="connsiteX43" fmla="*/ 5013960 w 13235940"/>
              <a:gd name="connsiteY43" fmla="*/ 874776 h 5089303"/>
              <a:gd name="connsiteX44" fmla="*/ 5013960 w 13235940"/>
              <a:gd name="connsiteY44" fmla="*/ 3233928 h 5089303"/>
              <a:gd name="connsiteX45" fmla="*/ 4611625 w 13235940"/>
              <a:gd name="connsiteY45" fmla="*/ 3636264 h 5089303"/>
              <a:gd name="connsiteX46" fmla="*/ 4209289 w 13235940"/>
              <a:gd name="connsiteY46" fmla="*/ 3233928 h 5089303"/>
              <a:gd name="connsiteX47" fmla="*/ 4209289 w 13235940"/>
              <a:gd name="connsiteY47" fmla="*/ 874776 h 5089303"/>
              <a:gd name="connsiteX48" fmla="*/ 4611625 w 13235940"/>
              <a:gd name="connsiteY48" fmla="*/ 472440 h 5089303"/>
              <a:gd name="connsiteX49" fmla="*/ 406908 w 13235940"/>
              <a:gd name="connsiteY49" fmla="*/ 198628 h 5089303"/>
              <a:gd name="connsiteX50" fmla="*/ 813816 w 13235940"/>
              <a:gd name="connsiteY50" fmla="*/ 605536 h 5089303"/>
              <a:gd name="connsiteX51" fmla="*/ 813816 w 13235940"/>
              <a:gd name="connsiteY51" fmla="*/ 3943096 h 5089303"/>
              <a:gd name="connsiteX52" fmla="*/ 406908 w 13235940"/>
              <a:gd name="connsiteY52" fmla="*/ 4350004 h 5089303"/>
              <a:gd name="connsiteX53" fmla="*/ 0 w 13235940"/>
              <a:gd name="connsiteY53" fmla="*/ 3943096 h 5089303"/>
              <a:gd name="connsiteX54" fmla="*/ 0 w 13235940"/>
              <a:gd name="connsiteY54" fmla="*/ 605536 h 5089303"/>
              <a:gd name="connsiteX55" fmla="*/ 406908 w 13235940"/>
              <a:gd name="connsiteY55" fmla="*/ 198628 h 5089303"/>
              <a:gd name="connsiteX56" fmla="*/ 10219944 w 13235940"/>
              <a:gd name="connsiteY56" fmla="*/ 102933 h 5089303"/>
              <a:gd name="connsiteX57" fmla="*/ 10622280 w 13235940"/>
              <a:gd name="connsiteY57" fmla="*/ 505269 h 5089303"/>
              <a:gd name="connsiteX58" fmla="*/ 10622280 w 13235940"/>
              <a:gd name="connsiteY58" fmla="*/ 2864421 h 5089303"/>
              <a:gd name="connsiteX59" fmla="*/ 10219944 w 13235940"/>
              <a:gd name="connsiteY59" fmla="*/ 3266757 h 5089303"/>
              <a:gd name="connsiteX60" fmla="*/ 9817608 w 13235940"/>
              <a:gd name="connsiteY60" fmla="*/ 2864421 h 5089303"/>
              <a:gd name="connsiteX61" fmla="*/ 9817608 w 13235940"/>
              <a:gd name="connsiteY61" fmla="*/ 505269 h 5089303"/>
              <a:gd name="connsiteX62" fmla="*/ 10219944 w 13235940"/>
              <a:gd name="connsiteY62" fmla="*/ 102933 h 5089303"/>
              <a:gd name="connsiteX63" fmla="*/ 3209545 w 13235940"/>
              <a:gd name="connsiteY63" fmla="*/ 0 h 5089303"/>
              <a:gd name="connsiteX64" fmla="*/ 3611882 w 13235940"/>
              <a:gd name="connsiteY64" fmla="*/ 402336 h 5089303"/>
              <a:gd name="connsiteX65" fmla="*/ 3611882 w 13235940"/>
              <a:gd name="connsiteY65" fmla="*/ 3005328 h 5089303"/>
              <a:gd name="connsiteX66" fmla="*/ 3209545 w 13235940"/>
              <a:gd name="connsiteY66" fmla="*/ 3407664 h 5089303"/>
              <a:gd name="connsiteX67" fmla="*/ 2807209 w 13235940"/>
              <a:gd name="connsiteY67" fmla="*/ 3005328 h 5089303"/>
              <a:gd name="connsiteX68" fmla="*/ 2807209 w 13235940"/>
              <a:gd name="connsiteY68" fmla="*/ 402336 h 5089303"/>
              <a:gd name="connsiteX69" fmla="*/ 3209545 w 13235940"/>
              <a:gd name="connsiteY69" fmla="*/ 0 h 508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3235940" h="5089303">
                <a:moveTo>
                  <a:pt x="11515344" y="966216"/>
                </a:moveTo>
                <a:cubicBezTo>
                  <a:pt x="11737548" y="966216"/>
                  <a:pt x="11917680" y="1146348"/>
                  <a:pt x="11917680" y="1368552"/>
                </a:cubicBezTo>
                <a:lnTo>
                  <a:pt x="11917680" y="3727704"/>
                </a:lnTo>
                <a:cubicBezTo>
                  <a:pt x="11917680" y="3949908"/>
                  <a:pt x="11737548" y="4130040"/>
                  <a:pt x="11515344" y="4130040"/>
                </a:cubicBezTo>
                <a:cubicBezTo>
                  <a:pt x="11293140" y="4130040"/>
                  <a:pt x="11113008" y="3949908"/>
                  <a:pt x="11113008" y="3727704"/>
                </a:cubicBezTo>
                <a:lnTo>
                  <a:pt x="11113008" y="1368552"/>
                </a:lnTo>
                <a:cubicBezTo>
                  <a:pt x="11113008" y="1146348"/>
                  <a:pt x="11293140" y="966216"/>
                  <a:pt x="11515344" y="966216"/>
                </a:cubicBezTo>
                <a:close/>
                <a:moveTo>
                  <a:pt x="12829032" y="937927"/>
                </a:moveTo>
                <a:cubicBezTo>
                  <a:pt x="13053761" y="937927"/>
                  <a:pt x="13235940" y="1120106"/>
                  <a:pt x="13235940" y="1344835"/>
                </a:cubicBezTo>
                <a:lnTo>
                  <a:pt x="13235940" y="4682395"/>
                </a:lnTo>
                <a:cubicBezTo>
                  <a:pt x="13235940" y="4907124"/>
                  <a:pt x="13053761" y="5089303"/>
                  <a:pt x="12829032" y="5089303"/>
                </a:cubicBezTo>
                <a:cubicBezTo>
                  <a:pt x="12604303" y="5089303"/>
                  <a:pt x="12422124" y="4907124"/>
                  <a:pt x="12422124" y="4682395"/>
                </a:cubicBezTo>
                <a:lnTo>
                  <a:pt x="12422124" y="1344835"/>
                </a:lnTo>
                <a:cubicBezTo>
                  <a:pt x="12422124" y="1120106"/>
                  <a:pt x="12604303" y="937927"/>
                  <a:pt x="12829032" y="937927"/>
                </a:cubicBezTo>
                <a:close/>
                <a:moveTo>
                  <a:pt x="6013704" y="839724"/>
                </a:moveTo>
                <a:cubicBezTo>
                  <a:pt x="6235909" y="839724"/>
                  <a:pt x="6416040" y="1019856"/>
                  <a:pt x="6416040" y="1242060"/>
                </a:cubicBezTo>
                <a:lnTo>
                  <a:pt x="6416040" y="3601212"/>
                </a:lnTo>
                <a:cubicBezTo>
                  <a:pt x="6416040" y="3823416"/>
                  <a:pt x="6235909" y="4003548"/>
                  <a:pt x="6013704" y="4003548"/>
                </a:cubicBezTo>
                <a:cubicBezTo>
                  <a:pt x="5791500" y="4003548"/>
                  <a:pt x="5611368" y="3823416"/>
                  <a:pt x="5611368" y="3601212"/>
                </a:cubicBezTo>
                <a:lnTo>
                  <a:pt x="5611368" y="1242060"/>
                </a:lnTo>
                <a:cubicBezTo>
                  <a:pt x="5611368" y="1019856"/>
                  <a:pt x="5791500" y="839724"/>
                  <a:pt x="6013704" y="839724"/>
                </a:cubicBezTo>
                <a:close/>
                <a:moveTo>
                  <a:pt x="1807466" y="786384"/>
                </a:moveTo>
                <a:cubicBezTo>
                  <a:pt x="2029669" y="786384"/>
                  <a:pt x="2209802" y="966516"/>
                  <a:pt x="2209802" y="1188720"/>
                </a:cubicBezTo>
                <a:lnTo>
                  <a:pt x="2209802" y="3547872"/>
                </a:lnTo>
                <a:cubicBezTo>
                  <a:pt x="2209802" y="3770076"/>
                  <a:pt x="2029669" y="3950208"/>
                  <a:pt x="1807466" y="3950208"/>
                </a:cubicBezTo>
                <a:cubicBezTo>
                  <a:pt x="1585261" y="3950208"/>
                  <a:pt x="1405130" y="3770076"/>
                  <a:pt x="1405130" y="3547872"/>
                </a:cubicBezTo>
                <a:lnTo>
                  <a:pt x="1405130" y="1188720"/>
                </a:lnTo>
                <a:cubicBezTo>
                  <a:pt x="1405130" y="966516"/>
                  <a:pt x="1585261" y="786384"/>
                  <a:pt x="1807466" y="786384"/>
                </a:cubicBezTo>
                <a:close/>
                <a:moveTo>
                  <a:pt x="7415784" y="725424"/>
                </a:moveTo>
                <a:cubicBezTo>
                  <a:pt x="7637988" y="725424"/>
                  <a:pt x="7818120" y="905556"/>
                  <a:pt x="7818120" y="1127760"/>
                </a:cubicBezTo>
                <a:lnTo>
                  <a:pt x="7818120" y="3486912"/>
                </a:lnTo>
                <a:cubicBezTo>
                  <a:pt x="7818120" y="3709116"/>
                  <a:pt x="7637988" y="3889248"/>
                  <a:pt x="7415784" y="3889248"/>
                </a:cubicBezTo>
                <a:cubicBezTo>
                  <a:pt x="7193581" y="3889248"/>
                  <a:pt x="7013448" y="3709116"/>
                  <a:pt x="7013448" y="3486912"/>
                </a:cubicBezTo>
                <a:lnTo>
                  <a:pt x="7013448" y="1127760"/>
                </a:lnTo>
                <a:cubicBezTo>
                  <a:pt x="7013448" y="905556"/>
                  <a:pt x="7193581" y="725424"/>
                  <a:pt x="7415784" y="725424"/>
                </a:cubicBezTo>
                <a:close/>
                <a:moveTo>
                  <a:pt x="8817864" y="472440"/>
                </a:moveTo>
                <a:cubicBezTo>
                  <a:pt x="9040068" y="472440"/>
                  <a:pt x="9220200" y="652572"/>
                  <a:pt x="9220200" y="874776"/>
                </a:cubicBezTo>
                <a:lnTo>
                  <a:pt x="9220200" y="3233928"/>
                </a:lnTo>
                <a:cubicBezTo>
                  <a:pt x="9220200" y="3456132"/>
                  <a:pt x="9040068" y="3636264"/>
                  <a:pt x="8817864" y="3636264"/>
                </a:cubicBezTo>
                <a:cubicBezTo>
                  <a:pt x="8595660" y="3636264"/>
                  <a:pt x="8415528" y="3456132"/>
                  <a:pt x="8415528" y="3233928"/>
                </a:cubicBezTo>
                <a:lnTo>
                  <a:pt x="8415528" y="874776"/>
                </a:lnTo>
                <a:cubicBezTo>
                  <a:pt x="8415528" y="652572"/>
                  <a:pt x="8595660" y="472440"/>
                  <a:pt x="8817864" y="472440"/>
                </a:cubicBezTo>
                <a:close/>
                <a:moveTo>
                  <a:pt x="4611625" y="472440"/>
                </a:moveTo>
                <a:cubicBezTo>
                  <a:pt x="4833828" y="472440"/>
                  <a:pt x="5013960" y="652572"/>
                  <a:pt x="5013960" y="874776"/>
                </a:cubicBezTo>
                <a:lnTo>
                  <a:pt x="5013960" y="3233928"/>
                </a:lnTo>
                <a:cubicBezTo>
                  <a:pt x="5013960" y="3456132"/>
                  <a:pt x="4833828" y="3636264"/>
                  <a:pt x="4611625" y="3636264"/>
                </a:cubicBezTo>
                <a:cubicBezTo>
                  <a:pt x="4389422" y="3636264"/>
                  <a:pt x="4209289" y="3456132"/>
                  <a:pt x="4209289" y="3233928"/>
                </a:cubicBezTo>
                <a:lnTo>
                  <a:pt x="4209289" y="874776"/>
                </a:lnTo>
                <a:cubicBezTo>
                  <a:pt x="4209289" y="652572"/>
                  <a:pt x="4389422" y="472440"/>
                  <a:pt x="4611625" y="472440"/>
                </a:cubicBezTo>
                <a:close/>
                <a:moveTo>
                  <a:pt x="406908" y="198628"/>
                </a:moveTo>
                <a:cubicBezTo>
                  <a:pt x="631637" y="198628"/>
                  <a:pt x="813816" y="380807"/>
                  <a:pt x="813816" y="605536"/>
                </a:cubicBezTo>
                <a:lnTo>
                  <a:pt x="813816" y="3943096"/>
                </a:lnTo>
                <a:cubicBezTo>
                  <a:pt x="813816" y="4167825"/>
                  <a:pt x="631637" y="4350004"/>
                  <a:pt x="406908" y="4350004"/>
                </a:cubicBezTo>
                <a:cubicBezTo>
                  <a:pt x="182179" y="4350004"/>
                  <a:pt x="0" y="4167825"/>
                  <a:pt x="0" y="3943096"/>
                </a:cubicBezTo>
                <a:lnTo>
                  <a:pt x="0" y="605536"/>
                </a:lnTo>
                <a:cubicBezTo>
                  <a:pt x="0" y="380807"/>
                  <a:pt x="182179" y="198628"/>
                  <a:pt x="406908" y="198628"/>
                </a:cubicBezTo>
                <a:close/>
                <a:moveTo>
                  <a:pt x="10219944" y="102933"/>
                </a:moveTo>
                <a:cubicBezTo>
                  <a:pt x="10442148" y="102933"/>
                  <a:pt x="10622280" y="283065"/>
                  <a:pt x="10622280" y="505269"/>
                </a:cubicBezTo>
                <a:lnTo>
                  <a:pt x="10622280" y="2864421"/>
                </a:lnTo>
                <a:cubicBezTo>
                  <a:pt x="10622280" y="3086625"/>
                  <a:pt x="10442148" y="3266757"/>
                  <a:pt x="10219944" y="3266757"/>
                </a:cubicBezTo>
                <a:cubicBezTo>
                  <a:pt x="9997740" y="3266757"/>
                  <a:pt x="9817608" y="3086625"/>
                  <a:pt x="9817608" y="2864421"/>
                </a:cubicBezTo>
                <a:lnTo>
                  <a:pt x="9817608" y="505269"/>
                </a:lnTo>
                <a:cubicBezTo>
                  <a:pt x="9817608" y="283065"/>
                  <a:pt x="9997740" y="102933"/>
                  <a:pt x="10219944" y="102933"/>
                </a:cubicBezTo>
                <a:close/>
                <a:moveTo>
                  <a:pt x="3209545" y="0"/>
                </a:moveTo>
                <a:cubicBezTo>
                  <a:pt x="3431748" y="0"/>
                  <a:pt x="3611882" y="180132"/>
                  <a:pt x="3611882" y="402336"/>
                </a:cubicBezTo>
                <a:lnTo>
                  <a:pt x="3611882" y="3005328"/>
                </a:lnTo>
                <a:cubicBezTo>
                  <a:pt x="3611882" y="3227532"/>
                  <a:pt x="3431748" y="3407664"/>
                  <a:pt x="3209545" y="3407664"/>
                </a:cubicBezTo>
                <a:cubicBezTo>
                  <a:pt x="2987342" y="3407664"/>
                  <a:pt x="2807209" y="3227532"/>
                  <a:pt x="2807209" y="3005328"/>
                </a:cubicBezTo>
                <a:lnTo>
                  <a:pt x="2807209" y="402336"/>
                </a:lnTo>
                <a:cubicBezTo>
                  <a:pt x="2807209" y="180132"/>
                  <a:pt x="2987342" y="0"/>
                  <a:pt x="3209545" y="0"/>
                </a:cubicBezTo>
                <a:close/>
              </a:path>
            </a:pathLst>
          </a:custGeom>
          <a:gradFill>
            <a:gsLst>
              <a:gs pos="0">
                <a:srgbClr val="98DCFE"/>
              </a:gs>
              <a:gs pos="91000">
                <a:srgbClr val="50C8EE">
                  <a:lumMod val="54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E7A2F4F-9C2D-4FE9-22E4-27935DDDBBD2}"/>
              </a:ext>
            </a:extLst>
          </p:cNvPr>
          <p:cNvSpPr txBox="1"/>
          <p:nvPr/>
        </p:nvSpPr>
        <p:spPr>
          <a:xfrm>
            <a:off x="3396343" y="827314"/>
            <a:ext cx="574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Congenial" panose="02000503040000020004" pitchFamily="2" charset="0"/>
              </a:rPr>
              <a:t>Statistika rodinky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488001C-C211-D0CB-435A-68F3A88D6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4854"/>
              </p:ext>
            </p:extLst>
          </p:nvPr>
        </p:nvGraphicFramePr>
        <p:xfrm>
          <a:off x="950684" y="1515907"/>
          <a:ext cx="2768600" cy="327660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170359351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9743472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nájem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-  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587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energie, voda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14 800,00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87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jídlo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18 900,00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43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komunikace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2 400,00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442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drogerie, kosmetika, léky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2 300,00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1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oblečení, kosmetika, textil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4 700,00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49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vybavení a údržba domácnosti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4 500,00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66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pravidelné kroužky a záliby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3 310,00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44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cestovné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3 100,00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58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provoz auta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1 100,00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91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výlety, zábava, dárky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2 500,00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38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domácí zvířata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1 200,00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vzdělávání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-  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49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splátka kreditka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1 541,00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42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splátka hypotéka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17 400,00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98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pojištění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-  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047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celkem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77 751,00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273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56930-F5BA-91DE-9FE3-ADF26C659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08808"/>
              </p:ext>
            </p:extLst>
          </p:nvPr>
        </p:nvGraphicFramePr>
        <p:xfrm>
          <a:off x="4495800" y="1515907"/>
          <a:ext cx="2819400" cy="390525"/>
        </p:xfrm>
        <a:graphic>
          <a:graphicData uri="http://schemas.openxmlformats.org/drawingml/2006/table">
            <a:tbl>
              <a:tblPr/>
              <a:tblGrid>
                <a:gridCol w="903857">
                  <a:extLst>
                    <a:ext uri="{9D8B030D-6E8A-4147-A177-3AD203B41FA5}">
                      <a16:colId xmlns:a16="http://schemas.microsoft.com/office/drawing/2014/main" val="524706832"/>
                    </a:ext>
                  </a:extLst>
                </a:gridCol>
                <a:gridCol w="1040229">
                  <a:extLst>
                    <a:ext uri="{9D8B030D-6E8A-4147-A177-3AD203B41FA5}">
                      <a16:colId xmlns:a16="http://schemas.microsoft.com/office/drawing/2014/main" val="4147961630"/>
                    </a:ext>
                  </a:extLst>
                </a:gridCol>
                <a:gridCol w="875314">
                  <a:extLst>
                    <a:ext uri="{9D8B030D-6E8A-4147-A177-3AD203B41FA5}">
                      <a16:colId xmlns:a16="http://schemas.microsoft.com/office/drawing/2014/main" val="2787553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příjem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výdaje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bilance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58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82 600,00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77 751,00 Kč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Aptos Narrow" panose="020B0004020202020204" pitchFamily="34" charset="0"/>
                        </a:rPr>
                        <a:t>     4 849,00 Kč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88473"/>
                  </a:ext>
                </a:extLst>
              </a:tr>
            </a:tbl>
          </a:graphicData>
        </a:graphic>
      </p:graphicFrame>
      <p:pic>
        <p:nvPicPr>
          <p:cNvPr id="11" name="Picture 2" descr="Stara Chata | Siedlisko Lubicz Stara Chata">
            <a:extLst>
              <a:ext uri="{FF2B5EF4-FFF2-40B4-BE49-F238E27FC236}">
                <a16:creationId xmlns:a16="http://schemas.microsoft.com/office/drawing/2014/main" id="{DEF06227-DA96-995D-F330-B80E6871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13" y="11902512"/>
            <a:ext cx="3774442" cy="251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1B29D2F2-235B-DDED-45B9-3656C439DC19}"/>
              </a:ext>
            </a:extLst>
          </p:cNvPr>
          <p:cNvSpPr/>
          <p:nvPr/>
        </p:nvSpPr>
        <p:spPr>
          <a:xfrm>
            <a:off x="1255236" y="11098625"/>
            <a:ext cx="3473819" cy="807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Dům: 9 600 000 Kč,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dirty="0">
                <a:solidFill>
                  <a:prstClr val="black"/>
                </a:solidFill>
                <a:latin typeface="Congenial" panose="02000503040000020004" pitchFamily="2" charset="0"/>
              </a:rPr>
              <a:t>Umístěn v ulici Vlhká v Brně</a:t>
            </a: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  <a:ea typeface="+mn-ea"/>
              <a:cs typeface="+mn-cs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4D1CF5E-2D73-1884-AB7C-40ACD8F4ABE9}"/>
              </a:ext>
            </a:extLst>
          </p:cNvPr>
          <p:cNvSpPr/>
          <p:nvPr/>
        </p:nvSpPr>
        <p:spPr>
          <a:xfrm>
            <a:off x="935922" y="11110816"/>
            <a:ext cx="319314" cy="8075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Picture 4" descr="Nejdražší auto na světě. Za kolik si majitel koupil unikátní supersport ...">
            <a:extLst>
              <a:ext uri="{FF2B5EF4-FFF2-40B4-BE49-F238E27FC236}">
                <a16:creationId xmlns:a16="http://schemas.microsoft.com/office/drawing/2014/main" id="{BCC14F0D-3B05-17DA-8E7B-36AF068BB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40" y="11896532"/>
            <a:ext cx="4453921" cy="250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55A414B9-8191-4379-1ED4-938523BEA512}"/>
              </a:ext>
            </a:extLst>
          </p:cNvPr>
          <p:cNvSpPr/>
          <p:nvPr/>
        </p:nvSpPr>
        <p:spPr>
          <a:xfrm>
            <a:off x="7250871" y="11092645"/>
            <a:ext cx="4120089" cy="807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Auto: 115 000 Kč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2E31EA69-DE76-C04E-C1AD-525F07E2B05C}"/>
              </a:ext>
            </a:extLst>
          </p:cNvPr>
          <p:cNvSpPr/>
          <p:nvPr/>
        </p:nvSpPr>
        <p:spPr>
          <a:xfrm>
            <a:off x="6917040" y="11092644"/>
            <a:ext cx="319314" cy="8075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FDFE8104-B3EF-2D58-E857-E713BD32491F}"/>
              </a:ext>
            </a:extLst>
          </p:cNvPr>
          <p:cNvSpPr/>
          <p:nvPr/>
        </p:nvSpPr>
        <p:spPr>
          <a:xfrm>
            <a:off x="1001027" y="11163182"/>
            <a:ext cx="4201887" cy="1209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Rodina</a:t>
            </a:r>
            <a:b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</a:b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Celkem členů:4</a:t>
            </a:r>
            <a:b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</a:b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Počet dětí: 2</a:t>
            </a:r>
            <a:endParaRPr lang="cs-CZ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64C2B7B3-7F43-5A39-0B31-8760FACB4C88}"/>
              </a:ext>
            </a:extLst>
          </p:cNvPr>
          <p:cNvSpPr/>
          <p:nvPr/>
        </p:nvSpPr>
        <p:spPr>
          <a:xfrm>
            <a:off x="7118803" y="11163182"/>
            <a:ext cx="42018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Úspory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35 000 Kč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20C4BF2A-97EE-3BD8-94FE-E2D600446A6D}"/>
              </a:ext>
            </a:extLst>
          </p:cNvPr>
          <p:cNvSpPr/>
          <p:nvPr/>
        </p:nvSpPr>
        <p:spPr>
          <a:xfrm>
            <a:off x="1015544" y="13183438"/>
            <a:ext cx="42018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Majetek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Auto: 115 000 Kč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Dům: 9 600 000 Kč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D987F8BD-8706-E995-CFFF-AE9B00CC5907}"/>
              </a:ext>
            </a:extLst>
          </p:cNvPr>
          <p:cNvSpPr/>
          <p:nvPr/>
        </p:nvSpPr>
        <p:spPr>
          <a:xfrm>
            <a:off x="7104287" y="13183437"/>
            <a:ext cx="42018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Dluhy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Kreditka: 25 000 Kč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Hypotéka: 2 500 000 Kč</a:t>
            </a: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55E4819D-D006-CA19-EF13-9F01588C70AB}"/>
              </a:ext>
            </a:extLst>
          </p:cNvPr>
          <p:cNvSpPr/>
          <p:nvPr/>
        </p:nvSpPr>
        <p:spPr>
          <a:xfrm>
            <a:off x="696230" y="11163181"/>
            <a:ext cx="319314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B872F40B-7886-8ADD-82A6-074A8594431C}"/>
              </a:ext>
            </a:extLst>
          </p:cNvPr>
          <p:cNvSpPr/>
          <p:nvPr/>
        </p:nvSpPr>
        <p:spPr>
          <a:xfrm>
            <a:off x="6806744" y="11163180"/>
            <a:ext cx="319314" cy="12003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152F5D4E-A83B-C453-A11A-6BE1879ED2B3}"/>
              </a:ext>
            </a:extLst>
          </p:cNvPr>
          <p:cNvSpPr/>
          <p:nvPr/>
        </p:nvSpPr>
        <p:spPr>
          <a:xfrm>
            <a:off x="681713" y="13183437"/>
            <a:ext cx="319314" cy="12003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58CC5CD3-24ED-28D3-B862-8A8DACA8E20F}"/>
              </a:ext>
            </a:extLst>
          </p:cNvPr>
          <p:cNvSpPr/>
          <p:nvPr/>
        </p:nvSpPr>
        <p:spPr>
          <a:xfrm>
            <a:off x="6784973" y="13183437"/>
            <a:ext cx="319314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590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335F65-6EAA-C890-F91A-E7A20FA6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343" y="-1"/>
            <a:ext cx="5399314" cy="827315"/>
          </a:xfrm>
        </p:spPr>
        <p:txBody>
          <a:bodyPr>
            <a:normAutofit/>
          </a:bodyPr>
          <a:lstStyle/>
          <a:p>
            <a:r>
              <a:rPr lang="cs-CZ" sz="4800" dirty="0">
                <a:latin typeface="Congenial Black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Rozpočty rodinky</a:t>
            </a:r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6956C10D-31CC-87DB-D37A-08412C884678}"/>
              </a:ext>
            </a:extLst>
          </p:cNvPr>
          <p:cNvSpPr/>
          <p:nvPr/>
        </p:nvSpPr>
        <p:spPr>
          <a:xfrm>
            <a:off x="-445009" y="5269992"/>
            <a:ext cx="13235940" cy="5089303"/>
          </a:xfrm>
          <a:custGeom>
            <a:avLst/>
            <a:gdLst>
              <a:gd name="connsiteX0" fmla="*/ 11515344 w 13235940"/>
              <a:gd name="connsiteY0" fmla="*/ 966216 h 5089303"/>
              <a:gd name="connsiteX1" fmla="*/ 11917680 w 13235940"/>
              <a:gd name="connsiteY1" fmla="*/ 1368552 h 5089303"/>
              <a:gd name="connsiteX2" fmla="*/ 11917680 w 13235940"/>
              <a:gd name="connsiteY2" fmla="*/ 3727704 h 5089303"/>
              <a:gd name="connsiteX3" fmla="*/ 11515344 w 13235940"/>
              <a:gd name="connsiteY3" fmla="*/ 4130040 h 5089303"/>
              <a:gd name="connsiteX4" fmla="*/ 11113008 w 13235940"/>
              <a:gd name="connsiteY4" fmla="*/ 3727704 h 5089303"/>
              <a:gd name="connsiteX5" fmla="*/ 11113008 w 13235940"/>
              <a:gd name="connsiteY5" fmla="*/ 1368552 h 5089303"/>
              <a:gd name="connsiteX6" fmla="*/ 11515344 w 13235940"/>
              <a:gd name="connsiteY6" fmla="*/ 966216 h 5089303"/>
              <a:gd name="connsiteX7" fmla="*/ 12829032 w 13235940"/>
              <a:gd name="connsiteY7" fmla="*/ 937927 h 5089303"/>
              <a:gd name="connsiteX8" fmla="*/ 13235940 w 13235940"/>
              <a:gd name="connsiteY8" fmla="*/ 1344835 h 5089303"/>
              <a:gd name="connsiteX9" fmla="*/ 13235940 w 13235940"/>
              <a:gd name="connsiteY9" fmla="*/ 4682395 h 5089303"/>
              <a:gd name="connsiteX10" fmla="*/ 12829032 w 13235940"/>
              <a:gd name="connsiteY10" fmla="*/ 5089303 h 5089303"/>
              <a:gd name="connsiteX11" fmla="*/ 12422124 w 13235940"/>
              <a:gd name="connsiteY11" fmla="*/ 4682395 h 5089303"/>
              <a:gd name="connsiteX12" fmla="*/ 12422124 w 13235940"/>
              <a:gd name="connsiteY12" fmla="*/ 1344835 h 5089303"/>
              <a:gd name="connsiteX13" fmla="*/ 12829032 w 13235940"/>
              <a:gd name="connsiteY13" fmla="*/ 937927 h 5089303"/>
              <a:gd name="connsiteX14" fmla="*/ 6013704 w 13235940"/>
              <a:gd name="connsiteY14" fmla="*/ 839724 h 5089303"/>
              <a:gd name="connsiteX15" fmla="*/ 6416040 w 13235940"/>
              <a:gd name="connsiteY15" fmla="*/ 1242060 h 5089303"/>
              <a:gd name="connsiteX16" fmla="*/ 6416040 w 13235940"/>
              <a:gd name="connsiteY16" fmla="*/ 3601212 h 5089303"/>
              <a:gd name="connsiteX17" fmla="*/ 6013704 w 13235940"/>
              <a:gd name="connsiteY17" fmla="*/ 4003548 h 5089303"/>
              <a:gd name="connsiteX18" fmla="*/ 5611368 w 13235940"/>
              <a:gd name="connsiteY18" fmla="*/ 3601212 h 5089303"/>
              <a:gd name="connsiteX19" fmla="*/ 5611368 w 13235940"/>
              <a:gd name="connsiteY19" fmla="*/ 1242060 h 5089303"/>
              <a:gd name="connsiteX20" fmla="*/ 6013704 w 13235940"/>
              <a:gd name="connsiteY20" fmla="*/ 839724 h 5089303"/>
              <a:gd name="connsiteX21" fmla="*/ 1807466 w 13235940"/>
              <a:gd name="connsiteY21" fmla="*/ 786384 h 5089303"/>
              <a:gd name="connsiteX22" fmla="*/ 2209802 w 13235940"/>
              <a:gd name="connsiteY22" fmla="*/ 1188720 h 5089303"/>
              <a:gd name="connsiteX23" fmla="*/ 2209802 w 13235940"/>
              <a:gd name="connsiteY23" fmla="*/ 3547872 h 5089303"/>
              <a:gd name="connsiteX24" fmla="*/ 1807466 w 13235940"/>
              <a:gd name="connsiteY24" fmla="*/ 3950208 h 5089303"/>
              <a:gd name="connsiteX25" fmla="*/ 1405130 w 13235940"/>
              <a:gd name="connsiteY25" fmla="*/ 3547872 h 5089303"/>
              <a:gd name="connsiteX26" fmla="*/ 1405130 w 13235940"/>
              <a:gd name="connsiteY26" fmla="*/ 1188720 h 5089303"/>
              <a:gd name="connsiteX27" fmla="*/ 1807466 w 13235940"/>
              <a:gd name="connsiteY27" fmla="*/ 786384 h 5089303"/>
              <a:gd name="connsiteX28" fmla="*/ 7415784 w 13235940"/>
              <a:gd name="connsiteY28" fmla="*/ 725424 h 5089303"/>
              <a:gd name="connsiteX29" fmla="*/ 7818120 w 13235940"/>
              <a:gd name="connsiteY29" fmla="*/ 1127760 h 5089303"/>
              <a:gd name="connsiteX30" fmla="*/ 7818120 w 13235940"/>
              <a:gd name="connsiteY30" fmla="*/ 3486912 h 5089303"/>
              <a:gd name="connsiteX31" fmla="*/ 7415784 w 13235940"/>
              <a:gd name="connsiteY31" fmla="*/ 3889248 h 5089303"/>
              <a:gd name="connsiteX32" fmla="*/ 7013448 w 13235940"/>
              <a:gd name="connsiteY32" fmla="*/ 3486912 h 5089303"/>
              <a:gd name="connsiteX33" fmla="*/ 7013448 w 13235940"/>
              <a:gd name="connsiteY33" fmla="*/ 1127760 h 5089303"/>
              <a:gd name="connsiteX34" fmla="*/ 7415784 w 13235940"/>
              <a:gd name="connsiteY34" fmla="*/ 725424 h 5089303"/>
              <a:gd name="connsiteX35" fmla="*/ 8817864 w 13235940"/>
              <a:gd name="connsiteY35" fmla="*/ 472440 h 5089303"/>
              <a:gd name="connsiteX36" fmla="*/ 9220200 w 13235940"/>
              <a:gd name="connsiteY36" fmla="*/ 874776 h 5089303"/>
              <a:gd name="connsiteX37" fmla="*/ 9220200 w 13235940"/>
              <a:gd name="connsiteY37" fmla="*/ 3233928 h 5089303"/>
              <a:gd name="connsiteX38" fmla="*/ 8817864 w 13235940"/>
              <a:gd name="connsiteY38" fmla="*/ 3636264 h 5089303"/>
              <a:gd name="connsiteX39" fmla="*/ 8415528 w 13235940"/>
              <a:gd name="connsiteY39" fmla="*/ 3233928 h 5089303"/>
              <a:gd name="connsiteX40" fmla="*/ 8415528 w 13235940"/>
              <a:gd name="connsiteY40" fmla="*/ 874776 h 5089303"/>
              <a:gd name="connsiteX41" fmla="*/ 8817864 w 13235940"/>
              <a:gd name="connsiteY41" fmla="*/ 472440 h 5089303"/>
              <a:gd name="connsiteX42" fmla="*/ 4611625 w 13235940"/>
              <a:gd name="connsiteY42" fmla="*/ 472440 h 5089303"/>
              <a:gd name="connsiteX43" fmla="*/ 5013960 w 13235940"/>
              <a:gd name="connsiteY43" fmla="*/ 874776 h 5089303"/>
              <a:gd name="connsiteX44" fmla="*/ 5013960 w 13235940"/>
              <a:gd name="connsiteY44" fmla="*/ 3233928 h 5089303"/>
              <a:gd name="connsiteX45" fmla="*/ 4611625 w 13235940"/>
              <a:gd name="connsiteY45" fmla="*/ 3636264 h 5089303"/>
              <a:gd name="connsiteX46" fmla="*/ 4209289 w 13235940"/>
              <a:gd name="connsiteY46" fmla="*/ 3233928 h 5089303"/>
              <a:gd name="connsiteX47" fmla="*/ 4209289 w 13235940"/>
              <a:gd name="connsiteY47" fmla="*/ 874776 h 5089303"/>
              <a:gd name="connsiteX48" fmla="*/ 4611625 w 13235940"/>
              <a:gd name="connsiteY48" fmla="*/ 472440 h 5089303"/>
              <a:gd name="connsiteX49" fmla="*/ 406908 w 13235940"/>
              <a:gd name="connsiteY49" fmla="*/ 198628 h 5089303"/>
              <a:gd name="connsiteX50" fmla="*/ 813816 w 13235940"/>
              <a:gd name="connsiteY50" fmla="*/ 605536 h 5089303"/>
              <a:gd name="connsiteX51" fmla="*/ 813816 w 13235940"/>
              <a:gd name="connsiteY51" fmla="*/ 3943096 h 5089303"/>
              <a:gd name="connsiteX52" fmla="*/ 406908 w 13235940"/>
              <a:gd name="connsiteY52" fmla="*/ 4350004 h 5089303"/>
              <a:gd name="connsiteX53" fmla="*/ 0 w 13235940"/>
              <a:gd name="connsiteY53" fmla="*/ 3943096 h 5089303"/>
              <a:gd name="connsiteX54" fmla="*/ 0 w 13235940"/>
              <a:gd name="connsiteY54" fmla="*/ 605536 h 5089303"/>
              <a:gd name="connsiteX55" fmla="*/ 406908 w 13235940"/>
              <a:gd name="connsiteY55" fmla="*/ 198628 h 5089303"/>
              <a:gd name="connsiteX56" fmla="*/ 10219944 w 13235940"/>
              <a:gd name="connsiteY56" fmla="*/ 102933 h 5089303"/>
              <a:gd name="connsiteX57" fmla="*/ 10622280 w 13235940"/>
              <a:gd name="connsiteY57" fmla="*/ 505269 h 5089303"/>
              <a:gd name="connsiteX58" fmla="*/ 10622280 w 13235940"/>
              <a:gd name="connsiteY58" fmla="*/ 2864421 h 5089303"/>
              <a:gd name="connsiteX59" fmla="*/ 10219944 w 13235940"/>
              <a:gd name="connsiteY59" fmla="*/ 3266757 h 5089303"/>
              <a:gd name="connsiteX60" fmla="*/ 9817608 w 13235940"/>
              <a:gd name="connsiteY60" fmla="*/ 2864421 h 5089303"/>
              <a:gd name="connsiteX61" fmla="*/ 9817608 w 13235940"/>
              <a:gd name="connsiteY61" fmla="*/ 505269 h 5089303"/>
              <a:gd name="connsiteX62" fmla="*/ 10219944 w 13235940"/>
              <a:gd name="connsiteY62" fmla="*/ 102933 h 5089303"/>
              <a:gd name="connsiteX63" fmla="*/ 3209545 w 13235940"/>
              <a:gd name="connsiteY63" fmla="*/ 0 h 5089303"/>
              <a:gd name="connsiteX64" fmla="*/ 3611882 w 13235940"/>
              <a:gd name="connsiteY64" fmla="*/ 402336 h 5089303"/>
              <a:gd name="connsiteX65" fmla="*/ 3611882 w 13235940"/>
              <a:gd name="connsiteY65" fmla="*/ 3005328 h 5089303"/>
              <a:gd name="connsiteX66" fmla="*/ 3209545 w 13235940"/>
              <a:gd name="connsiteY66" fmla="*/ 3407664 h 5089303"/>
              <a:gd name="connsiteX67" fmla="*/ 2807209 w 13235940"/>
              <a:gd name="connsiteY67" fmla="*/ 3005328 h 5089303"/>
              <a:gd name="connsiteX68" fmla="*/ 2807209 w 13235940"/>
              <a:gd name="connsiteY68" fmla="*/ 402336 h 5089303"/>
              <a:gd name="connsiteX69" fmla="*/ 3209545 w 13235940"/>
              <a:gd name="connsiteY69" fmla="*/ 0 h 508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3235940" h="5089303">
                <a:moveTo>
                  <a:pt x="11515344" y="966216"/>
                </a:moveTo>
                <a:cubicBezTo>
                  <a:pt x="11737548" y="966216"/>
                  <a:pt x="11917680" y="1146348"/>
                  <a:pt x="11917680" y="1368552"/>
                </a:cubicBezTo>
                <a:lnTo>
                  <a:pt x="11917680" y="3727704"/>
                </a:lnTo>
                <a:cubicBezTo>
                  <a:pt x="11917680" y="3949908"/>
                  <a:pt x="11737548" y="4130040"/>
                  <a:pt x="11515344" y="4130040"/>
                </a:cubicBezTo>
                <a:cubicBezTo>
                  <a:pt x="11293140" y="4130040"/>
                  <a:pt x="11113008" y="3949908"/>
                  <a:pt x="11113008" y="3727704"/>
                </a:cubicBezTo>
                <a:lnTo>
                  <a:pt x="11113008" y="1368552"/>
                </a:lnTo>
                <a:cubicBezTo>
                  <a:pt x="11113008" y="1146348"/>
                  <a:pt x="11293140" y="966216"/>
                  <a:pt x="11515344" y="966216"/>
                </a:cubicBezTo>
                <a:close/>
                <a:moveTo>
                  <a:pt x="12829032" y="937927"/>
                </a:moveTo>
                <a:cubicBezTo>
                  <a:pt x="13053761" y="937927"/>
                  <a:pt x="13235940" y="1120106"/>
                  <a:pt x="13235940" y="1344835"/>
                </a:cubicBezTo>
                <a:lnTo>
                  <a:pt x="13235940" y="4682395"/>
                </a:lnTo>
                <a:cubicBezTo>
                  <a:pt x="13235940" y="4907124"/>
                  <a:pt x="13053761" y="5089303"/>
                  <a:pt x="12829032" y="5089303"/>
                </a:cubicBezTo>
                <a:cubicBezTo>
                  <a:pt x="12604303" y="5089303"/>
                  <a:pt x="12422124" y="4907124"/>
                  <a:pt x="12422124" y="4682395"/>
                </a:cubicBezTo>
                <a:lnTo>
                  <a:pt x="12422124" y="1344835"/>
                </a:lnTo>
                <a:cubicBezTo>
                  <a:pt x="12422124" y="1120106"/>
                  <a:pt x="12604303" y="937927"/>
                  <a:pt x="12829032" y="937927"/>
                </a:cubicBezTo>
                <a:close/>
                <a:moveTo>
                  <a:pt x="6013704" y="839724"/>
                </a:moveTo>
                <a:cubicBezTo>
                  <a:pt x="6235909" y="839724"/>
                  <a:pt x="6416040" y="1019856"/>
                  <a:pt x="6416040" y="1242060"/>
                </a:cubicBezTo>
                <a:lnTo>
                  <a:pt x="6416040" y="3601212"/>
                </a:lnTo>
                <a:cubicBezTo>
                  <a:pt x="6416040" y="3823416"/>
                  <a:pt x="6235909" y="4003548"/>
                  <a:pt x="6013704" y="4003548"/>
                </a:cubicBezTo>
                <a:cubicBezTo>
                  <a:pt x="5791500" y="4003548"/>
                  <a:pt x="5611368" y="3823416"/>
                  <a:pt x="5611368" y="3601212"/>
                </a:cubicBezTo>
                <a:lnTo>
                  <a:pt x="5611368" y="1242060"/>
                </a:lnTo>
                <a:cubicBezTo>
                  <a:pt x="5611368" y="1019856"/>
                  <a:pt x="5791500" y="839724"/>
                  <a:pt x="6013704" y="839724"/>
                </a:cubicBezTo>
                <a:close/>
                <a:moveTo>
                  <a:pt x="1807466" y="786384"/>
                </a:moveTo>
                <a:cubicBezTo>
                  <a:pt x="2029669" y="786384"/>
                  <a:pt x="2209802" y="966516"/>
                  <a:pt x="2209802" y="1188720"/>
                </a:cubicBezTo>
                <a:lnTo>
                  <a:pt x="2209802" y="3547872"/>
                </a:lnTo>
                <a:cubicBezTo>
                  <a:pt x="2209802" y="3770076"/>
                  <a:pt x="2029669" y="3950208"/>
                  <a:pt x="1807466" y="3950208"/>
                </a:cubicBezTo>
                <a:cubicBezTo>
                  <a:pt x="1585261" y="3950208"/>
                  <a:pt x="1405130" y="3770076"/>
                  <a:pt x="1405130" y="3547872"/>
                </a:cubicBezTo>
                <a:lnTo>
                  <a:pt x="1405130" y="1188720"/>
                </a:lnTo>
                <a:cubicBezTo>
                  <a:pt x="1405130" y="966516"/>
                  <a:pt x="1585261" y="786384"/>
                  <a:pt x="1807466" y="786384"/>
                </a:cubicBezTo>
                <a:close/>
                <a:moveTo>
                  <a:pt x="7415784" y="725424"/>
                </a:moveTo>
                <a:cubicBezTo>
                  <a:pt x="7637988" y="725424"/>
                  <a:pt x="7818120" y="905556"/>
                  <a:pt x="7818120" y="1127760"/>
                </a:cubicBezTo>
                <a:lnTo>
                  <a:pt x="7818120" y="3486912"/>
                </a:lnTo>
                <a:cubicBezTo>
                  <a:pt x="7818120" y="3709116"/>
                  <a:pt x="7637988" y="3889248"/>
                  <a:pt x="7415784" y="3889248"/>
                </a:cubicBezTo>
                <a:cubicBezTo>
                  <a:pt x="7193581" y="3889248"/>
                  <a:pt x="7013448" y="3709116"/>
                  <a:pt x="7013448" y="3486912"/>
                </a:cubicBezTo>
                <a:lnTo>
                  <a:pt x="7013448" y="1127760"/>
                </a:lnTo>
                <a:cubicBezTo>
                  <a:pt x="7013448" y="905556"/>
                  <a:pt x="7193581" y="725424"/>
                  <a:pt x="7415784" y="725424"/>
                </a:cubicBezTo>
                <a:close/>
                <a:moveTo>
                  <a:pt x="8817864" y="472440"/>
                </a:moveTo>
                <a:cubicBezTo>
                  <a:pt x="9040068" y="472440"/>
                  <a:pt x="9220200" y="652572"/>
                  <a:pt x="9220200" y="874776"/>
                </a:cubicBezTo>
                <a:lnTo>
                  <a:pt x="9220200" y="3233928"/>
                </a:lnTo>
                <a:cubicBezTo>
                  <a:pt x="9220200" y="3456132"/>
                  <a:pt x="9040068" y="3636264"/>
                  <a:pt x="8817864" y="3636264"/>
                </a:cubicBezTo>
                <a:cubicBezTo>
                  <a:pt x="8595660" y="3636264"/>
                  <a:pt x="8415528" y="3456132"/>
                  <a:pt x="8415528" y="3233928"/>
                </a:cubicBezTo>
                <a:lnTo>
                  <a:pt x="8415528" y="874776"/>
                </a:lnTo>
                <a:cubicBezTo>
                  <a:pt x="8415528" y="652572"/>
                  <a:pt x="8595660" y="472440"/>
                  <a:pt x="8817864" y="472440"/>
                </a:cubicBezTo>
                <a:close/>
                <a:moveTo>
                  <a:pt x="4611625" y="472440"/>
                </a:moveTo>
                <a:cubicBezTo>
                  <a:pt x="4833828" y="472440"/>
                  <a:pt x="5013960" y="652572"/>
                  <a:pt x="5013960" y="874776"/>
                </a:cubicBezTo>
                <a:lnTo>
                  <a:pt x="5013960" y="3233928"/>
                </a:lnTo>
                <a:cubicBezTo>
                  <a:pt x="5013960" y="3456132"/>
                  <a:pt x="4833828" y="3636264"/>
                  <a:pt x="4611625" y="3636264"/>
                </a:cubicBezTo>
                <a:cubicBezTo>
                  <a:pt x="4389422" y="3636264"/>
                  <a:pt x="4209289" y="3456132"/>
                  <a:pt x="4209289" y="3233928"/>
                </a:cubicBezTo>
                <a:lnTo>
                  <a:pt x="4209289" y="874776"/>
                </a:lnTo>
                <a:cubicBezTo>
                  <a:pt x="4209289" y="652572"/>
                  <a:pt x="4389422" y="472440"/>
                  <a:pt x="4611625" y="472440"/>
                </a:cubicBezTo>
                <a:close/>
                <a:moveTo>
                  <a:pt x="406908" y="198628"/>
                </a:moveTo>
                <a:cubicBezTo>
                  <a:pt x="631637" y="198628"/>
                  <a:pt x="813816" y="380807"/>
                  <a:pt x="813816" y="605536"/>
                </a:cubicBezTo>
                <a:lnTo>
                  <a:pt x="813816" y="3943096"/>
                </a:lnTo>
                <a:cubicBezTo>
                  <a:pt x="813816" y="4167825"/>
                  <a:pt x="631637" y="4350004"/>
                  <a:pt x="406908" y="4350004"/>
                </a:cubicBezTo>
                <a:cubicBezTo>
                  <a:pt x="182179" y="4350004"/>
                  <a:pt x="0" y="4167825"/>
                  <a:pt x="0" y="3943096"/>
                </a:cubicBezTo>
                <a:lnTo>
                  <a:pt x="0" y="605536"/>
                </a:lnTo>
                <a:cubicBezTo>
                  <a:pt x="0" y="380807"/>
                  <a:pt x="182179" y="198628"/>
                  <a:pt x="406908" y="198628"/>
                </a:cubicBezTo>
                <a:close/>
                <a:moveTo>
                  <a:pt x="10219944" y="102933"/>
                </a:moveTo>
                <a:cubicBezTo>
                  <a:pt x="10442148" y="102933"/>
                  <a:pt x="10622280" y="283065"/>
                  <a:pt x="10622280" y="505269"/>
                </a:cubicBezTo>
                <a:lnTo>
                  <a:pt x="10622280" y="2864421"/>
                </a:lnTo>
                <a:cubicBezTo>
                  <a:pt x="10622280" y="3086625"/>
                  <a:pt x="10442148" y="3266757"/>
                  <a:pt x="10219944" y="3266757"/>
                </a:cubicBezTo>
                <a:cubicBezTo>
                  <a:pt x="9997740" y="3266757"/>
                  <a:pt x="9817608" y="3086625"/>
                  <a:pt x="9817608" y="2864421"/>
                </a:cubicBezTo>
                <a:lnTo>
                  <a:pt x="9817608" y="505269"/>
                </a:lnTo>
                <a:cubicBezTo>
                  <a:pt x="9817608" y="283065"/>
                  <a:pt x="9997740" y="102933"/>
                  <a:pt x="10219944" y="102933"/>
                </a:cubicBezTo>
                <a:close/>
                <a:moveTo>
                  <a:pt x="3209545" y="0"/>
                </a:moveTo>
                <a:cubicBezTo>
                  <a:pt x="3431748" y="0"/>
                  <a:pt x="3611882" y="180132"/>
                  <a:pt x="3611882" y="402336"/>
                </a:cubicBezTo>
                <a:lnTo>
                  <a:pt x="3611882" y="3005328"/>
                </a:lnTo>
                <a:cubicBezTo>
                  <a:pt x="3611882" y="3227532"/>
                  <a:pt x="3431748" y="3407664"/>
                  <a:pt x="3209545" y="3407664"/>
                </a:cubicBezTo>
                <a:cubicBezTo>
                  <a:pt x="2987342" y="3407664"/>
                  <a:pt x="2807209" y="3227532"/>
                  <a:pt x="2807209" y="3005328"/>
                </a:cubicBezTo>
                <a:lnTo>
                  <a:pt x="2807209" y="402336"/>
                </a:lnTo>
                <a:cubicBezTo>
                  <a:pt x="2807209" y="180132"/>
                  <a:pt x="2987342" y="0"/>
                  <a:pt x="3209545" y="0"/>
                </a:cubicBezTo>
                <a:close/>
              </a:path>
            </a:pathLst>
          </a:custGeom>
          <a:gradFill>
            <a:gsLst>
              <a:gs pos="0">
                <a:srgbClr val="98DCFE"/>
              </a:gs>
              <a:gs pos="91000">
                <a:srgbClr val="50C8EE">
                  <a:lumMod val="54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E7A2F4F-9C2D-4FE9-22E4-27935DDDBBD2}"/>
              </a:ext>
            </a:extLst>
          </p:cNvPr>
          <p:cNvSpPr txBox="1"/>
          <p:nvPr/>
        </p:nvSpPr>
        <p:spPr>
          <a:xfrm>
            <a:off x="3396343" y="827314"/>
            <a:ext cx="574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Congenial" panose="02000503040000020004" pitchFamily="2" charset="0"/>
              </a:rPr>
              <a:t>Majetek rodinky</a:t>
            </a:r>
          </a:p>
        </p:txBody>
      </p:sp>
      <p:pic>
        <p:nvPicPr>
          <p:cNvPr id="3" name="Picture 2" descr="Stara Chata | Siedlisko Lubicz Stara Chata">
            <a:extLst>
              <a:ext uri="{FF2B5EF4-FFF2-40B4-BE49-F238E27FC236}">
                <a16:creationId xmlns:a16="http://schemas.microsoft.com/office/drawing/2014/main" id="{97627C89-4ECD-C373-67D4-FF6C675E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2657981"/>
            <a:ext cx="3774442" cy="251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ejdražší auto na světě. Za kolik si majitel koupil unikátní supersport ...">
            <a:extLst>
              <a:ext uri="{FF2B5EF4-FFF2-40B4-BE49-F238E27FC236}">
                <a16:creationId xmlns:a16="http://schemas.microsoft.com/office/drawing/2014/main" id="{94E4EB4D-55F0-6FEC-A29E-CC437F8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214" y="2670173"/>
            <a:ext cx="4453921" cy="250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EDBED7A2-28FF-0555-F012-E92878F08E1F}"/>
              </a:ext>
            </a:extLst>
          </p:cNvPr>
          <p:cNvSpPr/>
          <p:nvPr/>
        </p:nvSpPr>
        <p:spPr>
          <a:xfrm>
            <a:off x="1611263" y="1854094"/>
            <a:ext cx="3473819" cy="807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Dům: 9 600 000 Kč,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dirty="0">
                <a:solidFill>
                  <a:prstClr val="black"/>
                </a:solidFill>
                <a:latin typeface="Congenial" panose="02000503040000020004" pitchFamily="2" charset="0"/>
              </a:rPr>
              <a:t>Umístěn v ulici Vlhká v Brně</a:t>
            </a: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  <a:ea typeface="+mn-ea"/>
              <a:cs typeface="+mn-cs"/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FAC75D7-C0DC-B0BD-EE55-A78B7B37D4B4}"/>
              </a:ext>
            </a:extLst>
          </p:cNvPr>
          <p:cNvSpPr/>
          <p:nvPr/>
        </p:nvSpPr>
        <p:spPr>
          <a:xfrm>
            <a:off x="1291949" y="1866285"/>
            <a:ext cx="319314" cy="8075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7846F53-15D2-FF60-D1A0-8526959675B0}"/>
              </a:ext>
            </a:extLst>
          </p:cNvPr>
          <p:cNvSpPr/>
          <p:nvPr/>
        </p:nvSpPr>
        <p:spPr>
          <a:xfrm>
            <a:off x="6990045" y="1866286"/>
            <a:ext cx="4120089" cy="807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Auto: 115 000 Kč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EBEEA4B-49ED-84E1-5304-394C0AFFE937}"/>
              </a:ext>
            </a:extLst>
          </p:cNvPr>
          <p:cNvSpPr/>
          <p:nvPr/>
        </p:nvSpPr>
        <p:spPr>
          <a:xfrm>
            <a:off x="6656214" y="1866285"/>
            <a:ext cx="319314" cy="8075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F3DDE20-A027-0DB3-EFE8-828186175BB5}"/>
              </a:ext>
            </a:extLst>
          </p:cNvPr>
          <p:cNvSpPr/>
          <p:nvPr/>
        </p:nvSpPr>
        <p:spPr>
          <a:xfrm>
            <a:off x="-12018264" y="1227424"/>
            <a:ext cx="2931414" cy="342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9EAF702-3F27-818A-CB59-161C0E79AEFE}"/>
              </a:ext>
            </a:extLst>
          </p:cNvPr>
          <p:cNvSpPr/>
          <p:nvPr/>
        </p:nvSpPr>
        <p:spPr>
          <a:xfrm>
            <a:off x="-12121172" y="1227424"/>
            <a:ext cx="102908" cy="3421667"/>
          </a:xfrm>
          <a:prstGeom prst="rect">
            <a:avLst/>
          </a:prstGeom>
          <a:solidFill>
            <a:srgbClr val="E49E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6C2579C6-D14B-F70B-3387-41751329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60418"/>
              </p:ext>
            </p:extLst>
          </p:nvPr>
        </p:nvGraphicFramePr>
        <p:xfrm>
          <a:off x="-11927116" y="1295116"/>
          <a:ext cx="2768600" cy="327660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170359351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9743472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nájem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-  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587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energie, voda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14 800,00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87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jídlo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18 900,00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43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komunikace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2 400,00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442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drogerie, kosmetika, léky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2 300,00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1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oblečení, kosmetika, textil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4 700,00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49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vybavení a údržba domácnosti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4 500,00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66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pravidelné kroužky a záliby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3 310,00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44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cestovné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3 100,00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58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provoz auta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1 100,00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91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výlety, zábava, dárky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2 500,00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38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domácí zvířata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1 200,00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vzdělávání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-  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49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splátka kreditka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1 541,00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42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splátka hypotéka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17 400,00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98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pojištění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-  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047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celkem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77 751,00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2734"/>
                  </a:ext>
                </a:extLst>
              </a:tr>
            </a:tbl>
          </a:graphicData>
        </a:graphic>
      </p:graphicFrame>
      <p:sp>
        <p:nvSpPr>
          <p:cNvPr id="16" name="Obdélník 15">
            <a:extLst>
              <a:ext uri="{FF2B5EF4-FFF2-40B4-BE49-F238E27FC236}">
                <a16:creationId xmlns:a16="http://schemas.microsoft.com/office/drawing/2014/main" id="{A76AF462-E7EC-0387-E727-38637A3371C4}"/>
              </a:ext>
            </a:extLst>
          </p:cNvPr>
          <p:cNvSpPr/>
          <p:nvPr/>
        </p:nvSpPr>
        <p:spPr>
          <a:xfrm>
            <a:off x="23321772" y="1854094"/>
            <a:ext cx="2981516" cy="53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2567DF8-F052-8140-41BD-BB14CF2ABE20}"/>
              </a:ext>
            </a:extLst>
          </p:cNvPr>
          <p:cNvSpPr/>
          <p:nvPr/>
        </p:nvSpPr>
        <p:spPr>
          <a:xfrm>
            <a:off x="23218864" y="1854510"/>
            <a:ext cx="102908" cy="544110"/>
          </a:xfrm>
          <a:prstGeom prst="rect">
            <a:avLst/>
          </a:prstGeom>
          <a:solidFill>
            <a:srgbClr val="BE50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8" name="Tabulka 17">
            <a:extLst>
              <a:ext uri="{FF2B5EF4-FFF2-40B4-BE49-F238E27FC236}">
                <a16:creationId xmlns:a16="http://schemas.microsoft.com/office/drawing/2014/main" id="{7E9A3DB8-AD91-9AC5-F175-7D0404A2C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00527"/>
              </p:ext>
            </p:extLst>
          </p:nvPr>
        </p:nvGraphicFramePr>
        <p:xfrm>
          <a:off x="23393400" y="1922201"/>
          <a:ext cx="2819400" cy="390525"/>
        </p:xfrm>
        <a:graphic>
          <a:graphicData uri="http://schemas.openxmlformats.org/drawingml/2006/table">
            <a:tbl>
              <a:tblPr/>
              <a:tblGrid>
                <a:gridCol w="903857">
                  <a:extLst>
                    <a:ext uri="{9D8B030D-6E8A-4147-A177-3AD203B41FA5}">
                      <a16:colId xmlns:a16="http://schemas.microsoft.com/office/drawing/2014/main" val="524706832"/>
                    </a:ext>
                  </a:extLst>
                </a:gridCol>
                <a:gridCol w="1040229">
                  <a:extLst>
                    <a:ext uri="{9D8B030D-6E8A-4147-A177-3AD203B41FA5}">
                      <a16:colId xmlns:a16="http://schemas.microsoft.com/office/drawing/2014/main" val="4147961630"/>
                    </a:ext>
                  </a:extLst>
                </a:gridCol>
                <a:gridCol w="875314">
                  <a:extLst>
                    <a:ext uri="{9D8B030D-6E8A-4147-A177-3AD203B41FA5}">
                      <a16:colId xmlns:a16="http://schemas.microsoft.com/office/drawing/2014/main" val="2787553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příjem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výdaje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bilance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58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82 600,00 Kč 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77 751,00 Kč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Aptos Narrow" panose="020B0004020202020204" pitchFamily="34" charset="0"/>
                        </a:rPr>
                        <a:t>     4 849,00 Kč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88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919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536</Words>
  <Application>Microsoft Office PowerPoint</Application>
  <PresentationFormat>Širokoúhlá obrazovka</PresentationFormat>
  <Paragraphs>163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Aptos Narrow</vt:lpstr>
      <vt:lpstr>Arial</vt:lpstr>
      <vt:lpstr>Calibri</vt:lpstr>
      <vt:lpstr>Calibri Light</vt:lpstr>
      <vt:lpstr>Congenial</vt:lpstr>
      <vt:lpstr>Congenial Black</vt:lpstr>
      <vt:lpstr>Motiv Office</vt:lpstr>
      <vt:lpstr>Rozpočty rodinky</vt:lpstr>
      <vt:lpstr>Rozpočty rodinky</vt:lpstr>
      <vt:lpstr>Rozpočty rodinky</vt:lpstr>
      <vt:lpstr>Rozpočty rodinky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Rozpočty rodinky</dc:title>
  <dc:creator>Filip Kníže</dc:creator>
  <cp:lastModifiedBy>Filip Kníže</cp:lastModifiedBy>
  <cp:revision>1</cp:revision>
  <dcterms:created xsi:type="dcterms:W3CDTF">2024-01-10T11:16:55Z</dcterms:created>
  <dcterms:modified xsi:type="dcterms:W3CDTF">2024-01-12T10:58:25Z</dcterms:modified>
</cp:coreProperties>
</file>