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24"/>
  </p:notesMasterIdLst>
  <p:handoutMasterIdLst>
    <p:handoutMasterId r:id="rId25"/>
  </p:handoutMasterIdLst>
  <p:sldIdLst>
    <p:sldId id="256" r:id="rId6"/>
    <p:sldId id="271" r:id="rId7"/>
    <p:sldId id="272" r:id="rId8"/>
    <p:sldId id="274" r:id="rId9"/>
    <p:sldId id="275" r:id="rId10"/>
    <p:sldId id="273" r:id="rId11"/>
    <p:sldId id="276" r:id="rId12"/>
    <p:sldId id="277" r:id="rId13"/>
    <p:sldId id="284" r:id="rId14"/>
    <p:sldId id="285" r:id="rId15"/>
    <p:sldId id="278" r:id="rId16"/>
    <p:sldId id="283" r:id="rId17"/>
    <p:sldId id="282" r:id="rId18"/>
    <p:sldId id="281" r:id="rId19"/>
    <p:sldId id="279" r:id="rId20"/>
    <p:sldId id="280" r:id="rId21"/>
    <p:sldId id="286" r:id="rId22"/>
    <p:sldId id="269" r:id="rId23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00"/>
    <a:srgbClr val="00CCFF"/>
    <a:srgbClr val="00008C"/>
    <a:srgbClr val="001EFF"/>
    <a:srgbClr val="F46E00"/>
    <a:srgbClr val="9AF7FF"/>
    <a:srgbClr val="F2F2F2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92819" autoAdjust="0"/>
  </p:normalViewPr>
  <p:slideViewPr>
    <p:cSldViewPr snapToGrid="0">
      <p:cViewPr varScale="1">
        <p:scale>
          <a:sx n="89" d="100"/>
          <a:sy n="89" d="100"/>
        </p:scale>
        <p:origin x="828" y="78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 A Vehicle Insurance Company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2269550"/>
            <a:ext cx="5561624" cy="923330"/>
          </a:xfrm>
        </p:spPr>
        <p:txBody>
          <a:bodyPr/>
          <a:lstStyle/>
          <a:p>
            <a:pPr algn="ctr">
              <a:defRPr/>
            </a:pPr>
            <a:r>
              <a:rPr lang="en-US" sz="6000" b="1" dirty="0">
                <a:solidFill>
                  <a:schemeClr val="bg2">
                    <a:lumMod val="10000"/>
                  </a:schemeClr>
                </a:solidFill>
                <a:latin typeface="Bodoni MT" panose="02070603080606020203" pitchFamily="18" charset="0"/>
              </a:rPr>
              <a:t>SEGURO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89A317-2E42-499A-A50E-EA7CC31CD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949" y="939800"/>
            <a:ext cx="6626990" cy="37258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1AE0DDD-0750-450B-A367-8EF11893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pPr algn="ctr"/>
            <a:r>
              <a:rPr lang="en-US" sz="3600" dirty="0"/>
              <a:t> Renew Policy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2604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2910FA-52C9-49B3-BE82-95497A6DC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949" y="939800"/>
            <a:ext cx="6626990" cy="37258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935F5A6-07CB-4F44-9C67-C7AA9655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pPr algn="ctr"/>
            <a:r>
              <a:rPr lang="en-US" sz="3600" dirty="0"/>
              <a:t> Buy Input Page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6525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A1E284-5BE4-41F8-A0BB-78242018E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949" y="939800"/>
            <a:ext cx="6626990" cy="37258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9442833-926F-47BF-AEA4-C5F35CFB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pPr algn="ctr"/>
            <a:r>
              <a:rPr lang="en-US" sz="3600" dirty="0"/>
              <a:t> Insurance Claim Page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80572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2D1998-F2F5-445D-8FDA-91E881CE1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949" y="939800"/>
            <a:ext cx="6626990" cy="37258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B8D0C2F-96BE-41EE-B8C9-D7B05F01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pPr algn="ctr"/>
            <a:r>
              <a:rPr lang="en-US" sz="3600" dirty="0"/>
              <a:t>Admin Dashboard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64041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CE6463-FEA9-4675-B046-7466D8304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949" y="939800"/>
            <a:ext cx="6626990" cy="37258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BC05834-D8FC-41BA-A50A-EB464158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pPr algn="ctr"/>
            <a:r>
              <a:rPr lang="en-US" sz="3600" dirty="0"/>
              <a:t>Admin Claim Approval Page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05734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40B541-2C9C-4341-8DDF-2EADDCDA8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249" y="892885"/>
            <a:ext cx="7562626" cy="360381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46D4CA9-EB25-4DDF-B993-45C96A88A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pPr algn="ctr"/>
            <a:r>
              <a:rPr lang="en-US" sz="3600" dirty="0"/>
              <a:t> Payment Gateway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54073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47B6E0-8543-4617-BF55-0992C04F4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949" y="939800"/>
            <a:ext cx="6626990" cy="37258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2FEA49B-0E7D-449D-991F-E5EA17BE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pPr algn="ctr"/>
            <a:r>
              <a:rPr lang="en-US" sz="3600" dirty="0"/>
              <a:t>     Payment Summary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87912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2A8E30-6E22-4D28-9528-6B0325EAB4C3}"/>
              </a:ext>
            </a:extLst>
          </p:cNvPr>
          <p:cNvSpPr/>
          <p:nvPr/>
        </p:nvSpPr>
        <p:spPr>
          <a:xfrm>
            <a:off x="2218059" y="1593718"/>
            <a:ext cx="4214866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5870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0F84E5-BC8D-46E5-AD92-B402C738A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949" y="939800"/>
            <a:ext cx="6626990" cy="37258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pPr algn="ctr"/>
            <a:r>
              <a:rPr lang="en-US" sz="3600" dirty="0"/>
              <a:t>Register New User</a:t>
            </a:r>
          </a:p>
        </p:txBody>
      </p:sp>
    </p:spTree>
    <p:extLst>
      <p:ext uri="{BB962C8B-B14F-4D97-AF65-F5344CB8AC3E}">
        <p14:creationId xmlns:p14="http://schemas.microsoft.com/office/powerpoint/2010/main" val="76088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3BC2A9-4BB7-4F6C-BF44-A1529BCF9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949" y="939800"/>
            <a:ext cx="6626990" cy="37258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C5AF7BC-A152-4584-8B92-9915EE55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pPr algn="ctr"/>
            <a:r>
              <a:rPr lang="en-US" sz="3600" dirty="0"/>
              <a:t> Login Page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1782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CD18E7-FE3C-4101-8880-0E28704B1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949" y="939800"/>
            <a:ext cx="6626990" cy="37258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F629EF-646D-4144-AF9E-F267CA25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pPr algn="ctr"/>
            <a:r>
              <a:rPr lang="en-US" sz="3600" dirty="0"/>
              <a:t>Forgot Password Page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5199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52525D-547E-4B26-AEE2-6F7F8248E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949" y="939800"/>
            <a:ext cx="6626990" cy="37258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71829C3-1359-45C9-A381-2411649A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pPr algn="ctr"/>
            <a:r>
              <a:rPr lang="en-US" sz="3600" dirty="0"/>
              <a:t>Change Password Page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8456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25765D-EB20-4081-BD50-7F90AC419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949" y="939800"/>
            <a:ext cx="6626990" cy="37258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EECB386-6306-4509-914F-CA8D1CDD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pPr algn="ctr"/>
            <a:r>
              <a:rPr lang="en-US" sz="3600" dirty="0"/>
              <a:t> User Dashboard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8769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5B9857-D7B5-44D3-81C5-AA850B45E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949" y="939800"/>
            <a:ext cx="6626990" cy="37258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55CE97-4EF5-4DA3-8A64-E98F153E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pPr algn="ctr"/>
            <a:r>
              <a:rPr lang="en-US" sz="3600" dirty="0"/>
              <a:t> Buy A New Policy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5714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C78437-BE24-48CD-8011-BCC8AC6E6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949" y="939800"/>
            <a:ext cx="6626990" cy="37258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AAB8E4-1A40-4773-8B4E-ED1E657F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pPr algn="ctr"/>
            <a:r>
              <a:rPr lang="en-US" sz="3600" dirty="0"/>
              <a:t>Buy Policy Confirmation Page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8969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45EEF0-E1C4-4CDC-A475-20F1A17BB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949" y="939800"/>
            <a:ext cx="6626990" cy="37258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0C53777-4D6A-4277-9738-9FE3E6DC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pPr algn="ctr"/>
            <a:r>
              <a:rPr lang="en-US" sz="3600" dirty="0"/>
              <a:t>	User Policies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27364929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71bf3f0a-df54-467d-89c2-87f8d534ba77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23509</TotalTime>
  <Words>56</Words>
  <Application>Microsoft Office PowerPoint</Application>
  <PresentationFormat>On-screen Show (16:9)</PresentationFormat>
  <Paragraphs>19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STKaiti</vt:lpstr>
      <vt:lpstr>Arial</vt:lpstr>
      <vt:lpstr>Bodoni MT</vt:lpstr>
      <vt:lpstr>Calibri Light</vt:lpstr>
      <vt:lpstr>Geneva</vt:lpstr>
      <vt:lpstr>Symbol</vt:lpstr>
      <vt:lpstr>Wingdings</vt:lpstr>
      <vt:lpstr>ヒラギノ角ゴ Pro W3</vt:lpstr>
      <vt:lpstr>L&amp;T Infotech</vt:lpstr>
      <vt:lpstr>Custom Design</vt:lpstr>
      <vt:lpstr>SEGURO</vt:lpstr>
      <vt:lpstr>Register New User</vt:lpstr>
      <vt:lpstr> Login Page</vt:lpstr>
      <vt:lpstr>Forgot Password Page</vt:lpstr>
      <vt:lpstr>Change Password Page</vt:lpstr>
      <vt:lpstr> User Dashboard</vt:lpstr>
      <vt:lpstr> Buy A New Policy</vt:lpstr>
      <vt:lpstr>Buy Policy Confirmation Page</vt:lpstr>
      <vt:lpstr> User Policies</vt:lpstr>
      <vt:lpstr> Renew Policy</vt:lpstr>
      <vt:lpstr> Buy Input Page</vt:lpstr>
      <vt:lpstr> Insurance Claim Page</vt:lpstr>
      <vt:lpstr>Admin Dashboard</vt:lpstr>
      <vt:lpstr>Admin Claim Approval Page</vt:lpstr>
      <vt:lpstr> Payment Gateway </vt:lpstr>
      <vt:lpstr>     Payment Summary</vt:lpstr>
      <vt:lpstr>PowerPoint Presentation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Deeksha Shukla</cp:lastModifiedBy>
  <cp:revision>1890</cp:revision>
  <cp:lastPrinted>2015-11-28T12:28:20Z</cp:lastPrinted>
  <dcterms:created xsi:type="dcterms:W3CDTF">2007-05-25T22:38:05Z</dcterms:created>
  <dcterms:modified xsi:type="dcterms:W3CDTF">2018-08-28T15:31:00Z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