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ccenture_1717968841514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597899-FB58-4071-89EB-18F35590AA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Accenture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3DF0A4-BD1E-4660-AB53-75CF11FE7C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6/10/2024 11:06:39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ADDD54BA-D3F7-4B4F-B2C1-F529D87A9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1B73B5AF-E502-4058-B63C-3C625E059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91493163-E4A7-4E79-BB49-D28EA3F5AD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2024-06-10T11:06:40Z</dcterms:created>
  <dcterms:modified xsi:type="dcterms:W3CDTF">2024-06-10T11:06:40Z</dcterms:modified>
</cp:coreProperties>
</file>