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471"/>
    <p:restoredTop sz="94678"/>
  </p:normalViewPr>
  <p:slideViewPr>
    <p:cSldViewPr snapToGrid="0">
      <p:cViewPr>
        <p:scale>
          <a:sx n="137" d="100"/>
          <a:sy n="137" d="100"/>
        </p:scale>
        <p:origin x="-20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b="0" i="0" dirty="0">
                <a:effectLst/>
                <a:latin typeface="Arial" panose="020B0604020202020204" pitchFamily="34" charset="0"/>
                <a:cs typeface="Arial" panose="020B0604020202020204" pitchFamily="34" charset="0"/>
              </a:rPr>
              <a:t>Each vertical bar symbolizes a film category, with the segments inside the bar showing rental counts for various movies, which together make up the total rentals for that category. This allows us to observe that the Animation, Family, and Children sections are indeed performing the best in our family-friendly section.</a:t>
            </a: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Google Shape;56;p13"/>
          <p:cNvSpPr txBox="1">
            <a:spLocks noGrp="1"/>
          </p:cNvSpPr>
          <p:nvPr>
            <p:ph type="title"/>
          </p:nvPr>
        </p:nvSpPr>
        <p:spPr>
          <a:xfrm>
            <a:off x="0" y="0"/>
            <a:ext cx="9144000" cy="1298448"/>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bg1"/>
                </a:solidFill>
                <a:latin typeface="Arial" panose="020B0604020202020204" pitchFamily="34" charset="0"/>
                <a:cs typeface="Arial" panose="020B0604020202020204" pitchFamily="34" charset="0"/>
              </a:rPr>
              <a:t>H</a:t>
            </a:r>
            <a:r>
              <a:rPr lang="en-GB" b="0" i="0" dirty="0">
                <a:solidFill>
                  <a:schemeClr val="bg1"/>
                </a:solidFill>
                <a:effectLst/>
                <a:latin typeface="Arial" panose="020B0604020202020204" pitchFamily="34" charset="0"/>
                <a:cs typeface="Arial" panose="020B0604020202020204" pitchFamily="34" charset="0"/>
              </a:rPr>
              <a:t>ow can we analyse the rental frequency of different film categories over time using the data provided?</a:t>
            </a:r>
            <a:endParaRPr dirty="0">
              <a:solidFill>
                <a:schemeClr val="bg1"/>
              </a:solidFill>
              <a:latin typeface="Arial" panose="020B0604020202020204" pitchFamily="34" charset="0"/>
              <a:ea typeface="Open Sans"/>
              <a:cs typeface="Arial" panose="020B0604020202020204" pitchFamily="34" charset="0"/>
              <a:sym typeface="Open Sans"/>
            </a:endParaRPr>
          </a:p>
        </p:txBody>
      </p:sp>
      <p:pic>
        <p:nvPicPr>
          <p:cNvPr id="5" name="Picture 4" descr="check data using this link. https://public.tableau.com/app/profile/ayo.mosaku/viz/SakillaEDA/Story1&#10;&#10;">
            <a:extLst>
              <a:ext uri="{FF2B5EF4-FFF2-40B4-BE49-F238E27FC236}">
                <a16:creationId xmlns:a16="http://schemas.microsoft.com/office/drawing/2014/main" id="{8C3601AA-5140-06FD-6923-3FAB99E934BB}"/>
              </a:ext>
            </a:extLst>
          </p:cNvPr>
          <p:cNvPicPr>
            <a:picLocks noChangeAspect="1"/>
          </p:cNvPicPr>
          <p:nvPr/>
        </p:nvPicPr>
        <p:blipFill>
          <a:blip r:embed="rId3"/>
          <a:stretch>
            <a:fillRect/>
          </a:stretch>
        </p:blipFill>
        <p:spPr>
          <a:xfrm>
            <a:off x="354301" y="1418450"/>
            <a:ext cx="4550700" cy="307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b="0" i="0" dirty="0">
                <a:effectLst/>
                <a:latin typeface="Arial" panose="020B0604020202020204" pitchFamily="34" charset="0"/>
                <a:cs typeface="Arial" panose="020B0604020202020204" pitchFamily="34" charset="0"/>
              </a:rPr>
              <a:t>The query returns a list of film titles sorted by their rental frequency, showing which movies are most popular among customers. This is inclusive of ALL categories of movies really.</a:t>
            </a:r>
            <a:endParaRPr dirty="0">
              <a:latin typeface="Arial" panose="020B0604020202020204" pitchFamily="34" charset="0"/>
              <a:ea typeface="Open Sans"/>
              <a:cs typeface="Arial" panose="020B0604020202020204" pitchFamily="34" charset="0"/>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Google Shape;63;p14"/>
          <p:cNvSpPr txBox="1">
            <a:spLocks noGrp="1"/>
          </p:cNvSpPr>
          <p:nvPr>
            <p:ph type="title"/>
          </p:nvPr>
        </p:nvSpPr>
        <p:spPr>
          <a:xfrm>
            <a:off x="0" y="0"/>
            <a:ext cx="9144000" cy="132588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solidFill>
                  <a:schemeClr val="bg1"/>
                </a:solidFill>
                <a:effectLst/>
                <a:latin typeface="Arial" panose="020B0604020202020204" pitchFamily="34" charset="0"/>
                <a:cs typeface="Arial" panose="020B0604020202020204" pitchFamily="34" charset="0"/>
              </a:rPr>
              <a:t>What are the most frequently rented films in the database, and how many times has each been rented?</a:t>
            </a:r>
            <a:endParaRPr dirty="0">
              <a:solidFill>
                <a:schemeClr val="bg1"/>
              </a:solidFill>
              <a:latin typeface="Arial" panose="020B0604020202020204" pitchFamily="34" charset="0"/>
              <a:ea typeface="Open Sans"/>
              <a:cs typeface="Arial" panose="020B0604020202020204" pitchFamily="34" charset="0"/>
              <a:sym typeface="Open Sans"/>
            </a:endParaRPr>
          </a:p>
        </p:txBody>
      </p:sp>
      <p:pic>
        <p:nvPicPr>
          <p:cNvPr id="3" name="Picture 2" descr="A screenshot of a graph&#10;&#10;Description automatically generated">
            <a:extLst>
              <a:ext uri="{FF2B5EF4-FFF2-40B4-BE49-F238E27FC236}">
                <a16:creationId xmlns:a16="http://schemas.microsoft.com/office/drawing/2014/main" id="{F0A44037-48EE-39F7-7A25-639BA2496113}"/>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b="0" i="0" dirty="0">
                <a:effectLst/>
                <a:latin typeface="Arial" panose="020B0604020202020204" pitchFamily="34" charset="0"/>
                <a:cs typeface="Arial" panose="020B0604020202020204" pitchFamily="34" charset="0"/>
              </a:rPr>
              <a:t>We can easily identify our top 10 purchasing customers.</a:t>
            </a:r>
            <a:endParaRPr dirty="0">
              <a:latin typeface="Arial" panose="020B0604020202020204" pitchFamily="34" charset="0"/>
              <a:ea typeface="Open Sans"/>
              <a:cs typeface="Arial" panose="020B0604020202020204" pitchFamily="34" charset="0"/>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Google Shape;70;p15"/>
          <p:cNvSpPr txBox="1">
            <a:spLocks noGrp="1"/>
          </p:cNvSpPr>
          <p:nvPr>
            <p:ph type="title"/>
          </p:nvPr>
        </p:nvSpPr>
        <p:spPr>
          <a:xfrm>
            <a:off x="0" y="0"/>
            <a:ext cx="9144000" cy="123444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solidFill>
                  <a:schemeClr val="bg1"/>
                </a:solidFill>
                <a:effectLst/>
                <a:latin typeface="Arial" panose="020B0604020202020204" pitchFamily="34" charset="0"/>
                <a:cs typeface="Arial" panose="020B0604020202020204" pitchFamily="34" charset="0"/>
              </a:rPr>
              <a:t>Who are our top spenders for the upcoming loyalty program. Can we find them ?</a:t>
            </a:r>
            <a:endParaRPr dirty="0">
              <a:solidFill>
                <a:schemeClr val="bg1"/>
              </a:solidFill>
              <a:latin typeface="Arial" panose="020B0604020202020204" pitchFamily="34" charset="0"/>
              <a:ea typeface="Open Sans"/>
              <a:cs typeface="Arial" panose="020B0604020202020204" pitchFamily="34" charset="0"/>
              <a:sym typeface="Open Sans"/>
            </a:endParaRPr>
          </a:p>
        </p:txBody>
      </p:sp>
      <p:pic>
        <p:nvPicPr>
          <p:cNvPr id="7" name="Picture 6" descr="check data using this link. https://public.tableau.com/app/profile/ayo.mosaku/viz/SakillaEDA/Story1&#10;&#10;">
            <a:extLst>
              <a:ext uri="{FF2B5EF4-FFF2-40B4-BE49-F238E27FC236}">
                <a16:creationId xmlns:a16="http://schemas.microsoft.com/office/drawing/2014/main" id="{D7B86781-EAA2-3271-339A-D231625BEF01}"/>
              </a:ext>
            </a:extLst>
          </p:cNvPr>
          <p:cNvPicPr>
            <a:picLocks noChangeAspect="1"/>
          </p:cNvPicPr>
          <p:nvPr/>
        </p:nvPicPr>
        <p:blipFill>
          <a:blip r:embed="rId3"/>
          <a:stretch>
            <a:fillRect/>
          </a:stretch>
        </p:blipFill>
        <p:spPr>
          <a:xfrm>
            <a:off x="354301" y="1418450"/>
            <a:ext cx="4550700"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b="0" i="0" dirty="0">
                <a:effectLst/>
                <a:latin typeface="Arial" panose="020B0604020202020204" pitchFamily="34" charset="0"/>
                <a:cs typeface="Arial" panose="020B0604020202020204" pitchFamily="34" charset="0"/>
              </a:rPr>
              <a:t>To properly manage our inventory, we can perform a thorough analysis to rank each customer according to the total number of rentals they have completed. The filter on the side makes it even easier to move across ranks.</a:t>
            </a:r>
            <a:endParaRPr dirty="0">
              <a:latin typeface="Arial" panose="020B0604020202020204" pitchFamily="34" charset="0"/>
              <a:ea typeface="Open Sans"/>
              <a:cs typeface="Arial" panose="020B0604020202020204" pitchFamily="34" charset="0"/>
              <a:sym typeface="Open Sans"/>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Google Shape;77;p16"/>
          <p:cNvSpPr txBox="1">
            <a:spLocks noGrp="1"/>
          </p:cNvSpPr>
          <p:nvPr>
            <p:ph type="title"/>
          </p:nvPr>
        </p:nvSpPr>
        <p:spPr>
          <a:xfrm>
            <a:off x="0" y="0"/>
            <a:ext cx="9144000" cy="1271016"/>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GB" b="0" i="0" dirty="0">
                <a:solidFill>
                  <a:schemeClr val="bg1"/>
                </a:solidFill>
                <a:effectLst/>
                <a:latin typeface="Arial" panose="020B0604020202020204" pitchFamily="34" charset="0"/>
                <a:cs typeface="Arial" panose="020B0604020202020204" pitchFamily="34" charset="0"/>
              </a:rPr>
              <a:t>Rank our customers according to how many orders they have put through.</a:t>
            </a:r>
            <a:endParaRPr dirty="0">
              <a:solidFill>
                <a:schemeClr val="bg1"/>
              </a:solidFill>
              <a:latin typeface="Arial" panose="020B0604020202020204" pitchFamily="34" charset="0"/>
              <a:ea typeface="Open Sans"/>
              <a:cs typeface="Arial" panose="020B0604020202020204" pitchFamily="34" charset="0"/>
              <a:sym typeface="Open Sans"/>
            </a:endParaRPr>
          </a:p>
        </p:txBody>
      </p:sp>
      <p:pic>
        <p:nvPicPr>
          <p:cNvPr id="5" name="Picture 4" descr="check data using this link. https://public.tableau.com/app/profile/ayo.mosaku/viz/SakillaEDA/Story1&#10;&#10;">
            <a:extLst>
              <a:ext uri="{FF2B5EF4-FFF2-40B4-BE49-F238E27FC236}">
                <a16:creationId xmlns:a16="http://schemas.microsoft.com/office/drawing/2014/main" id="{2511CF10-456D-1677-7829-7B40217257CC}"/>
              </a:ext>
            </a:extLst>
          </p:cNvPr>
          <p:cNvPicPr>
            <a:picLocks noChangeAspect="1"/>
          </p:cNvPicPr>
          <p:nvPr/>
        </p:nvPicPr>
        <p:blipFill>
          <a:blip r:embed="rId3"/>
          <a:stretch>
            <a:fillRect/>
          </a:stretch>
        </p:blipFill>
        <p:spPr>
          <a:xfrm>
            <a:off x="354301"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219</Words>
  <Application>Microsoft Macintosh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How can we analyse the rental frequency of different film categories over time using the data provided?</vt:lpstr>
      <vt:lpstr>What are the most frequently rented films in the database, and how many times has each been rented?</vt:lpstr>
      <vt:lpstr>Who are our top spenders for the upcoming loyalty program. Can we find them ?</vt:lpstr>
      <vt:lpstr>Rank our customers according to how many orders they have put 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Ayomikun Olanrewaju MOSAKU</cp:lastModifiedBy>
  <cp:revision>4</cp:revision>
  <dcterms:modified xsi:type="dcterms:W3CDTF">2024-08-17T14:08:40Z</dcterms:modified>
</cp:coreProperties>
</file>