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8" r:id="rId5"/>
    <p:sldId id="269" r:id="rId6"/>
    <p:sldId id="262" r:id="rId7"/>
    <p:sldId id="261" r:id="rId8"/>
    <p:sldId id="263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8EE765-BCB8-45D2-AE37-2E7AC2803C25}">
          <p14:sldIdLst>
            <p14:sldId id="259"/>
            <p14:sldId id="258"/>
            <p14:sldId id="260"/>
            <p14:sldId id="268"/>
            <p14:sldId id="269"/>
            <p14:sldId id="262"/>
            <p14:sldId id="261"/>
            <p14:sldId id="263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1AED585-CD80-4F08-ADEB-BA5F7F54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E95-AE3D-4C2F-AA7B-7C56B412FC3D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9F91259-B5BF-4828-B232-7D0C738A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1DCE104-6591-4725-9400-5FDD0BD1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094-9D98-4405-BBD8-606AEC18E6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0561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6CBE4FFA-C092-4E5A-8AD3-35C177E65A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19331" y="979487"/>
            <a:ext cx="4899025" cy="4899025"/>
          </a:xfrm>
          <a:prstGeom prst="diamond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95204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E3B8AB41-8075-4A79-AF31-734BCEF9F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2352" y="3429166"/>
            <a:ext cx="5478012" cy="28654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96730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448D8CA-2380-42BE-B964-D887E2ECA007}"/>
              </a:ext>
            </a:extLst>
          </p:cNvPr>
          <p:cNvSpPr/>
          <p:nvPr userDrawn="1"/>
        </p:nvSpPr>
        <p:spPr>
          <a:xfrm>
            <a:off x="313899" y="3709558"/>
            <a:ext cx="3541953" cy="286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D5A262C-F9A5-4590-842D-C9C151376607}"/>
              </a:ext>
            </a:extLst>
          </p:cNvPr>
          <p:cNvSpPr/>
          <p:nvPr userDrawn="1"/>
        </p:nvSpPr>
        <p:spPr>
          <a:xfrm>
            <a:off x="8224929" y="3709558"/>
            <a:ext cx="3541953" cy="286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797A83E-3AAC-4F85-9198-FF5A186EDF60}"/>
              </a:ext>
            </a:extLst>
          </p:cNvPr>
          <p:cNvSpPr/>
          <p:nvPr userDrawn="1"/>
        </p:nvSpPr>
        <p:spPr>
          <a:xfrm>
            <a:off x="4269414" y="3709558"/>
            <a:ext cx="3541953" cy="28626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1DA1506F-512A-4BB2-93B8-3FB3FB3911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899" y="1675970"/>
            <a:ext cx="3541953" cy="2033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007557AF-E5AC-420D-80CD-02EC3EE50D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69415" y="1675970"/>
            <a:ext cx="3541953" cy="2033587"/>
          </a:xfrm>
          <a:solidFill>
            <a:schemeClr val="bg1">
              <a:lumMod val="95000"/>
            </a:schemeClr>
          </a:solidFill>
          <a:effectLst/>
        </p:spPr>
        <p:txBody>
          <a:bodyPr/>
          <a:lstStyle/>
          <a:p>
            <a:endParaRPr lang="en-ID"/>
          </a:p>
        </p:txBody>
      </p:sp>
      <p:sp>
        <p:nvSpPr>
          <p:cNvPr id="9" name="Picture Placeholder 6">
            <a:extLst>
              <a:ext uri="{FF2B5EF4-FFF2-40B4-BE49-F238E27FC236}">
                <a16:creationId xmlns="" xmlns:a16="http://schemas.microsoft.com/office/drawing/2014/main" id="{E0F0DAA7-20F9-4D71-ABA0-D16D34E780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24931" y="1675970"/>
            <a:ext cx="3541953" cy="2033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7493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510C76C-DDB0-4650-ACC8-94EB53306E7C}"/>
              </a:ext>
            </a:extLst>
          </p:cNvPr>
          <p:cNvSpPr/>
          <p:nvPr userDrawn="1"/>
        </p:nvSpPr>
        <p:spPr>
          <a:xfrm>
            <a:off x="5944022" y="540988"/>
            <a:ext cx="2884602" cy="33899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46CEF43-497A-49DF-954B-9A0547063D24}"/>
              </a:ext>
            </a:extLst>
          </p:cNvPr>
          <p:cNvSpPr/>
          <p:nvPr userDrawn="1"/>
        </p:nvSpPr>
        <p:spPr>
          <a:xfrm>
            <a:off x="9109623" y="2712896"/>
            <a:ext cx="2884602" cy="33899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FC6AA8B7-71EE-45EC-8E27-03B1F881B9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43486" y="540988"/>
            <a:ext cx="2884602" cy="1703448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0A6B9EF6-C0A8-4382-A869-325CB035BD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09623" y="2712896"/>
            <a:ext cx="2884602" cy="170344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34301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5E4DB2F-C469-42CA-A6F7-46F4C3E377E7}"/>
              </a:ext>
            </a:extLst>
          </p:cNvPr>
          <p:cNvSpPr/>
          <p:nvPr userDrawn="1"/>
        </p:nvSpPr>
        <p:spPr>
          <a:xfrm>
            <a:off x="563417" y="2314715"/>
            <a:ext cx="3177310" cy="4168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F6D750-88A6-403F-A43C-6AE623895038}"/>
              </a:ext>
            </a:extLst>
          </p:cNvPr>
          <p:cNvSpPr/>
          <p:nvPr userDrawn="1"/>
        </p:nvSpPr>
        <p:spPr>
          <a:xfrm>
            <a:off x="4507345" y="1677406"/>
            <a:ext cx="3177310" cy="4168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E4632C8-5818-4739-AFA8-6670F584BBEE}"/>
              </a:ext>
            </a:extLst>
          </p:cNvPr>
          <p:cNvSpPr/>
          <p:nvPr userDrawn="1"/>
        </p:nvSpPr>
        <p:spPr>
          <a:xfrm>
            <a:off x="8451272" y="2407079"/>
            <a:ext cx="3177310" cy="4168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DF8E1A8-F37A-44CA-BD30-70A5789984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2253" y="2496197"/>
            <a:ext cx="2179638" cy="2179637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/>
          <a:lstStyle/>
          <a:p>
            <a:endParaRPr lang="en-ID"/>
          </a:p>
        </p:txBody>
      </p:sp>
      <p:sp>
        <p:nvSpPr>
          <p:cNvPr id="11" name="Picture Placeholder 9">
            <a:extLst>
              <a:ext uri="{FF2B5EF4-FFF2-40B4-BE49-F238E27FC236}">
                <a16:creationId xmlns="" xmlns:a16="http://schemas.microsoft.com/office/drawing/2014/main" id="{AD07F555-03AB-4B29-8EFC-2C83634762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6181" y="1840415"/>
            <a:ext cx="2179638" cy="2179637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/>
          <a:lstStyle/>
          <a:p>
            <a:endParaRPr lang="en-ID"/>
          </a:p>
        </p:txBody>
      </p:sp>
      <p:sp>
        <p:nvSpPr>
          <p:cNvPr id="12" name="Picture Placeholder 9">
            <a:extLst>
              <a:ext uri="{FF2B5EF4-FFF2-40B4-BE49-F238E27FC236}">
                <a16:creationId xmlns="" xmlns:a16="http://schemas.microsoft.com/office/drawing/2014/main" id="{2339B326-988B-4539-8412-315DFD6187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50108" y="2496197"/>
            <a:ext cx="2179638" cy="2179637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9162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A95D0F-2E5B-489D-81D5-3DA816FA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42D68F-A723-4226-A5D9-98CE1E9A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712C0F-269F-4D4C-8F49-D96EA4B49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14E95-AE3D-4C2F-AA7B-7C56B412FC3D}" type="datetimeFigureOut">
              <a:rPr lang="en-ID" smtClean="0"/>
              <a:t>08/01/2023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B5DA2-3A59-424A-9516-FD6D7D60E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0FA614-9282-4AE2-A109-7D9A8C57A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2094-9D98-4405-BBD8-606AEC18E6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2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4778592D-60A1-4266-8E2A-08149FD279CD}"/>
              </a:ext>
            </a:extLst>
          </p:cNvPr>
          <p:cNvSpPr/>
          <p:nvPr/>
        </p:nvSpPr>
        <p:spPr>
          <a:xfrm rot="5400000">
            <a:off x="0" y="0"/>
            <a:ext cx="1678675" cy="167867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ight Triangle 46">
            <a:extLst>
              <a:ext uri="{FF2B5EF4-FFF2-40B4-BE49-F238E27FC236}">
                <a16:creationId xmlns="" xmlns:a16="http://schemas.microsoft.com/office/drawing/2014/main" id="{0168A7C8-459A-4E5E-A91E-B776D4074DC8}"/>
              </a:ext>
            </a:extLst>
          </p:cNvPr>
          <p:cNvSpPr/>
          <p:nvPr/>
        </p:nvSpPr>
        <p:spPr>
          <a:xfrm rot="16200000">
            <a:off x="6096001" y="762000"/>
            <a:ext cx="6096000" cy="6096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7385EE5-72C4-4455-9980-C60EEA5451AA}"/>
              </a:ext>
            </a:extLst>
          </p:cNvPr>
          <p:cNvGrpSpPr/>
          <p:nvPr/>
        </p:nvGrpSpPr>
        <p:grpSpPr>
          <a:xfrm>
            <a:off x="-877640" y="3018974"/>
            <a:ext cx="5143500" cy="5143500"/>
            <a:chOff x="2453598" y="133326"/>
            <a:chExt cx="5143500" cy="5143500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D8CC9F0-FC0E-4FF0-B14E-C86B37FD737B}"/>
                </a:ext>
              </a:extLst>
            </p:cNvPr>
            <p:cNvSpPr/>
            <p:nvPr/>
          </p:nvSpPr>
          <p:spPr>
            <a:xfrm>
              <a:off x="2453598" y="133326"/>
              <a:ext cx="5143500" cy="5143500"/>
            </a:xfrm>
            <a:custGeom>
              <a:avLst/>
              <a:gdLst>
                <a:gd name="connsiteX0" fmla="*/ 5143500 w 5143500"/>
                <a:gd name="connsiteY0" fmla="*/ 4707731 h 5143500"/>
                <a:gd name="connsiteX1" fmla="*/ 4722019 w 5143500"/>
                <a:gd name="connsiteY1" fmla="*/ 4707731 h 5143500"/>
                <a:gd name="connsiteX2" fmla="*/ 4722019 w 5143500"/>
                <a:gd name="connsiteY2" fmla="*/ 4293394 h 5143500"/>
                <a:gd name="connsiteX3" fmla="*/ 4914900 w 5143500"/>
                <a:gd name="connsiteY3" fmla="*/ 4293394 h 5143500"/>
                <a:gd name="connsiteX4" fmla="*/ 4914900 w 5143500"/>
                <a:gd name="connsiteY4" fmla="*/ 4279106 h 5143500"/>
                <a:gd name="connsiteX5" fmla="*/ 4722019 w 5143500"/>
                <a:gd name="connsiteY5" fmla="*/ 4279106 h 5143500"/>
                <a:gd name="connsiteX6" fmla="*/ 4722019 w 5143500"/>
                <a:gd name="connsiteY6" fmla="*/ 1971675 h 5143500"/>
                <a:gd name="connsiteX7" fmla="*/ 4707731 w 5143500"/>
                <a:gd name="connsiteY7" fmla="*/ 1971675 h 5143500"/>
                <a:gd name="connsiteX8" fmla="*/ 4707731 w 5143500"/>
                <a:gd name="connsiteY8" fmla="*/ 4279106 h 5143500"/>
                <a:gd name="connsiteX9" fmla="*/ 4293394 w 5143500"/>
                <a:gd name="connsiteY9" fmla="*/ 4279106 h 5143500"/>
                <a:gd name="connsiteX10" fmla="*/ 4293394 w 5143500"/>
                <a:gd name="connsiteY10" fmla="*/ 3864769 h 5143500"/>
                <a:gd name="connsiteX11" fmla="*/ 4614863 w 5143500"/>
                <a:gd name="connsiteY11" fmla="*/ 3864769 h 5143500"/>
                <a:gd name="connsiteX12" fmla="*/ 4614863 w 5143500"/>
                <a:gd name="connsiteY12" fmla="*/ 3850481 h 5143500"/>
                <a:gd name="connsiteX13" fmla="*/ 4293394 w 5143500"/>
                <a:gd name="connsiteY13" fmla="*/ 3850481 h 5143500"/>
                <a:gd name="connsiteX14" fmla="*/ 4293394 w 5143500"/>
                <a:gd name="connsiteY14" fmla="*/ 3436144 h 5143500"/>
                <a:gd name="connsiteX15" fmla="*/ 4457700 w 5143500"/>
                <a:gd name="connsiteY15" fmla="*/ 3436144 h 5143500"/>
                <a:gd name="connsiteX16" fmla="*/ 4457700 w 5143500"/>
                <a:gd name="connsiteY16" fmla="*/ 3421856 h 5143500"/>
                <a:gd name="connsiteX17" fmla="*/ 4293394 w 5143500"/>
                <a:gd name="connsiteY17" fmla="*/ 3421856 h 5143500"/>
                <a:gd name="connsiteX18" fmla="*/ 4293394 w 5143500"/>
                <a:gd name="connsiteY18" fmla="*/ 1774508 h 5143500"/>
                <a:gd name="connsiteX19" fmla="*/ 4279106 w 5143500"/>
                <a:gd name="connsiteY19" fmla="*/ 1774508 h 5143500"/>
                <a:gd name="connsiteX20" fmla="*/ 4279106 w 5143500"/>
                <a:gd name="connsiteY20" fmla="*/ 3421856 h 5143500"/>
                <a:gd name="connsiteX21" fmla="*/ 3864769 w 5143500"/>
                <a:gd name="connsiteY21" fmla="*/ 3421856 h 5143500"/>
                <a:gd name="connsiteX22" fmla="*/ 3864769 w 5143500"/>
                <a:gd name="connsiteY22" fmla="*/ 3007519 h 5143500"/>
                <a:gd name="connsiteX23" fmla="*/ 4229100 w 5143500"/>
                <a:gd name="connsiteY23" fmla="*/ 3007519 h 5143500"/>
                <a:gd name="connsiteX24" fmla="*/ 4229100 w 5143500"/>
                <a:gd name="connsiteY24" fmla="*/ 2993231 h 5143500"/>
                <a:gd name="connsiteX25" fmla="*/ 3864769 w 5143500"/>
                <a:gd name="connsiteY25" fmla="*/ 2993231 h 5143500"/>
                <a:gd name="connsiteX26" fmla="*/ 3864769 w 5143500"/>
                <a:gd name="connsiteY26" fmla="*/ 2578894 h 5143500"/>
                <a:gd name="connsiteX27" fmla="*/ 4000500 w 5143500"/>
                <a:gd name="connsiteY27" fmla="*/ 2578894 h 5143500"/>
                <a:gd name="connsiteX28" fmla="*/ 4000500 w 5143500"/>
                <a:gd name="connsiteY28" fmla="*/ 2564606 h 5143500"/>
                <a:gd name="connsiteX29" fmla="*/ 3864769 w 5143500"/>
                <a:gd name="connsiteY29" fmla="*/ 2564606 h 5143500"/>
                <a:gd name="connsiteX30" fmla="*/ 3864769 w 5143500"/>
                <a:gd name="connsiteY30" fmla="*/ 1577340 h 5143500"/>
                <a:gd name="connsiteX31" fmla="*/ 3850481 w 5143500"/>
                <a:gd name="connsiteY31" fmla="*/ 1577340 h 5143500"/>
                <a:gd name="connsiteX32" fmla="*/ 3850481 w 5143500"/>
                <a:gd name="connsiteY32" fmla="*/ 2564606 h 5143500"/>
                <a:gd name="connsiteX33" fmla="*/ 3436144 w 5143500"/>
                <a:gd name="connsiteY33" fmla="*/ 2564606 h 5143500"/>
                <a:gd name="connsiteX34" fmla="*/ 3436144 w 5143500"/>
                <a:gd name="connsiteY34" fmla="*/ 2150269 h 5143500"/>
                <a:gd name="connsiteX35" fmla="*/ 3771900 w 5143500"/>
                <a:gd name="connsiteY35" fmla="*/ 2150269 h 5143500"/>
                <a:gd name="connsiteX36" fmla="*/ 3771900 w 5143500"/>
                <a:gd name="connsiteY36" fmla="*/ 2135981 h 5143500"/>
                <a:gd name="connsiteX37" fmla="*/ 3436144 w 5143500"/>
                <a:gd name="connsiteY37" fmla="*/ 2135981 h 5143500"/>
                <a:gd name="connsiteX38" fmla="*/ 3436144 w 5143500"/>
                <a:gd name="connsiteY38" fmla="*/ 1721644 h 5143500"/>
                <a:gd name="connsiteX39" fmla="*/ 3543300 w 5143500"/>
                <a:gd name="connsiteY39" fmla="*/ 1721644 h 5143500"/>
                <a:gd name="connsiteX40" fmla="*/ 3543300 w 5143500"/>
                <a:gd name="connsiteY40" fmla="*/ 1707356 h 5143500"/>
                <a:gd name="connsiteX41" fmla="*/ 3436144 w 5143500"/>
                <a:gd name="connsiteY41" fmla="*/ 1707356 h 5143500"/>
                <a:gd name="connsiteX42" fmla="*/ 3436144 w 5143500"/>
                <a:gd name="connsiteY42" fmla="*/ 1380173 h 5143500"/>
                <a:gd name="connsiteX43" fmla="*/ 3421856 w 5143500"/>
                <a:gd name="connsiteY43" fmla="*/ 1380173 h 5143500"/>
                <a:gd name="connsiteX44" fmla="*/ 3421856 w 5143500"/>
                <a:gd name="connsiteY44" fmla="*/ 1707356 h 5143500"/>
                <a:gd name="connsiteX45" fmla="*/ 3007519 w 5143500"/>
                <a:gd name="connsiteY45" fmla="*/ 1707356 h 5143500"/>
                <a:gd name="connsiteX46" fmla="*/ 3007519 w 5143500"/>
                <a:gd name="connsiteY46" fmla="*/ 1293019 h 5143500"/>
                <a:gd name="connsiteX47" fmla="*/ 3314700 w 5143500"/>
                <a:gd name="connsiteY47" fmla="*/ 1293019 h 5143500"/>
                <a:gd name="connsiteX48" fmla="*/ 3314700 w 5143500"/>
                <a:gd name="connsiteY48" fmla="*/ 1278731 h 5143500"/>
                <a:gd name="connsiteX49" fmla="*/ 3007519 w 5143500"/>
                <a:gd name="connsiteY49" fmla="*/ 1278731 h 5143500"/>
                <a:gd name="connsiteX50" fmla="*/ 3007519 w 5143500"/>
                <a:gd name="connsiteY50" fmla="*/ 1183005 h 5143500"/>
                <a:gd name="connsiteX51" fmla="*/ 2993231 w 5143500"/>
                <a:gd name="connsiteY51" fmla="*/ 1183005 h 5143500"/>
                <a:gd name="connsiteX52" fmla="*/ 2993231 w 5143500"/>
                <a:gd name="connsiteY52" fmla="*/ 1278731 h 5143500"/>
                <a:gd name="connsiteX53" fmla="*/ 2578894 w 5143500"/>
                <a:gd name="connsiteY53" fmla="*/ 1278731 h 5143500"/>
                <a:gd name="connsiteX54" fmla="*/ 2578894 w 5143500"/>
                <a:gd name="connsiteY54" fmla="*/ 985838 h 5143500"/>
                <a:gd name="connsiteX55" fmla="*/ 2564606 w 5143500"/>
                <a:gd name="connsiteY55" fmla="*/ 985838 h 5143500"/>
                <a:gd name="connsiteX56" fmla="*/ 2564606 w 5143500"/>
                <a:gd name="connsiteY56" fmla="*/ 1278731 h 5143500"/>
                <a:gd name="connsiteX57" fmla="*/ 2150269 w 5143500"/>
                <a:gd name="connsiteY57" fmla="*/ 1278731 h 5143500"/>
                <a:gd name="connsiteX58" fmla="*/ 2150269 w 5143500"/>
                <a:gd name="connsiteY58" fmla="*/ 864394 h 5143500"/>
                <a:gd name="connsiteX59" fmla="*/ 3086100 w 5143500"/>
                <a:gd name="connsiteY59" fmla="*/ 864394 h 5143500"/>
                <a:gd name="connsiteX60" fmla="*/ 3086100 w 5143500"/>
                <a:gd name="connsiteY60" fmla="*/ 850106 h 5143500"/>
                <a:gd name="connsiteX61" fmla="*/ 2150269 w 5143500"/>
                <a:gd name="connsiteY61" fmla="*/ 850106 h 5143500"/>
                <a:gd name="connsiteX62" fmla="*/ 2150269 w 5143500"/>
                <a:gd name="connsiteY62" fmla="*/ 788670 h 5143500"/>
                <a:gd name="connsiteX63" fmla="*/ 2135981 w 5143500"/>
                <a:gd name="connsiteY63" fmla="*/ 788670 h 5143500"/>
                <a:gd name="connsiteX64" fmla="*/ 2135981 w 5143500"/>
                <a:gd name="connsiteY64" fmla="*/ 850106 h 5143500"/>
                <a:gd name="connsiteX65" fmla="*/ 1721644 w 5143500"/>
                <a:gd name="connsiteY65" fmla="*/ 850106 h 5143500"/>
                <a:gd name="connsiteX66" fmla="*/ 1721644 w 5143500"/>
                <a:gd name="connsiteY66" fmla="*/ 591503 h 5143500"/>
                <a:gd name="connsiteX67" fmla="*/ 1707356 w 5143500"/>
                <a:gd name="connsiteY67" fmla="*/ 591503 h 5143500"/>
                <a:gd name="connsiteX68" fmla="*/ 1707356 w 5143500"/>
                <a:gd name="connsiteY68" fmla="*/ 850106 h 5143500"/>
                <a:gd name="connsiteX69" fmla="*/ 1293019 w 5143500"/>
                <a:gd name="connsiteY69" fmla="*/ 850106 h 5143500"/>
                <a:gd name="connsiteX70" fmla="*/ 1293019 w 5143500"/>
                <a:gd name="connsiteY70" fmla="*/ 435769 h 5143500"/>
                <a:gd name="connsiteX71" fmla="*/ 2857500 w 5143500"/>
                <a:gd name="connsiteY71" fmla="*/ 435769 h 5143500"/>
                <a:gd name="connsiteX72" fmla="*/ 2857500 w 5143500"/>
                <a:gd name="connsiteY72" fmla="*/ 421481 h 5143500"/>
                <a:gd name="connsiteX73" fmla="*/ 1293019 w 5143500"/>
                <a:gd name="connsiteY73" fmla="*/ 421481 h 5143500"/>
                <a:gd name="connsiteX74" fmla="*/ 1293019 w 5143500"/>
                <a:gd name="connsiteY74" fmla="*/ 394335 h 5143500"/>
                <a:gd name="connsiteX75" fmla="*/ 1278731 w 5143500"/>
                <a:gd name="connsiteY75" fmla="*/ 394335 h 5143500"/>
                <a:gd name="connsiteX76" fmla="*/ 1278731 w 5143500"/>
                <a:gd name="connsiteY76" fmla="*/ 421481 h 5143500"/>
                <a:gd name="connsiteX77" fmla="*/ 864394 w 5143500"/>
                <a:gd name="connsiteY77" fmla="*/ 421481 h 5143500"/>
                <a:gd name="connsiteX78" fmla="*/ 864394 w 5143500"/>
                <a:gd name="connsiteY78" fmla="*/ 197168 h 5143500"/>
                <a:gd name="connsiteX79" fmla="*/ 850106 w 5143500"/>
                <a:gd name="connsiteY79" fmla="*/ 197168 h 5143500"/>
                <a:gd name="connsiteX80" fmla="*/ 850106 w 5143500"/>
                <a:gd name="connsiteY80" fmla="*/ 421481 h 5143500"/>
                <a:gd name="connsiteX81" fmla="*/ 435769 w 5143500"/>
                <a:gd name="connsiteY81" fmla="*/ 421481 h 5143500"/>
                <a:gd name="connsiteX82" fmla="*/ 435769 w 5143500"/>
                <a:gd name="connsiteY82" fmla="*/ 0 h 5143500"/>
                <a:gd name="connsiteX83" fmla="*/ 421481 w 5143500"/>
                <a:gd name="connsiteY83" fmla="*/ 0 h 5143500"/>
                <a:gd name="connsiteX84" fmla="*/ 421481 w 5143500"/>
                <a:gd name="connsiteY84" fmla="*/ 421481 h 5143500"/>
                <a:gd name="connsiteX85" fmla="*/ 0 w 5143500"/>
                <a:gd name="connsiteY85" fmla="*/ 421481 h 5143500"/>
                <a:gd name="connsiteX86" fmla="*/ 0 w 5143500"/>
                <a:gd name="connsiteY86" fmla="*/ 435769 h 5143500"/>
                <a:gd name="connsiteX87" fmla="*/ 421481 w 5143500"/>
                <a:gd name="connsiteY87" fmla="*/ 435769 h 5143500"/>
                <a:gd name="connsiteX88" fmla="*/ 421481 w 5143500"/>
                <a:gd name="connsiteY88" fmla="*/ 850106 h 5143500"/>
                <a:gd name="connsiteX89" fmla="*/ 248603 w 5143500"/>
                <a:gd name="connsiteY89" fmla="*/ 850106 h 5143500"/>
                <a:gd name="connsiteX90" fmla="*/ 248603 w 5143500"/>
                <a:gd name="connsiteY90" fmla="*/ 864394 h 5143500"/>
                <a:gd name="connsiteX91" fmla="*/ 421481 w 5143500"/>
                <a:gd name="connsiteY91" fmla="*/ 864394 h 5143500"/>
                <a:gd name="connsiteX92" fmla="*/ 421481 w 5143500"/>
                <a:gd name="connsiteY92" fmla="*/ 2657475 h 5143500"/>
                <a:gd name="connsiteX93" fmla="*/ 435769 w 5143500"/>
                <a:gd name="connsiteY93" fmla="*/ 2657475 h 5143500"/>
                <a:gd name="connsiteX94" fmla="*/ 435769 w 5143500"/>
                <a:gd name="connsiteY94" fmla="*/ 864394 h 5143500"/>
                <a:gd name="connsiteX95" fmla="*/ 850106 w 5143500"/>
                <a:gd name="connsiteY95" fmla="*/ 864394 h 5143500"/>
                <a:gd name="connsiteX96" fmla="*/ 850106 w 5143500"/>
                <a:gd name="connsiteY96" fmla="*/ 1278731 h 5143500"/>
                <a:gd name="connsiteX97" fmla="*/ 497205 w 5143500"/>
                <a:gd name="connsiteY97" fmla="*/ 1278731 h 5143500"/>
                <a:gd name="connsiteX98" fmla="*/ 497205 w 5143500"/>
                <a:gd name="connsiteY98" fmla="*/ 1293019 h 5143500"/>
                <a:gd name="connsiteX99" fmla="*/ 850106 w 5143500"/>
                <a:gd name="connsiteY99" fmla="*/ 1293019 h 5143500"/>
                <a:gd name="connsiteX100" fmla="*/ 850106 w 5143500"/>
                <a:gd name="connsiteY100" fmla="*/ 1707356 h 5143500"/>
                <a:gd name="connsiteX101" fmla="*/ 745807 w 5143500"/>
                <a:gd name="connsiteY101" fmla="*/ 1707356 h 5143500"/>
                <a:gd name="connsiteX102" fmla="*/ 745807 w 5143500"/>
                <a:gd name="connsiteY102" fmla="*/ 1721644 h 5143500"/>
                <a:gd name="connsiteX103" fmla="*/ 850106 w 5143500"/>
                <a:gd name="connsiteY103" fmla="*/ 1721644 h 5143500"/>
                <a:gd name="connsiteX104" fmla="*/ 850106 w 5143500"/>
                <a:gd name="connsiteY104" fmla="*/ 2906078 h 5143500"/>
                <a:gd name="connsiteX105" fmla="*/ 864394 w 5143500"/>
                <a:gd name="connsiteY105" fmla="*/ 2906078 h 5143500"/>
                <a:gd name="connsiteX106" fmla="*/ 864394 w 5143500"/>
                <a:gd name="connsiteY106" fmla="*/ 1721644 h 5143500"/>
                <a:gd name="connsiteX107" fmla="*/ 1278731 w 5143500"/>
                <a:gd name="connsiteY107" fmla="*/ 1721644 h 5143500"/>
                <a:gd name="connsiteX108" fmla="*/ 1278731 w 5143500"/>
                <a:gd name="connsiteY108" fmla="*/ 2135981 h 5143500"/>
                <a:gd name="connsiteX109" fmla="*/ 994410 w 5143500"/>
                <a:gd name="connsiteY109" fmla="*/ 2135981 h 5143500"/>
                <a:gd name="connsiteX110" fmla="*/ 994410 w 5143500"/>
                <a:gd name="connsiteY110" fmla="*/ 2150269 h 5143500"/>
                <a:gd name="connsiteX111" fmla="*/ 1278731 w 5143500"/>
                <a:gd name="connsiteY111" fmla="*/ 2150269 h 5143500"/>
                <a:gd name="connsiteX112" fmla="*/ 1278731 w 5143500"/>
                <a:gd name="connsiteY112" fmla="*/ 2564606 h 5143500"/>
                <a:gd name="connsiteX113" fmla="*/ 1243013 w 5143500"/>
                <a:gd name="connsiteY113" fmla="*/ 2564606 h 5143500"/>
                <a:gd name="connsiteX114" fmla="*/ 1243013 w 5143500"/>
                <a:gd name="connsiteY114" fmla="*/ 2578894 h 5143500"/>
                <a:gd name="connsiteX115" fmla="*/ 1278731 w 5143500"/>
                <a:gd name="connsiteY115" fmla="*/ 2578894 h 5143500"/>
                <a:gd name="connsiteX116" fmla="*/ 1278731 w 5143500"/>
                <a:gd name="connsiteY116" fmla="*/ 3154680 h 5143500"/>
                <a:gd name="connsiteX117" fmla="*/ 1293019 w 5143500"/>
                <a:gd name="connsiteY117" fmla="*/ 3154680 h 5143500"/>
                <a:gd name="connsiteX118" fmla="*/ 1293019 w 5143500"/>
                <a:gd name="connsiteY118" fmla="*/ 2578894 h 5143500"/>
                <a:gd name="connsiteX119" fmla="*/ 1707356 w 5143500"/>
                <a:gd name="connsiteY119" fmla="*/ 2578894 h 5143500"/>
                <a:gd name="connsiteX120" fmla="*/ 1707356 w 5143500"/>
                <a:gd name="connsiteY120" fmla="*/ 2993231 h 5143500"/>
                <a:gd name="connsiteX121" fmla="*/ 1491615 w 5143500"/>
                <a:gd name="connsiteY121" fmla="*/ 2993231 h 5143500"/>
                <a:gd name="connsiteX122" fmla="*/ 1491615 w 5143500"/>
                <a:gd name="connsiteY122" fmla="*/ 3007519 h 5143500"/>
                <a:gd name="connsiteX123" fmla="*/ 1707356 w 5143500"/>
                <a:gd name="connsiteY123" fmla="*/ 3007519 h 5143500"/>
                <a:gd name="connsiteX124" fmla="*/ 1707356 w 5143500"/>
                <a:gd name="connsiteY124" fmla="*/ 3403283 h 5143500"/>
                <a:gd name="connsiteX125" fmla="*/ 1721644 w 5143500"/>
                <a:gd name="connsiteY125" fmla="*/ 3403283 h 5143500"/>
                <a:gd name="connsiteX126" fmla="*/ 1721644 w 5143500"/>
                <a:gd name="connsiteY126" fmla="*/ 3007519 h 5143500"/>
                <a:gd name="connsiteX127" fmla="*/ 2135981 w 5143500"/>
                <a:gd name="connsiteY127" fmla="*/ 3007519 h 5143500"/>
                <a:gd name="connsiteX128" fmla="*/ 2135981 w 5143500"/>
                <a:gd name="connsiteY128" fmla="*/ 3421856 h 5143500"/>
                <a:gd name="connsiteX129" fmla="*/ 1740218 w 5143500"/>
                <a:gd name="connsiteY129" fmla="*/ 3421856 h 5143500"/>
                <a:gd name="connsiteX130" fmla="*/ 1740218 w 5143500"/>
                <a:gd name="connsiteY130" fmla="*/ 3436144 h 5143500"/>
                <a:gd name="connsiteX131" fmla="*/ 2135981 w 5143500"/>
                <a:gd name="connsiteY131" fmla="*/ 3436144 h 5143500"/>
                <a:gd name="connsiteX132" fmla="*/ 2135981 w 5143500"/>
                <a:gd name="connsiteY132" fmla="*/ 3651885 h 5143500"/>
                <a:gd name="connsiteX133" fmla="*/ 2150269 w 5143500"/>
                <a:gd name="connsiteY133" fmla="*/ 3651885 h 5143500"/>
                <a:gd name="connsiteX134" fmla="*/ 2150269 w 5143500"/>
                <a:gd name="connsiteY134" fmla="*/ 3436144 h 5143500"/>
                <a:gd name="connsiteX135" fmla="*/ 2564606 w 5143500"/>
                <a:gd name="connsiteY135" fmla="*/ 3436144 h 5143500"/>
                <a:gd name="connsiteX136" fmla="*/ 2564606 w 5143500"/>
                <a:gd name="connsiteY136" fmla="*/ 3850481 h 5143500"/>
                <a:gd name="connsiteX137" fmla="*/ 1988820 w 5143500"/>
                <a:gd name="connsiteY137" fmla="*/ 3850481 h 5143500"/>
                <a:gd name="connsiteX138" fmla="*/ 1988820 w 5143500"/>
                <a:gd name="connsiteY138" fmla="*/ 3864769 h 5143500"/>
                <a:gd name="connsiteX139" fmla="*/ 2564606 w 5143500"/>
                <a:gd name="connsiteY139" fmla="*/ 3864769 h 5143500"/>
                <a:gd name="connsiteX140" fmla="*/ 2564606 w 5143500"/>
                <a:gd name="connsiteY140" fmla="*/ 3900488 h 5143500"/>
                <a:gd name="connsiteX141" fmla="*/ 2578894 w 5143500"/>
                <a:gd name="connsiteY141" fmla="*/ 3900488 h 5143500"/>
                <a:gd name="connsiteX142" fmla="*/ 2578894 w 5143500"/>
                <a:gd name="connsiteY142" fmla="*/ 3864769 h 5143500"/>
                <a:gd name="connsiteX143" fmla="*/ 2993231 w 5143500"/>
                <a:gd name="connsiteY143" fmla="*/ 3864769 h 5143500"/>
                <a:gd name="connsiteX144" fmla="*/ 2993231 w 5143500"/>
                <a:gd name="connsiteY144" fmla="*/ 4149090 h 5143500"/>
                <a:gd name="connsiteX145" fmla="*/ 3007519 w 5143500"/>
                <a:gd name="connsiteY145" fmla="*/ 4149090 h 5143500"/>
                <a:gd name="connsiteX146" fmla="*/ 3007519 w 5143500"/>
                <a:gd name="connsiteY146" fmla="*/ 3864769 h 5143500"/>
                <a:gd name="connsiteX147" fmla="*/ 3421856 w 5143500"/>
                <a:gd name="connsiteY147" fmla="*/ 3864769 h 5143500"/>
                <a:gd name="connsiteX148" fmla="*/ 3421856 w 5143500"/>
                <a:gd name="connsiteY148" fmla="*/ 4279106 h 5143500"/>
                <a:gd name="connsiteX149" fmla="*/ 2237423 w 5143500"/>
                <a:gd name="connsiteY149" fmla="*/ 4279106 h 5143500"/>
                <a:gd name="connsiteX150" fmla="*/ 2237423 w 5143500"/>
                <a:gd name="connsiteY150" fmla="*/ 4293394 h 5143500"/>
                <a:gd name="connsiteX151" fmla="*/ 3421856 w 5143500"/>
                <a:gd name="connsiteY151" fmla="*/ 4293394 h 5143500"/>
                <a:gd name="connsiteX152" fmla="*/ 3421856 w 5143500"/>
                <a:gd name="connsiteY152" fmla="*/ 4397693 h 5143500"/>
                <a:gd name="connsiteX153" fmla="*/ 3436144 w 5143500"/>
                <a:gd name="connsiteY153" fmla="*/ 4397693 h 5143500"/>
                <a:gd name="connsiteX154" fmla="*/ 3436144 w 5143500"/>
                <a:gd name="connsiteY154" fmla="*/ 4293394 h 5143500"/>
                <a:gd name="connsiteX155" fmla="*/ 3850481 w 5143500"/>
                <a:gd name="connsiteY155" fmla="*/ 4293394 h 5143500"/>
                <a:gd name="connsiteX156" fmla="*/ 3850481 w 5143500"/>
                <a:gd name="connsiteY156" fmla="*/ 4646295 h 5143500"/>
                <a:gd name="connsiteX157" fmla="*/ 3864769 w 5143500"/>
                <a:gd name="connsiteY157" fmla="*/ 4646295 h 5143500"/>
                <a:gd name="connsiteX158" fmla="*/ 3864769 w 5143500"/>
                <a:gd name="connsiteY158" fmla="*/ 4293394 h 5143500"/>
                <a:gd name="connsiteX159" fmla="*/ 4279106 w 5143500"/>
                <a:gd name="connsiteY159" fmla="*/ 4293394 h 5143500"/>
                <a:gd name="connsiteX160" fmla="*/ 4279106 w 5143500"/>
                <a:gd name="connsiteY160" fmla="*/ 4707731 h 5143500"/>
                <a:gd name="connsiteX161" fmla="*/ 2486025 w 5143500"/>
                <a:gd name="connsiteY161" fmla="*/ 4707731 h 5143500"/>
                <a:gd name="connsiteX162" fmla="*/ 2486025 w 5143500"/>
                <a:gd name="connsiteY162" fmla="*/ 4722019 h 5143500"/>
                <a:gd name="connsiteX163" fmla="*/ 4279106 w 5143500"/>
                <a:gd name="connsiteY163" fmla="*/ 4722019 h 5143500"/>
                <a:gd name="connsiteX164" fmla="*/ 4279106 w 5143500"/>
                <a:gd name="connsiteY164" fmla="*/ 4894898 h 5143500"/>
                <a:gd name="connsiteX165" fmla="*/ 4293394 w 5143500"/>
                <a:gd name="connsiteY165" fmla="*/ 4894898 h 5143500"/>
                <a:gd name="connsiteX166" fmla="*/ 4293394 w 5143500"/>
                <a:gd name="connsiteY166" fmla="*/ 4722019 h 5143500"/>
                <a:gd name="connsiteX167" fmla="*/ 4707731 w 5143500"/>
                <a:gd name="connsiteY167" fmla="*/ 4722019 h 5143500"/>
                <a:gd name="connsiteX168" fmla="*/ 4707731 w 5143500"/>
                <a:gd name="connsiteY168" fmla="*/ 5143500 h 5143500"/>
                <a:gd name="connsiteX169" fmla="*/ 4722019 w 5143500"/>
                <a:gd name="connsiteY169" fmla="*/ 5143500 h 5143500"/>
                <a:gd name="connsiteX170" fmla="*/ 4722019 w 5143500"/>
                <a:gd name="connsiteY170" fmla="*/ 4722019 h 5143500"/>
                <a:gd name="connsiteX171" fmla="*/ 5143500 w 5143500"/>
                <a:gd name="connsiteY171" fmla="*/ 4722019 h 5143500"/>
                <a:gd name="connsiteX172" fmla="*/ 5143500 w 5143500"/>
                <a:gd name="connsiteY172" fmla="*/ 4707731 h 5143500"/>
                <a:gd name="connsiteX173" fmla="*/ 4279106 w 5143500"/>
                <a:gd name="connsiteY173" fmla="*/ 3436144 h 5143500"/>
                <a:gd name="connsiteX174" fmla="*/ 4279106 w 5143500"/>
                <a:gd name="connsiteY174" fmla="*/ 3850481 h 5143500"/>
                <a:gd name="connsiteX175" fmla="*/ 3864769 w 5143500"/>
                <a:gd name="connsiteY175" fmla="*/ 3850481 h 5143500"/>
                <a:gd name="connsiteX176" fmla="*/ 3864769 w 5143500"/>
                <a:gd name="connsiteY176" fmla="*/ 3436144 h 5143500"/>
                <a:gd name="connsiteX177" fmla="*/ 4279106 w 5143500"/>
                <a:gd name="connsiteY177" fmla="*/ 3436144 h 5143500"/>
                <a:gd name="connsiteX178" fmla="*/ 3850481 w 5143500"/>
                <a:gd name="connsiteY178" fmla="*/ 3850481 h 5143500"/>
                <a:gd name="connsiteX179" fmla="*/ 3436144 w 5143500"/>
                <a:gd name="connsiteY179" fmla="*/ 3850481 h 5143500"/>
                <a:gd name="connsiteX180" fmla="*/ 3436144 w 5143500"/>
                <a:gd name="connsiteY180" fmla="*/ 3436144 h 5143500"/>
                <a:gd name="connsiteX181" fmla="*/ 3850481 w 5143500"/>
                <a:gd name="connsiteY181" fmla="*/ 3436144 h 5143500"/>
                <a:gd name="connsiteX182" fmla="*/ 3850481 w 5143500"/>
                <a:gd name="connsiteY182" fmla="*/ 3850481 h 5143500"/>
                <a:gd name="connsiteX183" fmla="*/ 3850481 w 5143500"/>
                <a:gd name="connsiteY183" fmla="*/ 3421856 h 5143500"/>
                <a:gd name="connsiteX184" fmla="*/ 3436144 w 5143500"/>
                <a:gd name="connsiteY184" fmla="*/ 3421856 h 5143500"/>
                <a:gd name="connsiteX185" fmla="*/ 3436144 w 5143500"/>
                <a:gd name="connsiteY185" fmla="*/ 3007519 h 5143500"/>
                <a:gd name="connsiteX186" fmla="*/ 3850481 w 5143500"/>
                <a:gd name="connsiteY186" fmla="*/ 3007519 h 5143500"/>
                <a:gd name="connsiteX187" fmla="*/ 3850481 w 5143500"/>
                <a:gd name="connsiteY187" fmla="*/ 3421856 h 5143500"/>
                <a:gd name="connsiteX188" fmla="*/ 1721644 w 5143500"/>
                <a:gd name="connsiteY188" fmla="*/ 1293019 h 5143500"/>
                <a:gd name="connsiteX189" fmla="*/ 2135981 w 5143500"/>
                <a:gd name="connsiteY189" fmla="*/ 1293019 h 5143500"/>
                <a:gd name="connsiteX190" fmla="*/ 2135981 w 5143500"/>
                <a:gd name="connsiteY190" fmla="*/ 1707356 h 5143500"/>
                <a:gd name="connsiteX191" fmla="*/ 1721644 w 5143500"/>
                <a:gd name="connsiteY191" fmla="*/ 1707356 h 5143500"/>
                <a:gd name="connsiteX192" fmla="*/ 1721644 w 5143500"/>
                <a:gd name="connsiteY192" fmla="*/ 1293019 h 5143500"/>
                <a:gd name="connsiteX193" fmla="*/ 1707356 w 5143500"/>
                <a:gd name="connsiteY193" fmla="*/ 1707356 h 5143500"/>
                <a:gd name="connsiteX194" fmla="*/ 1293019 w 5143500"/>
                <a:gd name="connsiteY194" fmla="*/ 1707356 h 5143500"/>
                <a:gd name="connsiteX195" fmla="*/ 1293019 w 5143500"/>
                <a:gd name="connsiteY195" fmla="*/ 1293019 h 5143500"/>
                <a:gd name="connsiteX196" fmla="*/ 1707356 w 5143500"/>
                <a:gd name="connsiteY196" fmla="*/ 1293019 h 5143500"/>
                <a:gd name="connsiteX197" fmla="*/ 1707356 w 5143500"/>
                <a:gd name="connsiteY197" fmla="*/ 1707356 h 5143500"/>
                <a:gd name="connsiteX198" fmla="*/ 2135981 w 5143500"/>
                <a:gd name="connsiteY198" fmla="*/ 1721644 h 5143500"/>
                <a:gd name="connsiteX199" fmla="*/ 2135981 w 5143500"/>
                <a:gd name="connsiteY199" fmla="*/ 2135981 h 5143500"/>
                <a:gd name="connsiteX200" fmla="*/ 1721644 w 5143500"/>
                <a:gd name="connsiteY200" fmla="*/ 2135981 h 5143500"/>
                <a:gd name="connsiteX201" fmla="*/ 1721644 w 5143500"/>
                <a:gd name="connsiteY201" fmla="*/ 1721644 h 5143500"/>
                <a:gd name="connsiteX202" fmla="*/ 2135981 w 5143500"/>
                <a:gd name="connsiteY202" fmla="*/ 1721644 h 5143500"/>
                <a:gd name="connsiteX203" fmla="*/ 2578894 w 5143500"/>
                <a:gd name="connsiteY203" fmla="*/ 2135981 h 5143500"/>
                <a:gd name="connsiteX204" fmla="*/ 2578894 w 5143500"/>
                <a:gd name="connsiteY204" fmla="*/ 1721644 h 5143500"/>
                <a:gd name="connsiteX205" fmla="*/ 2993231 w 5143500"/>
                <a:gd name="connsiteY205" fmla="*/ 1721644 h 5143500"/>
                <a:gd name="connsiteX206" fmla="*/ 2993231 w 5143500"/>
                <a:gd name="connsiteY206" fmla="*/ 2135981 h 5143500"/>
                <a:gd name="connsiteX207" fmla="*/ 2578894 w 5143500"/>
                <a:gd name="connsiteY207" fmla="*/ 2135981 h 5143500"/>
                <a:gd name="connsiteX208" fmla="*/ 2993231 w 5143500"/>
                <a:gd name="connsiteY208" fmla="*/ 2150269 h 5143500"/>
                <a:gd name="connsiteX209" fmla="*/ 2993231 w 5143500"/>
                <a:gd name="connsiteY209" fmla="*/ 2564606 h 5143500"/>
                <a:gd name="connsiteX210" fmla="*/ 2578894 w 5143500"/>
                <a:gd name="connsiteY210" fmla="*/ 2564606 h 5143500"/>
                <a:gd name="connsiteX211" fmla="*/ 2578894 w 5143500"/>
                <a:gd name="connsiteY211" fmla="*/ 2150269 h 5143500"/>
                <a:gd name="connsiteX212" fmla="*/ 2993231 w 5143500"/>
                <a:gd name="connsiteY212" fmla="*/ 2150269 h 5143500"/>
                <a:gd name="connsiteX213" fmla="*/ 2564606 w 5143500"/>
                <a:gd name="connsiteY213" fmla="*/ 2135981 h 5143500"/>
                <a:gd name="connsiteX214" fmla="*/ 2150269 w 5143500"/>
                <a:gd name="connsiteY214" fmla="*/ 2135981 h 5143500"/>
                <a:gd name="connsiteX215" fmla="*/ 2150269 w 5143500"/>
                <a:gd name="connsiteY215" fmla="*/ 1721644 h 5143500"/>
                <a:gd name="connsiteX216" fmla="*/ 2564606 w 5143500"/>
                <a:gd name="connsiteY216" fmla="*/ 1721644 h 5143500"/>
                <a:gd name="connsiteX217" fmla="*/ 2564606 w 5143500"/>
                <a:gd name="connsiteY217" fmla="*/ 2135981 h 5143500"/>
                <a:gd name="connsiteX218" fmla="*/ 2135981 w 5143500"/>
                <a:gd name="connsiteY218" fmla="*/ 2150269 h 5143500"/>
                <a:gd name="connsiteX219" fmla="*/ 2135981 w 5143500"/>
                <a:gd name="connsiteY219" fmla="*/ 2564606 h 5143500"/>
                <a:gd name="connsiteX220" fmla="*/ 1721644 w 5143500"/>
                <a:gd name="connsiteY220" fmla="*/ 2564606 h 5143500"/>
                <a:gd name="connsiteX221" fmla="*/ 1721644 w 5143500"/>
                <a:gd name="connsiteY221" fmla="*/ 2150269 h 5143500"/>
                <a:gd name="connsiteX222" fmla="*/ 2135981 w 5143500"/>
                <a:gd name="connsiteY222" fmla="*/ 2150269 h 5143500"/>
                <a:gd name="connsiteX223" fmla="*/ 2150269 w 5143500"/>
                <a:gd name="connsiteY223" fmla="*/ 2150269 h 5143500"/>
                <a:gd name="connsiteX224" fmla="*/ 2564606 w 5143500"/>
                <a:gd name="connsiteY224" fmla="*/ 2150269 h 5143500"/>
                <a:gd name="connsiteX225" fmla="*/ 2564606 w 5143500"/>
                <a:gd name="connsiteY225" fmla="*/ 2564606 h 5143500"/>
                <a:gd name="connsiteX226" fmla="*/ 2150269 w 5143500"/>
                <a:gd name="connsiteY226" fmla="*/ 2564606 h 5143500"/>
                <a:gd name="connsiteX227" fmla="*/ 2150269 w 5143500"/>
                <a:gd name="connsiteY227" fmla="*/ 2150269 h 5143500"/>
                <a:gd name="connsiteX228" fmla="*/ 2564606 w 5143500"/>
                <a:gd name="connsiteY228" fmla="*/ 2578894 h 5143500"/>
                <a:gd name="connsiteX229" fmla="*/ 2564606 w 5143500"/>
                <a:gd name="connsiteY229" fmla="*/ 2993231 h 5143500"/>
                <a:gd name="connsiteX230" fmla="*/ 2150269 w 5143500"/>
                <a:gd name="connsiteY230" fmla="*/ 2993231 h 5143500"/>
                <a:gd name="connsiteX231" fmla="*/ 2150269 w 5143500"/>
                <a:gd name="connsiteY231" fmla="*/ 2578894 h 5143500"/>
                <a:gd name="connsiteX232" fmla="*/ 2564606 w 5143500"/>
                <a:gd name="connsiteY232" fmla="*/ 2578894 h 5143500"/>
                <a:gd name="connsiteX233" fmla="*/ 2578894 w 5143500"/>
                <a:gd name="connsiteY233" fmla="*/ 2578894 h 5143500"/>
                <a:gd name="connsiteX234" fmla="*/ 2993231 w 5143500"/>
                <a:gd name="connsiteY234" fmla="*/ 2578894 h 5143500"/>
                <a:gd name="connsiteX235" fmla="*/ 2993231 w 5143500"/>
                <a:gd name="connsiteY235" fmla="*/ 2993231 h 5143500"/>
                <a:gd name="connsiteX236" fmla="*/ 2578894 w 5143500"/>
                <a:gd name="connsiteY236" fmla="*/ 2993231 h 5143500"/>
                <a:gd name="connsiteX237" fmla="*/ 2578894 w 5143500"/>
                <a:gd name="connsiteY237" fmla="*/ 2578894 h 5143500"/>
                <a:gd name="connsiteX238" fmla="*/ 3007519 w 5143500"/>
                <a:gd name="connsiteY238" fmla="*/ 2578894 h 5143500"/>
                <a:gd name="connsiteX239" fmla="*/ 3421856 w 5143500"/>
                <a:gd name="connsiteY239" fmla="*/ 2578894 h 5143500"/>
                <a:gd name="connsiteX240" fmla="*/ 3421856 w 5143500"/>
                <a:gd name="connsiteY240" fmla="*/ 2993231 h 5143500"/>
                <a:gd name="connsiteX241" fmla="*/ 3007519 w 5143500"/>
                <a:gd name="connsiteY241" fmla="*/ 2993231 h 5143500"/>
                <a:gd name="connsiteX242" fmla="*/ 3007519 w 5143500"/>
                <a:gd name="connsiteY242" fmla="*/ 2578894 h 5143500"/>
                <a:gd name="connsiteX243" fmla="*/ 2993231 w 5143500"/>
                <a:gd name="connsiteY243" fmla="*/ 3007519 h 5143500"/>
                <a:gd name="connsiteX244" fmla="*/ 2993231 w 5143500"/>
                <a:gd name="connsiteY244" fmla="*/ 3421856 h 5143500"/>
                <a:gd name="connsiteX245" fmla="*/ 2578894 w 5143500"/>
                <a:gd name="connsiteY245" fmla="*/ 3421856 h 5143500"/>
                <a:gd name="connsiteX246" fmla="*/ 2578894 w 5143500"/>
                <a:gd name="connsiteY246" fmla="*/ 3007519 h 5143500"/>
                <a:gd name="connsiteX247" fmla="*/ 2993231 w 5143500"/>
                <a:gd name="connsiteY247" fmla="*/ 3007519 h 5143500"/>
                <a:gd name="connsiteX248" fmla="*/ 3007519 w 5143500"/>
                <a:gd name="connsiteY248" fmla="*/ 3007519 h 5143500"/>
                <a:gd name="connsiteX249" fmla="*/ 3421856 w 5143500"/>
                <a:gd name="connsiteY249" fmla="*/ 3007519 h 5143500"/>
                <a:gd name="connsiteX250" fmla="*/ 3421856 w 5143500"/>
                <a:gd name="connsiteY250" fmla="*/ 3421856 h 5143500"/>
                <a:gd name="connsiteX251" fmla="*/ 3007519 w 5143500"/>
                <a:gd name="connsiteY251" fmla="*/ 3421856 h 5143500"/>
                <a:gd name="connsiteX252" fmla="*/ 3007519 w 5143500"/>
                <a:gd name="connsiteY252" fmla="*/ 3007519 h 5143500"/>
                <a:gd name="connsiteX253" fmla="*/ 3850481 w 5143500"/>
                <a:gd name="connsiteY253" fmla="*/ 2578894 h 5143500"/>
                <a:gd name="connsiteX254" fmla="*/ 3850481 w 5143500"/>
                <a:gd name="connsiteY254" fmla="*/ 2993231 h 5143500"/>
                <a:gd name="connsiteX255" fmla="*/ 3436144 w 5143500"/>
                <a:gd name="connsiteY255" fmla="*/ 2993231 h 5143500"/>
                <a:gd name="connsiteX256" fmla="*/ 3436144 w 5143500"/>
                <a:gd name="connsiteY256" fmla="*/ 2578894 h 5143500"/>
                <a:gd name="connsiteX257" fmla="*/ 3850481 w 5143500"/>
                <a:gd name="connsiteY257" fmla="*/ 2578894 h 5143500"/>
                <a:gd name="connsiteX258" fmla="*/ 3421856 w 5143500"/>
                <a:gd name="connsiteY258" fmla="*/ 2564606 h 5143500"/>
                <a:gd name="connsiteX259" fmla="*/ 3007519 w 5143500"/>
                <a:gd name="connsiteY259" fmla="*/ 2564606 h 5143500"/>
                <a:gd name="connsiteX260" fmla="*/ 3007519 w 5143500"/>
                <a:gd name="connsiteY260" fmla="*/ 2150269 h 5143500"/>
                <a:gd name="connsiteX261" fmla="*/ 3421856 w 5143500"/>
                <a:gd name="connsiteY261" fmla="*/ 2150269 h 5143500"/>
                <a:gd name="connsiteX262" fmla="*/ 3421856 w 5143500"/>
                <a:gd name="connsiteY262" fmla="*/ 2564606 h 5143500"/>
                <a:gd name="connsiteX263" fmla="*/ 3421856 w 5143500"/>
                <a:gd name="connsiteY263" fmla="*/ 1721644 h 5143500"/>
                <a:gd name="connsiteX264" fmla="*/ 3421856 w 5143500"/>
                <a:gd name="connsiteY264" fmla="*/ 2135981 h 5143500"/>
                <a:gd name="connsiteX265" fmla="*/ 3007519 w 5143500"/>
                <a:gd name="connsiteY265" fmla="*/ 2135981 h 5143500"/>
                <a:gd name="connsiteX266" fmla="*/ 3007519 w 5143500"/>
                <a:gd name="connsiteY266" fmla="*/ 1721644 h 5143500"/>
                <a:gd name="connsiteX267" fmla="*/ 3421856 w 5143500"/>
                <a:gd name="connsiteY267" fmla="*/ 1721644 h 5143500"/>
                <a:gd name="connsiteX268" fmla="*/ 2993231 w 5143500"/>
                <a:gd name="connsiteY268" fmla="*/ 1293019 h 5143500"/>
                <a:gd name="connsiteX269" fmla="*/ 2993231 w 5143500"/>
                <a:gd name="connsiteY269" fmla="*/ 1707356 h 5143500"/>
                <a:gd name="connsiteX270" fmla="*/ 2578894 w 5143500"/>
                <a:gd name="connsiteY270" fmla="*/ 1707356 h 5143500"/>
                <a:gd name="connsiteX271" fmla="*/ 2578894 w 5143500"/>
                <a:gd name="connsiteY271" fmla="*/ 1293019 h 5143500"/>
                <a:gd name="connsiteX272" fmla="*/ 2993231 w 5143500"/>
                <a:gd name="connsiteY272" fmla="*/ 1293019 h 5143500"/>
                <a:gd name="connsiteX273" fmla="*/ 2564606 w 5143500"/>
                <a:gd name="connsiteY273" fmla="*/ 1293019 h 5143500"/>
                <a:gd name="connsiteX274" fmla="*/ 2564606 w 5143500"/>
                <a:gd name="connsiteY274" fmla="*/ 1707356 h 5143500"/>
                <a:gd name="connsiteX275" fmla="*/ 2150269 w 5143500"/>
                <a:gd name="connsiteY275" fmla="*/ 1707356 h 5143500"/>
                <a:gd name="connsiteX276" fmla="*/ 2150269 w 5143500"/>
                <a:gd name="connsiteY276" fmla="*/ 1293019 h 5143500"/>
                <a:gd name="connsiteX277" fmla="*/ 2564606 w 5143500"/>
                <a:gd name="connsiteY277" fmla="*/ 1293019 h 5143500"/>
                <a:gd name="connsiteX278" fmla="*/ 2135981 w 5143500"/>
                <a:gd name="connsiteY278" fmla="*/ 864394 h 5143500"/>
                <a:gd name="connsiteX279" fmla="*/ 2135981 w 5143500"/>
                <a:gd name="connsiteY279" fmla="*/ 1278731 h 5143500"/>
                <a:gd name="connsiteX280" fmla="*/ 1721644 w 5143500"/>
                <a:gd name="connsiteY280" fmla="*/ 1278731 h 5143500"/>
                <a:gd name="connsiteX281" fmla="*/ 1721644 w 5143500"/>
                <a:gd name="connsiteY281" fmla="*/ 864394 h 5143500"/>
                <a:gd name="connsiteX282" fmla="*/ 2135981 w 5143500"/>
                <a:gd name="connsiteY282" fmla="*/ 864394 h 5143500"/>
                <a:gd name="connsiteX283" fmla="*/ 1707356 w 5143500"/>
                <a:gd name="connsiteY283" fmla="*/ 864394 h 5143500"/>
                <a:gd name="connsiteX284" fmla="*/ 1707356 w 5143500"/>
                <a:gd name="connsiteY284" fmla="*/ 1278731 h 5143500"/>
                <a:gd name="connsiteX285" fmla="*/ 1293019 w 5143500"/>
                <a:gd name="connsiteY285" fmla="*/ 1278731 h 5143500"/>
                <a:gd name="connsiteX286" fmla="*/ 1293019 w 5143500"/>
                <a:gd name="connsiteY286" fmla="*/ 864394 h 5143500"/>
                <a:gd name="connsiteX287" fmla="*/ 1707356 w 5143500"/>
                <a:gd name="connsiteY287" fmla="*/ 864394 h 5143500"/>
                <a:gd name="connsiteX288" fmla="*/ 1278731 w 5143500"/>
                <a:gd name="connsiteY288" fmla="*/ 435769 h 5143500"/>
                <a:gd name="connsiteX289" fmla="*/ 1278731 w 5143500"/>
                <a:gd name="connsiteY289" fmla="*/ 850106 h 5143500"/>
                <a:gd name="connsiteX290" fmla="*/ 864394 w 5143500"/>
                <a:gd name="connsiteY290" fmla="*/ 850106 h 5143500"/>
                <a:gd name="connsiteX291" fmla="*/ 864394 w 5143500"/>
                <a:gd name="connsiteY291" fmla="*/ 435769 h 5143500"/>
                <a:gd name="connsiteX292" fmla="*/ 1278731 w 5143500"/>
                <a:gd name="connsiteY292" fmla="*/ 435769 h 5143500"/>
                <a:gd name="connsiteX293" fmla="*/ 435769 w 5143500"/>
                <a:gd name="connsiteY293" fmla="*/ 850106 h 5143500"/>
                <a:gd name="connsiteX294" fmla="*/ 435769 w 5143500"/>
                <a:gd name="connsiteY294" fmla="*/ 435769 h 5143500"/>
                <a:gd name="connsiteX295" fmla="*/ 850106 w 5143500"/>
                <a:gd name="connsiteY295" fmla="*/ 435769 h 5143500"/>
                <a:gd name="connsiteX296" fmla="*/ 850106 w 5143500"/>
                <a:gd name="connsiteY296" fmla="*/ 850106 h 5143500"/>
                <a:gd name="connsiteX297" fmla="*/ 435769 w 5143500"/>
                <a:gd name="connsiteY297" fmla="*/ 850106 h 5143500"/>
                <a:gd name="connsiteX298" fmla="*/ 864394 w 5143500"/>
                <a:gd name="connsiteY298" fmla="*/ 864394 h 5143500"/>
                <a:gd name="connsiteX299" fmla="*/ 1278731 w 5143500"/>
                <a:gd name="connsiteY299" fmla="*/ 864394 h 5143500"/>
                <a:gd name="connsiteX300" fmla="*/ 1278731 w 5143500"/>
                <a:gd name="connsiteY300" fmla="*/ 1278731 h 5143500"/>
                <a:gd name="connsiteX301" fmla="*/ 864394 w 5143500"/>
                <a:gd name="connsiteY301" fmla="*/ 1278731 h 5143500"/>
                <a:gd name="connsiteX302" fmla="*/ 864394 w 5143500"/>
                <a:gd name="connsiteY302" fmla="*/ 864394 h 5143500"/>
                <a:gd name="connsiteX303" fmla="*/ 864394 w 5143500"/>
                <a:gd name="connsiteY303" fmla="*/ 1707356 h 5143500"/>
                <a:gd name="connsiteX304" fmla="*/ 864394 w 5143500"/>
                <a:gd name="connsiteY304" fmla="*/ 1293019 h 5143500"/>
                <a:gd name="connsiteX305" fmla="*/ 1278731 w 5143500"/>
                <a:gd name="connsiteY305" fmla="*/ 1293019 h 5143500"/>
                <a:gd name="connsiteX306" fmla="*/ 1278731 w 5143500"/>
                <a:gd name="connsiteY306" fmla="*/ 1707356 h 5143500"/>
                <a:gd name="connsiteX307" fmla="*/ 864394 w 5143500"/>
                <a:gd name="connsiteY307" fmla="*/ 1707356 h 5143500"/>
                <a:gd name="connsiteX308" fmla="*/ 1293019 w 5143500"/>
                <a:gd name="connsiteY308" fmla="*/ 1721644 h 5143500"/>
                <a:gd name="connsiteX309" fmla="*/ 1707356 w 5143500"/>
                <a:gd name="connsiteY309" fmla="*/ 1721644 h 5143500"/>
                <a:gd name="connsiteX310" fmla="*/ 1707356 w 5143500"/>
                <a:gd name="connsiteY310" fmla="*/ 2135981 h 5143500"/>
                <a:gd name="connsiteX311" fmla="*/ 1293019 w 5143500"/>
                <a:gd name="connsiteY311" fmla="*/ 2135981 h 5143500"/>
                <a:gd name="connsiteX312" fmla="*/ 1293019 w 5143500"/>
                <a:gd name="connsiteY312" fmla="*/ 1721644 h 5143500"/>
                <a:gd name="connsiteX313" fmla="*/ 1293019 w 5143500"/>
                <a:gd name="connsiteY313" fmla="*/ 2564606 h 5143500"/>
                <a:gd name="connsiteX314" fmla="*/ 1293019 w 5143500"/>
                <a:gd name="connsiteY314" fmla="*/ 2150269 h 5143500"/>
                <a:gd name="connsiteX315" fmla="*/ 1707356 w 5143500"/>
                <a:gd name="connsiteY315" fmla="*/ 2150269 h 5143500"/>
                <a:gd name="connsiteX316" fmla="*/ 1707356 w 5143500"/>
                <a:gd name="connsiteY316" fmla="*/ 2564606 h 5143500"/>
                <a:gd name="connsiteX317" fmla="*/ 1293019 w 5143500"/>
                <a:gd name="connsiteY317" fmla="*/ 2564606 h 5143500"/>
                <a:gd name="connsiteX318" fmla="*/ 1721644 w 5143500"/>
                <a:gd name="connsiteY318" fmla="*/ 2993231 h 5143500"/>
                <a:gd name="connsiteX319" fmla="*/ 1721644 w 5143500"/>
                <a:gd name="connsiteY319" fmla="*/ 2578894 h 5143500"/>
                <a:gd name="connsiteX320" fmla="*/ 2135981 w 5143500"/>
                <a:gd name="connsiteY320" fmla="*/ 2578894 h 5143500"/>
                <a:gd name="connsiteX321" fmla="*/ 2135981 w 5143500"/>
                <a:gd name="connsiteY321" fmla="*/ 2993231 h 5143500"/>
                <a:gd name="connsiteX322" fmla="*/ 1721644 w 5143500"/>
                <a:gd name="connsiteY322" fmla="*/ 2993231 h 5143500"/>
                <a:gd name="connsiteX323" fmla="*/ 2150269 w 5143500"/>
                <a:gd name="connsiteY323" fmla="*/ 3421856 h 5143500"/>
                <a:gd name="connsiteX324" fmla="*/ 2150269 w 5143500"/>
                <a:gd name="connsiteY324" fmla="*/ 3007519 h 5143500"/>
                <a:gd name="connsiteX325" fmla="*/ 2564606 w 5143500"/>
                <a:gd name="connsiteY325" fmla="*/ 3007519 h 5143500"/>
                <a:gd name="connsiteX326" fmla="*/ 2564606 w 5143500"/>
                <a:gd name="connsiteY326" fmla="*/ 3421856 h 5143500"/>
                <a:gd name="connsiteX327" fmla="*/ 2150269 w 5143500"/>
                <a:gd name="connsiteY327" fmla="*/ 3421856 h 5143500"/>
                <a:gd name="connsiteX328" fmla="*/ 2578894 w 5143500"/>
                <a:gd name="connsiteY328" fmla="*/ 3850481 h 5143500"/>
                <a:gd name="connsiteX329" fmla="*/ 2578894 w 5143500"/>
                <a:gd name="connsiteY329" fmla="*/ 3436144 h 5143500"/>
                <a:gd name="connsiteX330" fmla="*/ 2993231 w 5143500"/>
                <a:gd name="connsiteY330" fmla="*/ 3436144 h 5143500"/>
                <a:gd name="connsiteX331" fmla="*/ 2993231 w 5143500"/>
                <a:gd name="connsiteY331" fmla="*/ 3850481 h 5143500"/>
                <a:gd name="connsiteX332" fmla="*/ 2578894 w 5143500"/>
                <a:gd name="connsiteY332" fmla="*/ 3850481 h 5143500"/>
                <a:gd name="connsiteX333" fmla="*/ 3007519 w 5143500"/>
                <a:gd name="connsiteY333" fmla="*/ 3850481 h 5143500"/>
                <a:gd name="connsiteX334" fmla="*/ 3007519 w 5143500"/>
                <a:gd name="connsiteY334" fmla="*/ 3436144 h 5143500"/>
                <a:gd name="connsiteX335" fmla="*/ 3421856 w 5143500"/>
                <a:gd name="connsiteY335" fmla="*/ 3436144 h 5143500"/>
                <a:gd name="connsiteX336" fmla="*/ 3421856 w 5143500"/>
                <a:gd name="connsiteY336" fmla="*/ 3850481 h 5143500"/>
                <a:gd name="connsiteX337" fmla="*/ 3007519 w 5143500"/>
                <a:gd name="connsiteY337" fmla="*/ 3850481 h 5143500"/>
                <a:gd name="connsiteX338" fmla="*/ 3436144 w 5143500"/>
                <a:gd name="connsiteY338" fmla="*/ 4279106 h 5143500"/>
                <a:gd name="connsiteX339" fmla="*/ 3436144 w 5143500"/>
                <a:gd name="connsiteY339" fmla="*/ 3864769 h 5143500"/>
                <a:gd name="connsiteX340" fmla="*/ 3850481 w 5143500"/>
                <a:gd name="connsiteY340" fmla="*/ 3864769 h 5143500"/>
                <a:gd name="connsiteX341" fmla="*/ 3850481 w 5143500"/>
                <a:gd name="connsiteY341" fmla="*/ 4279106 h 5143500"/>
                <a:gd name="connsiteX342" fmla="*/ 3436144 w 5143500"/>
                <a:gd name="connsiteY342" fmla="*/ 4279106 h 5143500"/>
                <a:gd name="connsiteX343" fmla="*/ 3864769 w 5143500"/>
                <a:gd name="connsiteY343" fmla="*/ 4279106 h 5143500"/>
                <a:gd name="connsiteX344" fmla="*/ 3864769 w 5143500"/>
                <a:gd name="connsiteY344" fmla="*/ 3864769 h 5143500"/>
                <a:gd name="connsiteX345" fmla="*/ 4279106 w 5143500"/>
                <a:gd name="connsiteY345" fmla="*/ 3864769 h 5143500"/>
                <a:gd name="connsiteX346" fmla="*/ 4279106 w 5143500"/>
                <a:gd name="connsiteY346" fmla="*/ 4279106 h 5143500"/>
                <a:gd name="connsiteX347" fmla="*/ 3864769 w 5143500"/>
                <a:gd name="connsiteY347" fmla="*/ 4279106 h 5143500"/>
                <a:gd name="connsiteX348" fmla="*/ 4293394 w 5143500"/>
                <a:gd name="connsiteY348" fmla="*/ 4707731 h 5143500"/>
                <a:gd name="connsiteX349" fmla="*/ 4293394 w 5143500"/>
                <a:gd name="connsiteY349" fmla="*/ 4293394 h 5143500"/>
                <a:gd name="connsiteX350" fmla="*/ 4707731 w 5143500"/>
                <a:gd name="connsiteY350" fmla="*/ 4293394 h 5143500"/>
                <a:gd name="connsiteX351" fmla="*/ 4707731 w 5143500"/>
                <a:gd name="connsiteY351" fmla="*/ 4707731 h 5143500"/>
                <a:gd name="connsiteX352" fmla="*/ 4293394 w 5143500"/>
                <a:gd name="connsiteY352" fmla="*/ 4707731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5143500" h="5143500">
                  <a:moveTo>
                    <a:pt x="5143500" y="4707731"/>
                  </a:moveTo>
                  <a:lnTo>
                    <a:pt x="4722019" y="4707731"/>
                  </a:lnTo>
                  <a:lnTo>
                    <a:pt x="4722019" y="4293394"/>
                  </a:lnTo>
                  <a:lnTo>
                    <a:pt x="4914900" y="4293394"/>
                  </a:lnTo>
                  <a:lnTo>
                    <a:pt x="4914900" y="4279106"/>
                  </a:lnTo>
                  <a:lnTo>
                    <a:pt x="4722019" y="4279106"/>
                  </a:lnTo>
                  <a:lnTo>
                    <a:pt x="4722019" y="1971675"/>
                  </a:lnTo>
                  <a:lnTo>
                    <a:pt x="4707731" y="1971675"/>
                  </a:lnTo>
                  <a:lnTo>
                    <a:pt x="4707731" y="4279106"/>
                  </a:lnTo>
                  <a:lnTo>
                    <a:pt x="4293394" y="4279106"/>
                  </a:lnTo>
                  <a:lnTo>
                    <a:pt x="4293394" y="3864769"/>
                  </a:lnTo>
                  <a:lnTo>
                    <a:pt x="4614863" y="3864769"/>
                  </a:lnTo>
                  <a:lnTo>
                    <a:pt x="4614863" y="3850481"/>
                  </a:lnTo>
                  <a:lnTo>
                    <a:pt x="4293394" y="3850481"/>
                  </a:lnTo>
                  <a:lnTo>
                    <a:pt x="4293394" y="3436144"/>
                  </a:lnTo>
                  <a:lnTo>
                    <a:pt x="4457700" y="3436144"/>
                  </a:lnTo>
                  <a:lnTo>
                    <a:pt x="4457700" y="3421856"/>
                  </a:lnTo>
                  <a:lnTo>
                    <a:pt x="4293394" y="3421856"/>
                  </a:lnTo>
                  <a:lnTo>
                    <a:pt x="4293394" y="1774508"/>
                  </a:lnTo>
                  <a:lnTo>
                    <a:pt x="4279106" y="1774508"/>
                  </a:lnTo>
                  <a:lnTo>
                    <a:pt x="4279106" y="3421856"/>
                  </a:lnTo>
                  <a:lnTo>
                    <a:pt x="3864769" y="3421856"/>
                  </a:lnTo>
                  <a:lnTo>
                    <a:pt x="3864769" y="3007519"/>
                  </a:lnTo>
                  <a:lnTo>
                    <a:pt x="4229100" y="3007519"/>
                  </a:lnTo>
                  <a:lnTo>
                    <a:pt x="4229100" y="2993231"/>
                  </a:lnTo>
                  <a:lnTo>
                    <a:pt x="3864769" y="2993231"/>
                  </a:lnTo>
                  <a:lnTo>
                    <a:pt x="3864769" y="2578894"/>
                  </a:lnTo>
                  <a:lnTo>
                    <a:pt x="4000500" y="2578894"/>
                  </a:lnTo>
                  <a:lnTo>
                    <a:pt x="4000500" y="2564606"/>
                  </a:lnTo>
                  <a:lnTo>
                    <a:pt x="3864769" y="2564606"/>
                  </a:lnTo>
                  <a:lnTo>
                    <a:pt x="3864769" y="1577340"/>
                  </a:lnTo>
                  <a:lnTo>
                    <a:pt x="3850481" y="1577340"/>
                  </a:lnTo>
                  <a:lnTo>
                    <a:pt x="3850481" y="2564606"/>
                  </a:lnTo>
                  <a:lnTo>
                    <a:pt x="3436144" y="2564606"/>
                  </a:lnTo>
                  <a:lnTo>
                    <a:pt x="3436144" y="2150269"/>
                  </a:lnTo>
                  <a:lnTo>
                    <a:pt x="3771900" y="2150269"/>
                  </a:lnTo>
                  <a:lnTo>
                    <a:pt x="3771900" y="2135981"/>
                  </a:lnTo>
                  <a:lnTo>
                    <a:pt x="3436144" y="2135981"/>
                  </a:lnTo>
                  <a:lnTo>
                    <a:pt x="3436144" y="1721644"/>
                  </a:lnTo>
                  <a:lnTo>
                    <a:pt x="3543300" y="1721644"/>
                  </a:lnTo>
                  <a:lnTo>
                    <a:pt x="3543300" y="1707356"/>
                  </a:lnTo>
                  <a:lnTo>
                    <a:pt x="3436144" y="1707356"/>
                  </a:lnTo>
                  <a:lnTo>
                    <a:pt x="3436144" y="1380173"/>
                  </a:lnTo>
                  <a:lnTo>
                    <a:pt x="3421856" y="1380173"/>
                  </a:lnTo>
                  <a:lnTo>
                    <a:pt x="3421856" y="1707356"/>
                  </a:lnTo>
                  <a:lnTo>
                    <a:pt x="3007519" y="1707356"/>
                  </a:lnTo>
                  <a:lnTo>
                    <a:pt x="3007519" y="1293019"/>
                  </a:lnTo>
                  <a:lnTo>
                    <a:pt x="3314700" y="1293019"/>
                  </a:lnTo>
                  <a:lnTo>
                    <a:pt x="3314700" y="1278731"/>
                  </a:lnTo>
                  <a:lnTo>
                    <a:pt x="3007519" y="1278731"/>
                  </a:lnTo>
                  <a:lnTo>
                    <a:pt x="3007519" y="1183005"/>
                  </a:lnTo>
                  <a:lnTo>
                    <a:pt x="2993231" y="1183005"/>
                  </a:lnTo>
                  <a:lnTo>
                    <a:pt x="2993231" y="1278731"/>
                  </a:lnTo>
                  <a:lnTo>
                    <a:pt x="2578894" y="1278731"/>
                  </a:lnTo>
                  <a:lnTo>
                    <a:pt x="2578894" y="985838"/>
                  </a:lnTo>
                  <a:lnTo>
                    <a:pt x="2564606" y="985838"/>
                  </a:lnTo>
                  <a:lnTo>
                    <a:pt x="2564606" y="1278731"/>
                  </a:lnTo>
                  <a:lnTo>
                    <a:pt x="2150269" y="1278731"/>
                  </a:lnTo>
                  <a:lnTo>
                    <a:pt x="2150269" y="864394"/>
                  </a:lnTo>
                  <a:lnTo>
                    <a:pt x="3086100" y="864394"/>
                  </a:lnTo>
                  <a:lnTo>
                    <a:pt x="3086100" y="850106"/>
                  </a:lnTo>
                  <a:lnTo>
                    <a:pt x="2150269" y="850106"/>
                  </a:lnTo>
                  <a:lnTo>
                    <a:pt x="2150269" y="788670"/>
                  </a:lnTo>
                  <a:lnTo>
                    <a:pt x="2135981" y="788670"/>
                  </a:lnTo>
                  <a:lnTo>
                    <a:pt x="2135981" y="850106"/>
                  </a:lnTo>
                  <a:lnTo>
                    <a:pt x="1721644" y="850106"/>
                  </a:lnTo>
                  <a:lnTo>
                    <a:pt x="1721644" y="591503"/>
                  </a:lnTo>
                  <a:lnTo>
                    <a:pt x="1707356" y="591503"/>
                  </a:lnTo>
                  <a:lnTo>
                    <a:pt x="1707356" y="850106"/>
                  </a:lnTo>
                  <a:lnTo>
                    <a:pt x="1293019" y="850106"/>
                  </a:lnTo>
                  <a:lnTo>
                    <a:pt x="1293019" y="435769"/>
                  </a:lnTo>
                  <a:lnTo>
                    <a:pt x="2857500" y="435769"/>
                  </a:lnTo>
                  <a:lnTo>
                    <a:pt x="2857500" y="421481"/>
                  </a:lnTo>
                  <a:lnTo>
                    <a:pt x="1293019" y="421481"/>
                  </a:lnTo>
                  <a:lnTo>
                    <a:pt x="1293019" y="394335"/>
                  </a:lnTo>
                  <a:lnTo>
                    <a:pt x="1278731" y="394335"/>
                  </a:lnTo>
                  <a:lnTo>
                    <a:pt x="1278731" y="421481"/>
                  </a:lnTo>
                  <a:lnTo>
                    <a:pt x="864394" y="421481"/>
                  </a:lnTo>
                  <a:lnTo>
                    <a:pt x="864394" y="197168"/>
                  </a:lnTo>
                  <a:lnTo>
                    <a:pt x="850106" y="197168"/>
                  </a:lnTo>
                  <a:lnTo>
                    <a:pt x="850106" y="421481"/>
                  </a:lnTo>
                  <a:lnTo>
                    <a:pt x="435769" y="421481"/>
                  </a:lnTo>
                  <a:lnTo>
                    <a:pt x="435769" y="0"/>
                  </a:lnTo>
                  <a:lnTo>
                    <a:pt x="421481" y="0"/>
                  </a:lnTo>
                  <a:lnTo>
                    <a:pt x="421481" y="421481"/>
                  </a:lnTo>
                  <a:lnTo>
                    <a:pt x="0" y="421481"/>
                  </a:lnTo>
                  <a:lnTo>
                    <a:pt x="0" y="435769"/>
                  </a:lnTo>
                  <a:lnTo>
                    <a:pt x="421481" y="435769"/>
                  </a:lnTo>
                  <a:lnTo>
                    <a:pt x="421481" y="850106"/>
                  </a:lnTo>
                  <a:lnTo>
                    <a:pt x="248603" y="850106"/>
                  </a:lnTo>
                  <a:lnTo>
                    <a:pt x="248603" y="864394"/>
                  </a:lnTo>
                  <a:lnTo>
                    <a:pt x="421481" y="864394"/>
                  </a:lnTo>
                  <a:lnTo>
                    <a:pt x="421481" y="2657475"/>
                  </a:lnTo>
                  <a:lnTo>
                    <a:pt x="435769" y="2657475"/>
                  </a:lnTo>
                  <a:lnTo>
                    <a:pt x="435769" y="864394"/>
                  </a:lnTo>
                  <a:lnTo>
                    <a:pt x="850106" y="864394"/>
                  </a:lnTo>
                  <a:lnTo>
                    <a:pt x="850106" y="1278731"/>
                  </a:lnTo>
                  <a:lnTo>
                    <a:pt x="497205" y="1278731"/>
                  </a:lnTo>
                  <a:lnTo>
                    <a:pt x="497205" y="1293019"/>
                  </a:lnTo>
                  <a:lnTo>
                    <a:pt x="850106" y="1293019"/>
                  </a:lnTo>
                  <a:lnTo>
                    <a:pt x="850106" y="1707356"/>
                  </a:lnTo>
                  <a:lnTo>
                    <a:pt x="745807" y="1707356"/>
                  </a:lnTo>
                  <a:lnTo>
                    <a:pt x="745807" y="1721644"/>
                  </a:lnTo>
                  <a:lnTo>
                    <a:pt x="850106" y="1721644"/>
                  </a:lnTo>
                  <a:lnTo>
                    <a:pt x="850106" y="2906078"/>
                  </a:lnTo>
                  <a:lnTo>
                    <a:pt x="864394" y="2906078"/>
                  </a:lnTo>
                  <a:lnTo>
                    <a:pt x="864394" y="1721644"/>
                  </a:lnTo>
                  <a:lnTo>
                    <a:pt x="1278731" y="1721644"/>
                  </a:lnTo>
                  <a:lnTo>
                    <a:pt x="1278731" y="2135981"/>
                  </a:lnTo>
                  <a:lnTo>
                    <a:pt x="994410" y="2135981"/>
                  </a:lnTo>
                  <a:lnTo>
                    <a:pt x="994410" y="2150269"/>
                  </a:lnTo>
                  <a:lnTo>
                    <a:pt x="1278731" y="2150269"/>
                  </a:lnTo>
                  <a:lnTo>
                    <a:pt x="1278731" y="2564606"/>
                  </a:lnTo>
                  <a:lnTo>
                    <a:pt x="1243013" y="2564606"/>
                  </a:lnTo>
                  <a:lnTo>
                    <a:pt x="1243013" y="2578894"/>
                  </a:lnTo>
                  <a:lnTo>
                    <a:pt x="1278731" y="2578894"/>
                  </a:lnTo>
                  <a:lnTo>
                    <a:pt x="1278731" y="3154680"/>
                  </a:lnTo>
                  <a:lnTo>
                    <a:pt x="1293019" y="3154680"/>
                  </a:lnTo>
                  <a:lnTo>
                    <a:pt x="1293019" y="2578894"/>
                  </a:lnTo>
                  <a:lnTo>
                    <a:pt x="1707356" y="2578894"/>
                  </a:lnTo>
                  <a:lnTo>
                    <a:pt x="1707356" y="2993231"/>
                  </a:lnTo>
                  <a:lnTo>
                    <a:pt x="1491615" y="2993231"/>
                  </a:lnTo>
                  <a:lnTo>
                    <a:pt x="1491615" y="3007519"/>
                  </a:lnTo>
                  <a:lnTo>
                    <a:pt x="1707356" y="3007519"/>
                  </a:lnTo>
                  <a:lnTo>
                    <a:pt x="1707356" y="3403283"/>
                  </a:lnTo>
                  <a:lnTo>
                    <a:pt x="1721644" y="3403283"/>
                  </a:lnTo>
                  <a:lnTo>
                    <a:pt x="1721644" y="3007519"/>
                  </a:lnTo>
                  <a:lnTo>
                    <a:pt x="2135981" y="3007519"/>
                  </a:lnTo>
                  <a:lnTo>
                    <a:pt x="2135981" y="3421856"/>
                  </a:lnTo>
                  <a:lnTo>
                    <a:pt x="1740218" y="3421856"/>
                  </a:lnTo>
                  <a:lnTo>
                    <a:pt x="1740218" y="3436144"/>
                  </a:lnTo>
                  <a:lnTo>
                    <a:pt x="2135981" y="3436144"/>
                  </a:lnTo>
                  <a:lnTo>
                    <a:pt x="2135981" y="3651885"/>
                  </a:lnTo>
                  <a:lnTo>
                    <a:pt x="2150269" y="3651885"/>
                  </a:lnTo>
                  <a:lnTo>
                    <a:pt x="2150269" y="3436144"/>
                  </a:lnTo>
                  <a:lnTo>
                    <a:pt x="2564606" y="3436144"/>
                  </a:lnTo>
                  <a:lnTo>
                    <a:pt x="2564606" y="3850481"/>
                  </a:lnTo>
                  <a:lnTo>
                    <a:pt x="1988820" y="3850481"/>
                  </a:lnTo>
                  <a:lnTo>
                    <a:pt x="1988820" y="3864769"/>
                  </a:lnTo>
                  <a:lnTo>
                    <a:pt x="2564606" y="3864769"/>
                  </a:lnTo>
                  <a:lnTo>
                    <a:pt x="2564606" y="3900488"/>
                  </a:lnTo>
                  <a:lnTo>
                    <a:pt x="2578894" y="3900488"/>
                  </a:lnTo>
                  <a:lnTo>
                    <a:pt x="2578894" y="3864769"/>
                  </a:lnTo>
                  <a:lnTo>
                    <a:pt x="2993231" y="3864769"/>
                  </a:lnTo>
                  <a:lnTo>
                    <a:pt x="2993231" y="4149090"/>
                  </a:lnTo>
                  <a:lnTo>
                    <a:pt x="3007519" y="4149090"/>
                  </a:lnTo>
                  <a:lnTo>
                    <a:pt x="3007519" y="3864769"/>
                  </a:lnTo>
                  <a:lnTo>
                    <a:pt x="3421856" y="3864769"/>
                  </a:lnTo>
                  <a:lnTo>
                    <a:pt x="3421856" y="4279106"/>
                  </a:lnTo>
                  <a:lnTo>
                    <a:pt x="2237423" y="4279106"/>
                  </a:lnTo>
                  <a:lnTo>
                    <a:pt x="2237423" y="4293394"/>
                  </a:lnTo>
                  <a:lnTo>
                    <a:pt x="3421856" y="4293394"/>
                  </a:lnTo>
                  <a:lnTo>
                    <a:pt x="3421856" y="4397693"/>
                  </a:lnTo>
                  <a:lnTo>
                    <a:pt x="3436144" y="4397693"/>
                  </a:lnTo>
                  <a:lnTo>
                    <a:pt x="3436144" y="4293394"/>
                  </a:lnTo>
                  <a:lnTo>
                    <a:pt x="3850481" y="4293394"/>
                  </a:lnTo>
                  <a:lnTo>
                    <a:pt x="3850481" y="4646295"/>
                  </a:lnTo>
                  <a:lnTo>
                    <a:pt x="3864769" y="4646295"/>
                  </a:lnTo>
                  <a:lnTo>
                    <a:pt x="3864769" y="4293394"/>
                  </a:lnTo>
                  <a:lnTo>
                    <a:pt x="4279106" y="4293394"/>
                  </a:lnTo>
                  <a:lnTo>
                    <a:pt x="4279106" y="4707731"/>
                  </a:lnTo>
                  <a:lnTo>
                    <a:pt x="2486025" y="4707731"/>
                  </a:lnTo>
                  <a:lnTo>
                    <a:pt x="2486025" y="4722019"/>
                  </a:lnTo>
                  <a:lnTo>
                    <a:pt x="4279106" y="4722019"/>
                  </a:lnTo>
                  <a:lnTo>
                    <a:pt x="4279106" y="4894898"/>
                  </a:lnTo>
                  <a:lnTo>
                    <a:pt x="4293394" y="4894898"/>
                  </a:lnTo>
                  <a:lnTo>
                    <a:pt x="4293394" y="4722019"/>
                  </a:lnTo>
                  <a:lnTo>
                    <a:pt x="4707731" y="4722019"/>
                  </a:lnTo>
                  <a:lnTo>
                    <a:pt x="4707731" y="5143500"/>
                  </a:lnTo>
                  <a:lnTo>
                    <a:pt x="4722019" y="5143500"/>
                  </a:lnTo>
                  <a:lnTo>
                    <a:pt x="4722019" y="4722019"/>
                  </a:lnTo>
                  <a:lnTo>
                    <a:pt x="5143500" y="4722019"/>
                  </a:lnTo>
                  <a:lnTo>
                    <a:pt x="5143500" y="4707731"/>
                  </a:lnTo>
                  <a:close/>
                  <a:moveTo>
                    <a:pt x="4279106" y="3436144"/>
                  </a:moveTo>
                  <a:lnTo>
                    <a:pt x="4279106" y="3850481"/>
                  </a:lnTo>
                  <a:lnTo>
                    <a:pt x="3864769" y="3850481"/>
                  </a:lnTo>
                  <a:lnTo>
                    <a:pt x="3864769" y="3436144"/>
                  </a:lnTo>
                  <a:lnTo>
                    <a:pt x="4279106" y="3436144"/>
                  </a:lnTo>
                  <a:close/>
                  <a:moveTo>
                    <a:pt x="3850481" y="3850481"/>
                  </a:moveTo>
                  <a:lnTo>
                    <a:pt x="3436144" y="3850481"/>
                  </a:lnTo>
                  <a:lnTo>
                    <a:pt x="3436144" y="3436144"/>
                  </a:lnTo>
                  <a:lnTo>
                    <a:pt x="3850481" y="3436144"/>
                  </a:lnTo>
                  <a:lnTo>
                    <a:pt x="3850481" y="3850481"/>
                  </a:lnTo>
                  <a:close/>
                  <a:moveTo>
                    <a:pt x="3850481" y="3421856"/>
                  </a:moveTo>
                  <a:lnTo>
                    <a:pt x="3436144" y="3421856"/>
                  </a:lnTo>
                  <a:lnTo>
                    <a:pt x="3436144" y="3007519"/>
                  </a:lnTo>
                  <a:lnTo>
                    <a:pt x="3850481" y="3007519"/>
                  </a:lnTo>
                  <a:lnTo>
                    <a:pt x="3850481" y="3421856"/>
                  </a:lnTo>
                  <a:close/>
                  <a:moveTo>
                    <a:pt x="1721644" y="1293019"/>
                  </a:moveTo>
                  <a:lnTo>
                    <a:pt x="2135981" y="1293019"/>
                  </a:lnTo>
                  <a:lnTo>
                    <a:pt x="2135981" y="1707356"/>
                  </a:lnTo>
                  <a:lnTo>
                    <a:pt x="1721644" y="1707356"/>
                  </a:lnTo>
                  <a:lnTo>
                    <a:pt x="1721644" y="1293019"/>
                  </a:lnTo>
                  <a:close/>
                  <a:moveTo>
                    <a:pt x="1707356" y="1707356"/>
                  </a:moveTo>
                  <a:lnTo>
                    <a:pt x="1293019" y="1707356"/>
                  </a:lnTo>
                  <a:lnTo>
                    <a:pt x="1293019" y="1293019"/>
                  </a:lnTo>
                  <a:lnTo>
                    <a:pt x="1707356" y="1293019"/>
                  </a:lnTo>
                  <a:lnTo>
                    <a:pt x="1707356" y="1707356"/>
                  </a:lnTo>
                  <a:close/>
                  <a:moveTo>
                    <a:pt x="2135981" y="1721644"/>
                  </a:moveTo>
                  <a:lnTo>
                    <a:pt x="2135981" y="2135981"/>
                  </a:lnTo>
                  <a:lnTo>
                    <a:pt x="1721644" y="2135981"/>
                  </a:lnTo>
                  <a:lnTo>
                    <a:pt x="1721644" y="1721644"/>
                  </a:lnTo>
                  <a:lnTo>
                    <a:pt x="2135981" y="1721644"/>
                  </a:lnTo>
                  <a:close/>
                  <a:moveTo>
                    <a:pt x="2578894" y="2135981"/>
                  </a:moveTo>
                  <a:lnTo>
                    <a:pt x="2578894" y="1721644"/>
                  </a:lnTo>
                  <a:lnTo>
                    <a:pt x="2993231" y="1721644"/>
                  </a:lnTo>
                  <a:lnTo>
                    <a:pt x="2993231" y="2135981"/>
                  </a:lnTo>
                  <a:lnTo>
                    <a:pt x="2578894" y="2135981"/>
                  </a:lnTo>
                  <a:close/>
                  <a:moveTo>
                    <a:pt x="2993231" y="2150269"/>
                  </a:moveTo>
                  <a:lnTo>
                    <a:pt x="2993231" y="2564606"/>
                  </a:lnTo>
                  <a:lnTo>
                    <a:pt x="2578894" y="2564606"/>
                  </a:lnTo>
                  <a:lnTo>
                    <a:pt x="2578894" y="2150269"/>
                  </a:lnTo>
                  <a:lnTo>
                    <a:pt x="2993231" y="2150269"/>
                  </a:lnTo>
                  <a:close/>
                  <a:moveTo>
                    <a:pt x="2564606" y="2135981"/>
                  </a:moveTo>
                  <a:lnTo>
                    <a:pt x="2150269" y="2135981"/>
                  </a:lnTo>
                  <a:lnTo>
                    <a:pt x="2150269" y="1721644"/>
                  </a:lnTo>
                  <a:lnTo>
                    <a:pt x="2564606" y="1721644"/>
                  </a:lnTo>
                  <a:lnTo>
                    <a:pt x="2564606" y="2135981"/>
                  </a:lnTo>
                  <a:close/>
                  <a:moveTo>
                    <a:pt x="2135981" y="2150269"/>
                  </a:moveTo>
                  <a:lnTo>
                    <a:pt x="2135981" y="2564606"/>
                  </a:lnTo>
                  <a:lnTo>
                    <a:pt x="1721644" y="2564606"/>
                  </a:lnTo>
                  <a:lnTo>
                    <a:pt x="1721644" y="2150269"/>
                  </a:lnTo>
                  <a:lnTo>
                    <a:pt x="2135981" y="2150269"/>
                  </a:lnTo>
                  <a:close/>
                  <a:moveTo>
                    <a:pt x="2150269" y="2150269"/>
                  </a:moveTo>
                  <a:lnTo>
                    <a:pt x="2564606" y="2150269"/>
                  </a:lnTo>
                  <a:lnTo>
                    <a:pt x="2564606" y="2564606"/>
                  </a:lnTo>
                  <a:lnTo>
                    <a:pt x="2150269" y="2564606"/>
                  </a:lnTo>
                  <a:lnTo>
                    <a:pt x="2150269" y="2150269"/>
                  </a:lnTo>
                  <a:close/>
                  <a:moveTo>
                    <a:pt x="2564606" y="2578894"/>
                  </a:moveTo>
                  <a:lnTo>
                    <a:pt x="2564606" y="2993231"/>
                  </a:lnTo>
                  <a:lnTo>
                    <a:pt x="2150269" y="2993231"/>
                  </a:lnTo>
                  <a:lnTo>
                    <a:pt x="2150269" y="2578894"/>
                  </a:lnTo>
                  <a:lnTo>
                    <a:pt x="2564606" y="2578894"/>
                  </a:lnTo>
                  <a:close/>
                  <a:moveTo>
                    <a:pt x="2578894" y="2578894"/>
                  </a:moveTo>
                  <a:lnTo>
                    <a:pt x="2993231" y="2578894"/>
                  </a:lnTo>
                  <a:lnTo>
                    <a:pt x="2993231" y="2993231"/>
                  </a:lnTo>
                  <a:lnTo>
                    <a:pt x="2578894" y="2993231"/>
                  </a:lnTo>
                  <a:lnTo>
                    <a:pt x="2578894" y="2578894"/>
                  </a:lnTo>
                  <a:close/>
                  <a:moveTo>
                    <a:pt x="3007519" y="2578894"/>
                  </a:moveTo>
                  <a:lnTo>
                    <a:pt x="3421856" y="2578894"/>
                  </a:lnTo>
                  <a:lnTo>
                    <a:pt x="3421856" y="2993231"/>
                  </a:lnTo>
                  <a:lnTo>
                    <a:pt x="3007519" y="2993231"/>
                  </a:lnTo>
                  <a:lnTo>
                    <a:pt x="3007519" y="2578894"/>
                  </a:lnTo>
                  <a:close/>
                  <a:moveTo>
                    <a:pt x="2993231" y="3007519"/>
                  </a:moveTo>
                  <a:lnTo>
                    <a:pt x="2993231" y="3421856"/>
                  </a:lnTo>
                  <a:lnTo>
                    <a:pt x="2578894" y="3421856"/>
                  </a:lnTo>
                  <a:lnTo>
                    <a:pt x="2578894" y="3007519"/>
                  </a:lnTo>
                  <a:lnTo>
                    <a:pt x="2993231" y="3007519"/>
                  </a:lnTo>
                  <a:close/>
                  <a:moveTo>
                    <a:pt x="3007519" y="3007519"/>
                  </a:moveTo>
                  <a:lnTo>
                    <a:pt x="3421856" y="3007519"/>
                  </a:lnTo>
                  <a:lnTo>
                    <a:pt x="3421856" y="3421856"/>
                  </a:lnTo>
                  <a:lnTo>
                    <a:pt x="3007519" y="3421856"/>
                  </a:lnTo>
                  <a:lnTo>
                    <a:pt x="3007519" y="3007519"/>
                  </a:lnTo>
                  <a:close/>
                  <a:moveTo>
                    <a:pt x="3850481" y="2578894"/>
                  </a:moveTo>
                  <a:lnTo>
                    <a:pt x="3850481" y="2993231"/>
                  </a:lnTo>
                  <a:lnTo>
                    <a:pt x="3436144" y="2993231"/>
                  </a:lnTo>
                  <a:lnTo>
                    <a:pt x="3436144" y="2578894"/>
                  </a:lnTo>
                  <a:lnTo>
                    <a:pt x="3850481" y="2578894"/>
                  </a:lnTo>
                  <a:close/>
                  <a:moveTo>
                    <a:pt x="3421856" y="2564606"/>
                  </a:moveTo>
                  <a:lnTo>
                    <a:pt x="3007519" y="2564606"/>
                  </a:lnTo>
                  <a:lnTo>
                    <a:pt x="3007519" y="2150269"/>
                  </a:lnTo>
                  <a:lnTo>
                    <a:pt x="3421856" y="2150269"/>
                  </a:lnTo>
                  <a:lnTo>
                    <a:pt x="3421856" y="2564606"/>
                  </a:lnTo>
                  <a:close/>
                  <a:moveTo>
                    <a:pt x="3421856" y="1721644"/>
                  </a:moveTo>
                  <a:lnTo>
                    <a:pt x="3421856" y="2135981"/>
                  </a:lnTo>
                  <a:lnTo>
                    <a:pt x="3007519" y="2135981"/>
                  </a:lnTo>
                  <a:lnTo>
                    <a:pt x="3007519" y="1721644"/>
                  </a:lnTo>
                  <a:lnTo>
                    <a:pt x="3421856" y="1721644"/>
                  </a:lnTo>
                  <a:close/>
                  <a:moveTo>
                    <a:pt x="2993231" y="1293019"/>
                  </a:moveTo>
                  <a:lnTo>
                    <a:pt x="2993231" y="1707356"/>
                  </a:lnTo>
                  <a:lnTo>
                    <a:pt x="2578894" y="1707356"/>
                  </a:lnTo>
                  <a:lnTo>
                    <a:pt x="2578894" y="1293019"/>
                  </a:lnTo>
                  <a:lnTo>
                    <a:pt x="2993231" y="1293019"/>
                  </a:lnTo>
                  <a:close/>
                  <a:moveTo>
                    <a:pt x="2564606" y="1293019"/>
                  </a:moveTo>
                  <a:lnTo>
                    <a:pt x="2564606" y="1707356"/>
                  </a:lnTo>
                  <a:lnTo>
                    <a:pt x="2150269" y="1707356"/>
                  </a:lnTo>
                  <a:lnTo>
                    <a:pt x="2150269" y="1293019"/>
                  </a:lnTo>
                  <a:lnTo>
                    <a:pt x="2564606" y="1293019"/>
                  </a:lnTo>
                  <a:close/>
                  <a:moveTo>
                    <a:pt x="2135981" y="864394"/>
                  </a:moveTo>
                  <a:lnTo>
                    <a:pt x="2135981" y="1278731"/>
                  </a:lnTo>
                  <a:lnTo>
                    <a:pt x="1721644" y="1278731"/>
                  </a:lnTo>
                  <a:lnTo>
                    <a:pt x="1721644" y="864394"/>
                  </a:lnTo>
                  <a:lnTo>
                    <a:pt x="2135981" y="864394"/>
                  </a:lnTo>
                  <a:close/>
                  <a:moveTo>
                    <a:pt x="1707356" y="864394"/>
                  </a:moveTo>
                  <a:lnTo>
                    <a:pt x="1707356" y="1278731"/>
                  </a:lnTo>
                  <a:lnTo>
                    <a:pt x="1293019" y="1278731"/>
                  </a:lnTo>
                  <a:lnTo>
                    <a:pt x="1293019" y="864394"/>
                  </a:lnTo>
                  <a:lnTo>
                    <a:pt x="1707356" y="864394"/>
                  </a:lnTo>
                  <a:close/>
                  <a:moveTo>
                    <a:pt x="1278731" y="435769"/>
                  </a:moveTo>
                  <a:lnTo>
                    <a:pt x="1278731" y="850106"/>
                  </a:lnTo>
                  <a:lnTo>
                    <a:pt x="864394" y="850106"/>
                  </a:lnTo>
                  <a:lnTo>
                    <a:pt x="864394" y="435769"/>
                  </a:lnTo>
                  <a:lnTo>
                    <a:pt x="1278731" y="435769"/>
                  </a:lnTo>
                  <a:close/>
                  <a:moveTo>
                    <a:pt x="435769" y="850106"/>
                  </a:moveTo>
                  <a:lnTo>
                    <a:pt x="435769" y="435769"/>
                  </a:lnTo>
                  <a:lnTo>
                    <a:pt x="850106" y="435769"/>
                  </a:lnTo>
                  <a:lnTo>
                    <a:pt x="850106" y="850106"/>
                  </a:lnTo>
                  <a:lnTo>
                    <a:pt x="435769" y="850106"/>
                  </a:lnTo>
                  <a:close/>
                  <a:moveTo>
                    <a:pt x="864394" y="864394"/>
                  </a:moveTo>
                  <a:lnTo>
                    <a:pt x="1278731" y="864394"/>
                  </a:lnTo>
                  <a:lnTo>
                    <a:pt x="1278731" y="1278731"/>
                  </a:lnTo>
                  <a:lnTo>
                    <a:pt x="864394" y="1278731"/>
                  </a:lnTo>
                  <a:lnTo>
                    <a:pt x="864394" y="864394"/>
                  </a:lnTo>
                  <a:close/>
                  <a:moveTo>
                    <a:pt x="864394" y="1707356"/>
                  </a:moveTo>
                  <a:lnTo>
                    <a:pt x="864394" y="1293019"/>
                  </a:lnTo>
                  <a:lnTo>
                    <a:pt x="1278731" y="1293019"/>
                  </a:lnTo>
                  <a:lnTo>
                    <a:pt x="1278731" y="1707356"/>
                  </a:lnTo>
                  <a:lnTo>
                    <a:pt x="864394" y="1707356"/>
                  </a:lnTo>
                  <a:close/>
                  <a:moveTo>
                    <a:pt x="1293019" y="1721644"/>
                  </a:moveTo>
                  <a:lnTo>
                    <a:pt x="1707356" y="1721644"/>
                  </a:lnTo>
                  <a:lnTo>
                    <a:pt x="1707356" y="2135981"/>
                  </a:lnTo>
                  <a:lnTo>
                    <a:pt x="1293019" y="2135981"/>
                  </a:lnTo>
                  <a:lnTo>
                    <a:pt x="1293019" y="1721644"/>
                  </a:lnTo>
                  <a:close/>
                  <a:moveTo>
                    <a:pt x="1293019" y="2564606"/>
                  </a:moveTo>
                  <a:lnTo>
                    <a:pt x="1293019" y="2150269"/>
                  </a:lnTo>
                  <a:lnTo>
                    <a:pt x="1707356" y="2150269"/>
                  </a:lnTo>
                  <a:lnTo>
                    <a:pt x="1707356" y="2564606"/>
                  </a:lnTo>
                  <a:lnTo>
                    <a:pt x="1293019" y="2564606"/>
                  </a:lnTo>
                  <a:close/>
                  <a:moveTo>
                    <a:pt x="1721644" y="2993231"/>
                  </a:moveTo>
                  <a:lnTo>
                    <a:pt x="1721644" y="2578894"/>
                  </a:lnTo>
                  <a:lnTo>
                    <a:pt x="2135981" y="2578894"/>
                  </a:lnTo>
                  <a:lnTo>
                    <a:pt x="2135981" y="2993231"/>
                  </a:lnTo>
                  <a:lnTo>
                    <a:pt x="1721644" y="2993231"/>
                  </a:lnTo>
                  <a:close/>
                  <a:moveTo>
                    <a:pt x="2150269" y="3421856"/>
                  </a:moveTo>
                  <a:lnTo>
                    <a:pt x="2150269" y="3007519"/>
                  </a:lnTo>
                  <a:lnTo>
                    <a:pt x="2564606" y="3007519"/>
                  </a:lnTo>
                  <a:lnTo>
                    <a:pt x="2564606" y="3421856"/>
                  </a:lnTo>
                  <a:lnTo>
                    <a:pt x="2150269" y="3421856"/>
                  </a:lnTo>
                  <a:close/>
                  <a:moveTo>
                    <a:pt x="2578894" y="3850481"/>
                  </a:moveTo>
                  <a:lnTo>
                    <a:pt x="2578894" y="3436144"/>
                  </a:lnTo>
                  <a:lnTo>
                    <a:pt x="2993231" y="3436144"/>
                  </a:lnTo>
                  <a:lnTo>
                    <a:pt x="2993231" y="3850481"/>
                  </a:lnTo>
                  <a:lnTo>
                    <a:pt x="2578894" y="3850481"/>
                  </a:lnTo>
                  <a:close/>
                  <a:moveTo>
                    <a:pt x="3007519" y="3850481"/>
                  </a:moveTo>
                  <a:lnTo>
                    <a:pt x="3007519" y="3436144"/>
                  </a:lnTo>
                  <a:lnTo>
                    <a:pt x="3421856" y="3436144"/>
                  </a:lnTo>
                  <a:lnTo>
                    <a:pt x="3421856" y="3850481"/>
                  </a:lnTo>
                  <a:lnTo>
                    <a:pt x="3007519" y="3850481"/>
                  </a:lnTo>
                  <a:close/>
                  <a:moveTo>
                    <a:pt x="3436144" y="4279106"/>
                  </a:moveTo>
                  <a:lnTo>
                    <a:pt x="3436144" y="3864769"/>
                  </a:lnTo>
                  <a:lnTo>
                    <a:pt x="3850481" y="3864769"/>
                  </a:lnTo>
                  <a:lnTo>
                    <a:pt x="3850481" y="4279106"/>
                  </a:lnTo>
                  <a:lnTo>
                    <a:pt x="3436144" y="4279106"/>
                  </a:lnTo>
                  <a:close/>
                  <a:moveTo>
                    <a:pt x="3864769" y="4279106"/>
                  </a:moveTo>
                  <a:lnTo>
                    <a:pt x="3864769" y="3864769"/>
                  </a:lnTo>
                  <a:lnTo>
                    <a:pt x="4279106" y="3864769"/>
                  </a:lnTo>
                  <a:lnTo>
                    <a:pt x="4279106" y="4279106"/>
                  </a:lnTo>
                  <a:lnTo>
                    <a:pt x="3864769" y="4279106"/>
                  </a:lnTo>
                  <a:close/>
                  <a:moveTo>
                    <a:pt x="4293394" y="4707731"/>
                  </a:moveTo>
                  <a:lnTo>
                    <a:pt x="4293394" y="4293394"/>
                  </a:lnTo>
                  <a:lnTo>
                    <a:pt x="4707731" y="4293394"/>
                  </a:lnTo>
                  <a:lnTo>
                    <a:pt x="4707731" y="4707731"/>
                  </a:lnTo>
                  <a:lnTo>
                    <a:pt x="4293394" y="470773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0" name="Graphic 16" descr="A grid with small circles">
              <a:extLst>
                <a:ext uri="{FF2B5EF4-FFF2-40B4-BE49-F238E27FC236}">
                  <a16:creationId xmlns="" xmlns:a16="http://schemas.microsoft.com/office/drawing/2014/main" id="{EDDA7A90-E837-4019-9556-DA1743574593}"/>
                </a:ext>
              </a:extLst>
            </p:cNvPr>
            <p:cNvGrpSpPr/>
            <p:nvPr/>
          </p:nvGrpSpPr>
          <p:grpSpPr>
            <a:xfrm>
              <a:off x="2539344" y="1070021"/>
              <a:ext cx="4114778" cy="3661864"/>
              <a:chOff x="2539344" y="1070021"/>
              <a:chExt cx="4114778" cy="3661864"/>
            </a:xfrm>
            <a:solidFill>
              <a:schemeClr val="bg1">
                <a:lumMod val="8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F43B459E-1025-4DE8-AD89-4D31DFD5D6D2}"/>
                  </a:ext>
                </a:extLst>
              </p:cNvPr>
              <p:cNvSpPr/>
              <p:nvPr/>
            </p:nvSpPr>
            <p:spPr>
              <a:xfrm>
                <a:off x="3873975" y="1070021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1"/>
                      <a:pt x="127580" y="255161"/>
                    </a:cubicBezTo>
                    <a:cubicBezTo>
                      <a:pt x="57120" y="255161"/>
                      <a:pt x="0" y="198041"/>
                      <a:pt x="0" y="127580"/>
                    </a:cubicBezTo>
                    <a:cubicBezTo>
                      <a:pt x="0" y="57120"/>
                      <a:pt x="57120" y="0"/>
                      <a:pt x="127580" y="0"/>
                    </a:cubicBezTo>
                    <a:cubicBezTo>
                      <a:pt x="198041" y="0"/>
                      <a:pt x="255160" y="57120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899B9862-213E-4172-81ED-2BF411DE0B45}"/>
                  </a:ext>
                </a:extLst>
              </p:cNvPr>
              <p:cNvSpPr/>
              <p:nvPr/>
            </p:nvSpPr>
            <p:spPr>
              <a:xfrm>
                <a:off x="6398962" y="4476726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1"/>
                      <a:pt x="127580" y="255161"/>
                    </a:cubicBezTo>
                    <a:cubicBezTo>
                      <a:pt x="57119" y="255161"/>
                      <a:pt x="0" y="198041"/>
                      <a:pt x="0" y="127580"/>
                    </a:cubicBezTo>
                    <a:cubicBezTo>
                      <a:pt x="0" y="57119"/>
                      <a:pt x="57119" y="0"/>
                      <a:pt x="127580" y="0"/>
                    </a:cubicBezTo>
                    <a:cubicBezTo>
                      <a:pt x="198041" y="0"/>
                      <a:pt x="255160" y="57119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8EBBCD6A-1648-46D7-99AA-01B4C520054F}"/>
                  </a:ext>
                </a:extLst>
              </p:cNvPr>
              <p:cNvSpPr/>
              <p:nvPr/>
            </p:nvSpPr>
            <p:spPr>
              <a:xfrm>
                <a:off x="6398962" y="2792815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0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0"/>
                      <a:pt x="127580" y="255160"/>
                    </a:cubicBezTo>
                    <a:cubicBezTo>
                      <a:pt x="57119" y="255160"/>
                      <a:pt x="0" y="198041"/>
                      <a:pt x="0" y="127580"/>
                    </a:cubicBezTo>
                    <a:cubicBezTo>
                      <a:pt x="0" y="57120"/>
                      <a:pt x="57119" y="0"/>
                      <a:pt x="127580" y="0"/>
                    </a:cubicBezTo>
                    <a:cubicBezTo>
                      <a:pt x="198041" y="0"/>
                      <a:pt x="255160" y="57120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C564B13C-4E65-488E-9B8D-4CFA8534B80C}"/>
                  </a:ext>
                </a:extLst>
              </p:cNvPr>
              <p:cNvSpPr/>
              <p:nvPr/>
            </p:nvSpPr>
            <p:spPr>
              <a:xfrm>
                <a:off x="5968323" y="3650065"/>
                <a:ext cx="255160" cy="255160"/>
              </a:xfrm>
              <a:custGeom>
                <a:avLst/>
                <a:gdLst>
                  <a:gd name="connsiteX0" fmla="*/ 255161 w 255160"/>
                  <a:gd name="connsiteY0" fmla="*/ 127580 h 255160"/>
                  <a:gd name="connsiteX1" fmla="*/ 127580 w 255160"/>
                  <a:gd name="connsiteY1" fmla="*/ 255160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1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1" y="127580"/>
                    </a:moveTo>
                    <a:cubicBezTo>
                      <a:pt x="255161" y="198041"/>
                      <a:pt x="198041" y="255160"/>
                      <a:pt x="127580" y="255160"/>
                    </a:cubicBezTo>
                    <a:cubicBezTo>
                      <a:pt x="57119" y="255160"/>
                      <a:pt x="0" y="198041"/>
                      <a:pt x="0" y="127580"/>
                    </a:cubicBezTo>
                    <a:cubicBezTo>
                      <a:pt x="0" y="57119"/>
                      <a:pt x="57119" y="0"/>
                      <a:pt x="127580" y="0"/>
                    </a:cubicBezTo>
                    <a:cubicBezTo>
                      <a:pt x="198041" y="0"/>
                      <a:pt x="255161" y="57119"/>
                      <a:pt x="255161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968521AA-DD34-4A1C-B8DC-C93210B200C4}"/>
                  </a:ext>
                </a:extLst>
              </p:cNvPr>
              <p:cNvSpPr/>
              <p:nvPr/>
            </p:nvSpPr>
            <p:spPr>
              <a:xfrm>
                <a:off x="4882473" y="3876651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1"/>
                      <a:pt x="127580" y="255161"/>
                    </a:cubicBezTo>
                    <a:cubicBezTo>
                      <a:pt x="57119" y="255161"/>
                      <a:pt x="0" y="198041"/>
                      <a:pt x="0" y="127580"/>
                    </a:cubicBezTo>
                    <a:cubicBezTo>
                      <a:pt x="0" y="57119"/>
                      <a:pt x="57119" y="0"/>
                      <a:pt x="127580" y="0"/>
                    </a:cubicBezTo>
                    <a:cubicBezTo>
                      <a:pt x="198041" y="0"/>
                      <a:pt x="255160" y="57119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55EFCAF9-314C-4DD7-9987-49C7DFC77995}"/>
                  </a:ext>
                </a:extLst>
              </p:cNvPr>
              <p:cNvSpPr/>
              <p:nvPr/>
            </p:nvSpPr>
            <p:spPr>
              <a:xfrm>
                <a:off x="4911048" y="1504926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1"/>
                      <a:pt x="127580" y="255161"/>
                    </a:cubicBezTo>
                    <a:cubicBezTo>
                      <a:pt x="57119" y="255161"/>
                      <a:pt x="0" y="198041"/>
                      <a:pt x="0" y="127580"/>
                    </a:cubicBezTo>
                    <a:cubicBezTo>
                      <a:pt x="0" y="57120"/>
                      <a:pt x="57119" y="0"/>
                      <a:pt x="127580" y="0"/>
                    </a:cubicBezTo>
                    <a:cubicBezTo>
                      <a:pt x="198041" y="0"/>
                      <a:pt x="255160" y="57120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78AEE9E3-2131-4F73-AC8D-ED6CC6624816}"/>
                  </a:ext>
                </a:extLst>
              </p:cNvPr>
              <p:cNvSpPr/>
              <p:nvPr/>
            </p:nvSpPr>
            <p:spPr>
              <a:xfrm>
                <a:off x="4684462" y="1935565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0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0"/>
                      <a:pt x="127580" y="255160"/>
                    </a:cubicBezTo>
                    <a:cubicBezTo>
                      <a:pt x="57120" y="255160"/>
                      <a:pt x="0" y="198041"/>
                      <a:pt x="0" y="127580"/>
                    </a:cubicBezTo>
                    <a:cubicBezTo>
                      <a:pt x="0" y="57120"/>
                      <a:pt x="57120" y="0"/>
                      <a:pt x="127580" y="0"/>
                    </a:cubicBezTo>
                    <a:cubicBezTo>
                      <a:pt x="198041" y="0"/>
                      <a:pt x="255160" y="57120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9EF07D1A-17CE-4785-8D5B-101A964CE9C9}"/>
                  </a:ext>
                </a:extLst>
              </p:cNvPr>
              <p:cNvSpPr/>
              <p:nvPr/>
            </p:nvSpPr>
            <p:spPr>
              <a:xfrm>
                <a:off x="2539344" y="1506919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1"/>
                      <a:pt x="127580" y="255161"/>
                    </a:cubicBezTo>
                    <a:cubicBezTo>
                      <a:pt x="57120" y="255161"/>
                      <a:pt x="0" y="198041"/>
                      <a:pt x="0" y="127580"/>
                    </a:cubicBezTo>
                    <a:cubicBezTo>
                      <a:pt x="0" y="57120"/>
                      <a:pt x="57120" y="0"/>
                      <a:pt x="127580" y="0"/>
                    </a:cubicBezTo>
                    <a:cubicBezTo>
                      <a:pt x="198041" y="0"/>
                      <a:pt x="255160" y="57120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6CE0467A-A1E4-42D3-9A3C-3E64999912DE}"/>
                  </a:ext>
                </a:extLst>
              </p:cNvPr>
              <p:cNvSpPr/>
              <p:nvPr/>
            </p:nvSpPr>
            <p:spPr>
              <a:xfrm>
                <a:off x="3598591" y="1735519"/>
                <a:ext cx="255160" cy="255160"/>
              </a:xfrm>
              <a:custGeom>
                <a:avLst/>
                <a:gdLst>
                  <a:gd name="connsiteX0" fmla="*/ 255161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1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1" y="127580"/>
                    </a:moveTo>
                    <a:cubicBezTo>
                      <a:pt x="255161" y="198041"/>
                      <a:pt x="198041" y="255161"/>
                      <a:pt x="127580" y="255161"/>
                    </a:cubicBezTo>
                    <a:cubicBezTo>
                      <a:pt x="57120" y="255161"/>
                      <a:pt x="0" y="198041"/>
                      <a:pt x="0" y="127580"/>
                    </a:cubicBezTo>
                    <a:cubicBezTo>
                      <a:pt x="0" y="57120"/>
                      <a:pt x="57120" y="0"/>
                      <a:pt x="127580" y="0"/>
                    </a:cubicBezTo>
                    <a:cubicBezTo>
                      <a:pt x="198041" y="0"/>
                      <a:pt x="255161" y="57120"/>
                      <a:pt x="255161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8B0393F7-D0EF-447B-B302-AD7B1306CF14}"/>
                  </a:ext>
                </a:extLst>
              </p:cNvPr>
              <p:cNvSpPr/>
              <p:nvPr/>
            </p:nvSpPr>
            <p:spPr>
              <a:xfrm>
                <a:off x="5341666" y="1733547"/>
                <a:ext cx="255160" cy="255160"/>
              </a:xfrm>
              <a:custGeom>
                <a:avLst/>
                <a:gdLst>
                  <a:gd name="connsiteX0" fmla="*/ 255161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1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1" y="127580"/>
                    </a:moveTo>
                    <a:cubicBezTo>
                      <a:pt x="255161" y="198041"/>
                      <a:pt x="198041" y="255161"/>
                      <a:pt x="127580" y="255161"/>
                    </a:cubicBezTo>
                    <a:cubicBezTo>
                      <a:pt x="57119" y="255161"/>
                      <a:pt x="0" y="198041"/>
                      <a:pt x="0" y="127580"/>
                    </a:cubicBezTo>
                    <a:cubicBezTo>
                      <a:pt x="0" y="57120"/>
                      <a:pt x="57119" y="0"/>
                      <a:pt x="127580" y="0"/>
                    </a:cubicBezTo>
                    <a:cubicBezTo>
                      <a:pt x="198041" y="0"/>
                      <a:pt x="255161" y="57120"/>
                      <a:pt x="255161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A95D54DD-29DE-4AF5-9643-30ABE39EE07B}"/>
                  </a:ext>
                </a:extLst>
              </p:cNvPr>
              <p:cNvSpPr/>
              <p:nvPr/>
            </p:nvSpPr>
            <p:spPr>
              <a:xfrm>
                <a:off x="6014550" y="2298989"/>
                <a:ext cx="255160" cy="255160"/>
              </a:xfrm>
              <a:custGeom>
                <a:avLst/>
                <a:gdLst>
                  <a:gd name="connsiteX0" fmla="*/ 255161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1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1" y="127580"/>
                    </a:moveTo>
                    <a:cubicBezTo>
                      <a:pt x="255161" y="198041"/>
                      <a:pt x="198041" y="255161"/>
                      <a:pt x="127580" y="255161"/>
                    </a:cubicBezTo>
                    <a:cubicBezTo>
                      <a:pt x="57120" y="255161"/>
                      <a:pt x="0" y="198041"/>
                      <a:pt x="0" y="127580"/>
                    </a:cubicBezTo>
                    <a:cubicBezTo>
                      <a:pt x="0" y="57120"/>
                      <a:pt x="57120" y="0"/>
                      <a:pt x="127580" y="0"/>
                    </a:cubicBezTo>
                    <a:cubicBezTo>
                      <a:pt x="198041" y="0"/>
                      <a:pt x="255161" y="57120"/>
                      <a:pt x="255161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A34B8D81-B7B1-4DE2-B0DC-2E5B1FF842A7}"/>
                  </a:ext>
                </a:extLst>
              </p:cNvPr>
              <p:cNvSpPr/>
              <p:nvPr/>
            </p:nvSpPr>
            <p:spPr>
              <a:xfrm>
                <a:off x="5537426" y="3489045"/>
                <a:ext cx="255160" cy="255160"/>
              </a:xfrm>
              <a:custGeom>
                <a:avLst/>
                <a:gdLst>
                  <a:gd name="connsiteX0" fmla="*/ 255161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1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1" y="127580"/>
                    </a:moveTo>
                    <a:cubicBezTo>
                      <a:pt x="255161" y="198041"/>
                      <a:pt x="198041" y="255161"/>
                      <a:pt x="127580" y="255161"/>
                    </a:cubicBezTo>
                    <a:cubicBezTo>
                      <a:pt x="57120" y="255161"/>
                      <a:pt x="0" y="198041"/>
                      <a:pt x="0" y="127580"/>
                    </a:cubicBezTo>
                    <a:cubicBezTo>
                      <a:pt x="0" y="57120"/>
                      <a:pt x="57120" y="0"/>
                      <a:pt x="127580" y="0"/>
                    </a:cubicBezTo>
                    <a:cubicBezTo>
                      <a:pt x="198041" y="0"/>
                      <a:pt x="255161" y="57120"/>
                      <a:pt x="255161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A9CB124B-112A-4D37-AC9D-31D70352ACAC}"/>
                  </a:ext>
                </a:extLst>
              </p:cNvPr>
              <p:cNvSpPr/>
              <p:nvPr/>
            </p:nvSpPr>
            <p:spPr>
              <a:xfrm>
                <a:off x="3329450" y="2480705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0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0"/>
                      <a:pt x="127580" y="255160"/>
                    </a:cubicBezTo>
                    <a:cubicBezTo>
                      <a:pt x="57120" y="255160"/>
                      <a:pt x="0" y="198041"/>
                      <a:pt x="0" y="127580"/>
                    </a:cubicBezTo>
                    <a:cubicBezTo>
                      <a:pt x="0" y="57120"/>
                      <a:pt x="57120" y="0"/>
                      <a:pt x="127580" y="0"/>
                    </a:cubicBezTo>
                    <a:cubicBezTo>
                      <a:pt x="198041" y="0"/>
                      <a:pt x="255160" y="57120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5061342A-D540-45F5-810F-13CBD7258ACF}"/>
                  </a:ext>
                </a:extLst>
              </p:cNvPr>
              <p:cNvSpPr/>
              <p:nvPr/>
            </p:nvSpPr>
            <p:spPr>
              <a:xfrm>
                <a:off x="2969941" y="1076322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1"/>
                      <a:pt x="127580" y="255161"/>
                    </a:cubicBezTo>
                    <a:cubicBezTo>
                      <a:pt x="57120" y="255161"/>
                      <a:pt x="0" y="198041"/>
                      <a:pt x="0" y="127580"/>
                    </a:cubicBezTo>
                    <a:cubicBezTo>
                      <a:pt x="0" y="57120"/>
                      <a:pt x="57120" y="0"/>
                      <a:pt x="127580" y="0"/>
                    </a:cubicBezTo>
                    <a:cubicBezTo>
                      <a:pt x="198041" y="0"/>
                      <a:pt x="255160" y="57120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3069D54-68D5-419E-9519-AB30F769B1B6}"/>
                  </a:ext>
                </a:extLst>
              </p:cNvPr>
              <p:cNvSpPr/>
              <p:nvPr/>
            </p:nvSpPr>
            <p:spPr>
              <a:xfrm>
                <a:off x="4703229" y="2983682"/>
                <a:ext cx="255160" cy="255160"/>
              </a:xfrm>
              <a:custGeom>
                <a:avLst/>
                <a:gdLst>
                  <a:gd name="connsiteX0" fmla="*/ 255161 w 255160"/>
                  <a:gd name="connsiteY0" fmla="*/ 127580 h 255160"/>
                  <a:gd name="connsiteX1" fmla="*/ 127580 w 255160"/>
                  <a:gd name="connsiteY1" fmla="*/ 255161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1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1" y="127580"/>
                    </a:moveTo>
                    <a:cubicBezTo>
                      <a:pt x="255161" y="198041"/>
                      <a:pt x="198041" y="255161"/>
                      <a:pt x="127580" y="255161"/>
                    </a:cubicBezTo>
                    <a:cubicBezTo>
                      <a:pt x="57120" y="255161"/>
                      <a:pt x="0" y="198041"/>
                      <a:pt x="0" y="127580"/>
                    </a:cubicBezTo>
                    <a:cubicBezTo>
                      <a:pt x="0" y="57119"/>
                      <a:pt x="57120" y="0"/>
                      <a:pt x="127580" y="0"/>
                    </a:cubicBezTo>
                    <a:cubicBezTo>
                      <a:pt x="198041" y="0"/>
                      <a:pt x="255161" y="57119"/>
                      <a:pt x="255161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53F7B644-FB30-4489-8D59-FD4678666722}"/>
                  </a:ext>
                </a:extLst>
              </p:cNvPr>
              <p:cNvSpPr/>
              <p:nvPr/>
            </p:nvSpPr>
            <p:spPr>
              <a:xfrm>
                <a:off x="5570287" y="2107015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0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0"/>
                      <a:pt x="127580" y="255160"/>
                    </a:cubicBezTo>
                    <a:cubicBezTo>
                      <a:pt x="57119" y="255160"/>
                      <a:pt x="0" y="198041"/>
                      <a:pt x="0" y="127580"/>
                    </a:cubicBezTo>
                    <a:cubicBezTo>
                      <a:pt x="0" y="57120"/>
                      <a:pt x="57119" y="0"/>
                      <a:pt x="127580" y="0"/>
                    </a:cubicBezTo>
                    <a:cubicBezTo>
                      <a:pt x="198041" y="0"/>
                      <a:pt x="255160" y="57120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B08716BF-F203-4C81-8B9C-D70D27CF2869}"/>
                  </a:ext>
                </a:extLst>
              </p:cNvPr>
              <p:cNvSpPr/>
              <p:nvPr/>
            </p:nvSpPr>
            <p:spPr>
              <a:xfrm>
                <a:off x="5341116" y="2856109"/>
                <a:ext cx="255160" cy="255160"/>
              </a:xfrm>
              <a:custGeom>
                <a:avLst/>
                <a:gdLst>
                  <a:gd name="connsiteX0" fmla="*/ 255160 w 255160"/>
                  <a:gd name="connsiteY0" fmla="*/ 127580 h 255160"/>
                  <a:gd name="connsiteX1" fmla="*/ 127580 w 255160"/>
                  <a:gd name="connsiteY1" fmla="*/ 255160 h 255160"/>
                  <a:gd name="connsiteX2" fmla="*/ 0 w 255160"/>
                  <a:gd name="connsiteY2" fmla="*/ 127580 h 255160"/>
                  <a:gd name="connsiteX3" fmla="*/ 127580 w 255160"/>
                  <a:gd name="connsiteY3" fmla="*/ 0 h 255160"/>
                  <a:gd name="connsiteX4" fmla="*/ 255160 w 255160"/>
                  <a:gd name="connsiteY4" fmla="*/ 127580 h 25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60" h="255160">
                    <a:moveTo>
                      <a:pt x="255160" y="127580"/>
                    </a:moveTo>
                    <a:cubicBezTo>
                      <a:pt x="255160" y="198041"/>
                      <a:pt x="198041" y="255160"/>
                      <a:pt x="127580" y="255160"/>
                    </a:cubicBezTo>
                    <a:cubicBezTo>
                      <a:pt x="57119" y="255160"/>
                      <a:pt x="0" y="198041"/>
                      <a:pt x="0" y="127580"/>
                    </a:cubicBezTo>
                    <a:cubicBezTo>
                      <a:pt x="0" y="57119"/>
                      <a:pt x="57119" y="0"/>
                      <a:pt x="127580" y="0"/>
                    </a:cubicBezTo>
                    <a:cubicBezTo>
                      <a:pt x="198041" y="0"/>
                      <a:pt x="255160" y="57119"/>
                      <a:pt x="255160" y="1275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A3089454-77F5-4967-B11F-4BA3A19A0151}"/>
                  </a:ext>
                </a:extLst>
              </p:cNvPr>
              <p:cNvSpPr/>
              <p:nvPr/>
            </p:nvSpPr>
            <p:spPr>
              <a:xfrm>
                <a:off x="5926474" y="2762226"/>
                <a:ext cx="127573" cy="127573"/>
              </a:xfrm>
              <a:custGeom>
                <a:avLst/>
                <a:gdLst>
                  <a:gd name="connsiteX0" fmla="*/ 127573 w 127573"/>
                  <a:gd name="connsiteY0" fmla="*/ 63786 h 127573"/>
                  <a:gd name="connsiteX1" fmla="*/ 63786 w 127573"/>
                  <a:gd name="connsiteY1" fmla="*/ 127573 h 127573"/>
                  <a:gd name="connsiteX2" fmla="*/ 0 w 127573"/>
                  <a:gd name="connsiteY2" fmla="*/ 63786 h 127573"/>
                  <a:gd name="connsiteX3" fmla="*/ 63786 w 127573"/>
                  <a:gd name="connsiteY3" fmla="*/ 0 h 127573"/>
                  <a:gd name="connsiteX4" fmla="*/ 127573 w 127573"/>
                  <a:gd name="connsiteY4" fmla="*/ 63786 h 12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73" h="127573">
                    <a:moveTo>
                      <a:pt x="127573" y="63786"/>
                    </a:moveTo>
                    <a:cubicBezTo>
                      <a:pt x="127573" y="99015"/>
                      <a:pt x="99015" y="127573"/>
                      <a:pt x="63786" y="127573"/>
                    </a:cubicBezTo>
                    <a:cubicBezTo>
                      <a:pt x="28558" y="127573"/>
                      <a:pt x="0" y="99015"/>
                      <a:pt x="0" y="63786"/>
                    </a:cubicBezTo>
                    <a:cubicBezTo>
                      <a:pt x="0" y="28558"/>
                      <a:pt x="28558" y="0"/>
                      <a:pt x="63786" y="0"/>
                    </a:cubicBezTo>
                    <a:cubicBezTo>
                      <a:pt x="99015" y="0"/>
                      <a:pt x="127573" y="28558"/>
                      <a:pt x="127573" y="6378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8D26BBD2-C9A9-4BA9-8529-CA5DE458F890}"/>
                  </a:ext>
                </a:extLst>
              </p:cNvPr>
              <p:cNvSpPr/>
              <p:nvPr/>
            </p:nvSpPr>
            <p:spPr>
              <a:xfrm>
                <a:off x="5097799" y="2348902"/>
                <a:ext cx="127573" cy="127573"/>
              </a:xfrm>
              <a:custGeom>
                <a:avLst/>
                <a:gdLst>
                  <a:gd name="connsiteX0" fmla="*/ 127573 w 127573"/>
                  <a:gd name="connsiteY0" fmla="*/ 63787 h 127573"/>
                  <a:gd name="connsiteX1" fmla="*/ 63787 w 127573"/>
                  <a:gd name="connsiteY1" fmla="*/ 127573 h 127573"/>
                  <a:gd name="connsiteX2" fmla="*/ 0 w 127573"/>
                  <a:gd name="connsiteY2" fmla="*/ 63787 h 127573"/>
                  <a:gd name="connsiteX3" fmla="*/ 63787 w 127573"/>
                  <a:gd name="connsiteY3" fmla="*/ 0 h 127573"/>
                  <a:gd name="connsiteX4" fmla="*/ 127573 w 127573"/>
                  <a:gd name="connsiteY4" fmla="*/ 63787 h 12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73" h="127573">
                    <a:moveTo>
                      <a:pt x="127573" y="63787"/>
                    </a:moveTo>
                    <a:cubicBezTo>
                      <a:pt x="127573" y="99015"/>
                      <a:pt x="99015" y="127573"/>
                      <a:pt x="63787" y="127573"/>
                    </a:cubicBezTo>
                    <a:cubicBezTo>
                      <a:pt x="28558" y="127573"/>
                      <a:pt x="0" y="99015"/>
                      <a:pt x="0" y="63787"/>
                    </a:cubicBezTo>
                    <a:cubicBezTo>
                      <a:pt x="0" y="28558"/>
                      <a:pt x="28558" y="0"/>
                      <a:pt x="63787" y="0"/>
                    </a:cubicBezTo>
                    <a:cubicBezTo>
                      <a:pt x="99015" y="0"/>
                      <a:pt x="127573" y="28558"/>
                      <a:pt x="127573" y="637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0F105391-7045-4D25-BAEA-22F36D7337AF}"/>
                  </a:ext>
                </a:extLst>
              </p:cNvPr>
              <p:cNvSpPr/>
              <p:nvPr/>
            </p:nvSpPr>
            <p:spPr>
              <a:xfrm>
                <a:off x="5915216" y="1899282"/>
                <a:ext cx="127573" cy="127573"/>
              </a:xfrm>
              <a:custGeom>
                <a:avLst/>
                <a:gdLst>
                  <a:gd name="connsiteX0" fmla="*/ 127573 w 127573"/>
                  <a:gd name="connsiteY0" fmla="*/ 63786 h 127573"/>
                  <a:gd name="connsiteX1" fmla="*/ 63787 w 127573"/>
                  <a:gd name="connsiteY1" fmla="*/ 127573 h 127573"/>
                  <a:gd name="connsiteX2" fmla="*/ 0 w 127573"/>
                  <a:gd name="connsiteY2" fmla="*/ 63786 h 127573"/>
                  <a:gd name="connsiteX3" fmla="*/ 63787 w 127573"/>
                  <a:gd name="connsiteY3" fmla="*/ 0 h 127573"/>
                  <a:gd name="connsiteX4" fmla="*/ 127573 w 127573"/>
                  <a:gd name="connsiteY4" fmla="*/ 63786 h 12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73" h="127573">
                    <a:moveTo>
                      <a:pt x="127573" y="63786"/>
                    </a:moveTo>
                    <a:cubicBezTo>
                      <a:pt x="127573" y="99015"/>
                      <a:pt x="99015" y="127573"/>
                      <a:pt x="63787" y="127573"/>
                    </a:cubicBezTo>
                    <a:cubicBezTo>
                      <a:pt x="28558" y="127573"/>
                      <a:pt x="0" y="99015"/>
                      <a:pt x="0" y="63786"/>
                    </a:cubicBezTo>
                    <a:cubicBezTo>
                      <a:pt x="0" y="28558"/>
                      <a:pt x="28558" y="0"/>
                      <a:pt x="63787" y="0"/>
                    </a:cubicBezTo>
                    <a:cubicBezTo>
                      <a:pt x="99015" y="0"/>
                      <a:pt x="127573" y="28558"/>
                      <a:pt x="127573" y="6378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F610C07-FBE5-48AF-A124-FD4B8ED9FF36}"/>
                  </a:ext>
                </a:extLst>
              </p:cNvPr>
              <p:cNvSpPr/>
              <p:nvPr/>
            </p:nvSpPr>
            <p:spPr>
              <a:xfrm>
                <a:off x="4669174" y="3577627"/>
                <a:ext cx="127573" cy="127573"/>
              </a:xfrm>
              <a:custGeom>
                <a:avLst/>
                <a:gdLst>
                  <a:gd name="connsiteX0" fmla="*/ 127573 w 127573"/>
                  <a:gd name="connsiteY0" fmla="*/ 63786 h 127573"/>
                  <a:gd name="connsiteX1" fmla="*/ 63787 w 127573"/>
                  <a:gd name="connsiteY1" fmla="*/ 127573 h 127573"/>
                  <a:gd name="connsiteX2" fmla="*/ 0 w 127573"/>
                  <a:gd name="connsiteY2" fmla="*/ 63786 h 127573"/>
                  <a:gd name="connsiteX3" fmla="*/ 63787 w 127573"/>
                  <a:gd name="connsiteY3" fmla="*/ 0 h 127573"/>
                  <a:gd name="connsiteX4" fmla="*/ 127573 w 127573"/>
                  <a:gd name="connsiteY4" fmla="*/ 63786 h 12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73" h="127573">
                    <a:moveTo>
                      <a:pt x="127573" y="63786"/>
                    </a:moveTo>
                    <a:cubicBezTo>
                      <a:pt x="127573" y="99015"/>
                      <a:pt x="99015" y="127573"/>
                      <a:pt x="63787" y="127573"/>
                    </a:cubicBezTo>
                    <a:cubicBezTo>
                      <a:pt x="28558" y="127573"/>
                      <a:pt x="0" y="99015"/>
                      <a:pt x="0" y="63786"/>
                    </a:cubicBezTo>
                    <a:cubicBezTo>
                      <a:pt x="0" y="28558"/>
                      <a:pt x="28558" y="0"/>
                      <a:pt x="63787" y="0"/>
                    </a:cubicBezTo>
                    <a:cubicBezTo>
                      <a:pt x="99015" y="0"/>
                      <a:pt x="127573" y="28558"/>
                      <a:pt x="127573" y="6378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DB6D0933-7AC7-4A95-BEF1-462A9CE411B1}"/>
                  </a:ext>
                </a:extLst>
              </p:cNvPr>
              <p:cNvSpPr/>
              <p:nvPr/>
            </p:nvSpPr>
            <p:spPr>
              <a:xfrm>
                <a:off x="4840624" y="3276576"/>
                <a:ext cx="127573" cy="127573"/>
              </a:xfrm>
              <a:custGeom>
                <a:avLst/>
                <a:gdLst>
                  <a:gd name="connsiteX0" fmla="*/ 127573 w 127573"/>
                  <a:gd name="connsiteY0" fmla="*/ 63787 h 127573"/>
                  <a:gd name="connsiteX1" fmla="*/ 63787 w 127573"/>
                  <a:gd name="connsiteY1" fmla="*/ 127573 h 127573"/>
                  <a:gd name="connsiteX2" fmla="*/ 0 w 127573"/>
                  <a:gd name="connsiteY2" fmla="*/ 63787 h 127573"/>
                  <a:gd name="connsiteX3" fmla="*/ 63787 w 127573"/>
                  <a:gd name="connsiteY3" fmla="*/ 0 h 127573"/>
                  <a:gd name="connsiteX4" fmla="*/ 127573 w 127573"/>
                  <a:gd name="connsiteY4" fmla="*/ 63787 h 12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73" h="127573">
                    <a:moveTo>
                      <a:pt x="127573" y="63787"/>
                    </a:moveTo>
                    <a:cubicBezTo>
                      <a:pt x="127573" y="99015"/>
                      <a:pt x="99015" y="127573"/>
                      <a:pt x="63787" y="127573"/>
                    </a:cubicBezTo>
                    <a:cubicBezTo>
                      <a:pt x="28558" y="127573"/>
                      <a:pt x="0" y="99015"/>
                      <a:pt x="0" y="63787"/>
                    </a:cubicBezTo>
                    <a:cubicBezTo>
                      <a:pt x="0" y="28558"/>
                      <a:pt x="28558" y="0"/>
                      <a:pt x="63787" y="0"/>
                    </a:cubicBezTo>
                    <a:cubicBezTo>
                      <a:pt x="99015" y="0"/>
                      <a:pt x="127573" y="28558"/>
                      <a:pt x="127573" y="637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EDBF5E53-94F1-401E-A56F-A83CBF98B9F6}"/>
                  </a:ext>
                </a:extLst>
              </p:cNvPr>
              <p:cNvSpPr/>
              <p:nvPr/>
            </p:nvSpPr>
            <p:spPr>
              <a:xfrm>
                <a:off x="5253948" y="3362301"/>
                <a:ext cx="127573" cy="127573"/>
              </a:xfrm>
              <a:custGeom>
                <a:avLst/>
                <a:gdLst>
                  <a:gd name="connsiteX0" fmla="*/ 127573 w 127573"/>
                  <a:gd name="connsiteY0" fmla="*/ 63787 h 127573"/>
                  <a:gd name="connsiteX1" fmla="*/ 63786 w 127573"/>
                  <a:gd name="connsiteY1" fmla="*/ 127573 h 127573"/>
                  <a:gd name="connsiteX2" fmla="*/ 0 w 127573"/>
                  <a:gd name="connsiteY2" fmla="*/ 63787 h 127573"/>
                  <a:gd name="connsiteX3" fmla="*/ 63786 w 127573"/>
                  <a:gd name="connsiteY3" fmla="*/ 0 h 127573"/>
                  <a:gd name="connsiteX4" fmla="*/ 127573 w 127573"/>
                  <a:gd name="connsiteY4" fmla="*/ 63787 h 12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73" h="127573">
                    <a:moveTo>
                      <a:pt x="127573" y="63787"/>
                    </a:moveTo>
                    <a:cubicBezTo>
                      <a:pt x="127573" y="99015"/>
                      <a:pt x="99015" y="127573"/>
                      <a:pt x="63786" y="127573"/>
                    </a:cubicBezTo>
                    <a:cubicBezTo>
                      <a:pt x="28558" y="127573"/>
                      <a:pt x="0" y="99015"/>
                      <a:pt x="0" y="63787"/>
                    </a:cubicBezTo>
                    <a:cubicBezTo>
                      <a:pt x="0" y="28558"/>
                      <a:pt x="28558" y="0"/>
                      <a:pt x="63786" y="0"/>
                    </a:cubicBezTo>
                    <a:cubicBezTo>
                      <a:pt x="99014" y="0"/>
                      <a:pt x="127573" y="28558"/>
                      <a:pt x="127573" y="637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2FDB284D-F20A-4827-B641-644436A0E49C}"/>
                  </a:ext>
                </a:extLst>
              </p:cNvPr>
              <p:cNvSpPr/>
              <p:nvPr/>
            </p:nvSpPr>
            <p:spPr>
              <a:xfrm>
                <a:off x="3968073" y="2076426"/>
                <a:ext cx="127573" cy="127573"/>
              </a:xfrm>
              <a:custGeom>
                <a:avLst/>
                <a:gdLst>
                  <a:gd name="connsiteX0" fmla="*/ 127573 w 127573"/>
                  <a:gd name="connsiteY0" fmla="*/ 63786 h 127573"/>
                  <a:gd name="connsiteX1" fmla="*/ 63787 w 127573"/>
                  <a:gd name="connsiteY1" fmla="*/ 127573 h 127573"/>
                  <a:gd name="connsiteX2" fmla="*/ 0 w 127573"/>
                  <a:gd name="connsiteY2" fmla="*/ 63786 h 127573"/>
                  <a:gd name="connsiteX3" fmla="*/ 63787 w 127573"/>
                  <a:gd name="connsiteY3" fmla="*/ 0 h 127573"/>
                  <a:gd name="connsiteX4" fmla="*/ 127573 w 127573"/>
                  <a:gd name="connsiteY4" fmla="*/ 63786 h 12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73" h="127573">
                    <a:moveTo>
                      <a:pt x="127573" y="63786"/>
                    </a:moveTo>
                    <a:cubicBezTo>
                      <a:pt x="127573" y="99015"/>
                      <a:pt x="99015" y="127573"/>
                      <a:pt x="63787" y="127573"/>
                    </a:cubicBezTo>
                    <a:cubicBezTo>
                      <a:pt x="28558" y="127573"/>
                      <a:pt x="0" y="99015"/>
                      <a:pt x="0" y="63786"/>
                    </a:cubicBezTo>
                    <a:cubicBezTo>
                      <a:pt x="0" y="28558"/>
                      <a:pt x="28558" y="0"/>
                      <a:pt x="63787" y="0"/>
                    </a:cubicBezTo>
                    <a:cubicBezTo>
                      <a:pt x="99015" y="0"/>
                      <a:pt x="127573" y="28558"/>
                      <a:pt x="127573" y="6378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62C81D95-521D-4518-9F9B-CA9F88D38120}"/>
                  </a:ext>
                </a:extLst>
              </p:cNvPr>
              <p:cNvSpPr/>
              <p:nvPr/>
            </p:nvSpPr>
            <p:spPr>
              <a:xfrm>
                <a:off x="4840624" y="2520352"/>
                <a:ext cx="127573" cy="127573"/>
              </a:xfrm>
              <a:custGeom>
                <a:avLst/>
                <a:gdLst>
                  <a:gd name="connsiteX0" fmla="*/ 127573 w 127573"/>
                  <a:gd name="connsiteY0" fmla="*/ 63787 h 127573"/>
                  <a:gd name="connsiteX1" fmla="*/ 63787 w 127573"/>
                  <a:gd name="connsiteY1" fmla="*/ 127573 h 127573"/>
                  <a:gd name="connsiteX2" fmla="*/ 0 w 127573"/>
                  <a:gd name="connsiteY2" fmla="*/ 63787 h 127573"/>
                  <a:gd name="connsiteX3" fmla="*/ 63787 w 127573"/>
                  <a:gd name="connsiteY3" fmla="*/ 0 h 127573"/>
                  <a:gd name="connsiteX4" fmla="*/ 127573 w 127573"/>
                  <a:gd name="connsiteY4" fmla="*/ 63787 h 12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73" h="127573">
                    <a:moveTo>
                      <a:pt x="127573" y="63787"/>
                    </a:moveTo>
                    <a:cubicBezTo>
                      <a:pt x="127573" y="99015"/>
                      <a:pt x="99015" y="127573"/>
                      <a:pt x="63787" y="127573"/>
                    </a:cubicBezTo>
                    <a:cubicBezTo>
                      <a:pt x="28558" y="127573"/>
                      <a:pt x="0" y="99015"/>
                      <a:pt x="0" y="63787"/>
                    </a:cubicBezTo>
                    <a:cubicBezTo>
                      <a:pt x="0" y="28558"/>
                      <a:pt x="28558" y="0"/>
                      <a:pt x="63787" y="0"/>
                    </a:cubicBezTo>
                    <a:cubicBezTo>
                      <a:pt x="99015" y="0"/>
                      <a:pt x="127573" y="28558"/>
                      <a:pt x="127573" y="637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64C1B263-5202-4BFE-88B3-A1A9A6A6A630}"/>
              </a:ext>
            </a:extLst>
          </p:cNvPr>
          <p:cNvSpPr/>
          <p:nvPr/>
        </p:nvSpPr>
        <p:spPr>
          <a:xfrm>
            <a:off x="836365" y="1144706"/>
            <a:ext cx="10519270" cy="45685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8D52EC6-70BE-4F92-BF40-0B4686F76CA6}"/>
              </a:ext>
            </a:extLst>
          </p:cNvPr>
          <p:cNvGrpSpPr/>
          <p:nvPr/>
        </p:nvGrpSpPr>
        <p:grpSpPr>
          <a:xfrm>
            <a:off x="5986149" y="2301431"/>
            <a:ext cx="5234553" cy="2193583"/>
            <a:chOff x="5986149" y="2234144"/>
            <a:chExt cx="5234553" cy="219358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6BAF87E-84DD-47D2-A5CA-D4E9ED327FC4}"/>
                </a:ext>
              </a:extLst>
            </p:cNvPr>
            <p:cNvSpPr txBox="1"/>
            <p:nvPr/>
          </p:nvSpPr>
          <p:spPr>
            <a:xfrm>
              <a:off x="5986149" y="2234144"/>
              <a:ext cx="52162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>
                  <a:solidFill>
                    <a:schemeClr val="accent1"/>
                  </a:solidFill>
                  <a:latin typeface="Lato Black" panose="020F0A02020204030203" pitchFamily="34" charset="0"/>
                </a:rPr>
                <a:t>BUSINESS</a:t>
              </a:r>
            </a:p>
            <a:p>
              <a:r>
                <a:rPr lang="en-US" sz="4800" b="1">
                  <a:solidFill>
                    <a:schemeClr val="accent1"/>
                  </a:solidFill>
                  <a:latin typeface="Lato Black" panose="020F0A02020204030203" pitchFamily="34" charset="0"/>
                </a:rPr>
                <a:t>PRESENTATION</a:t>
              </a:r>
              <a:endParaRPr lang="en-ID" sz="4800" b="1">
                <a:solidFill>
                  <a:schemeClr val="accent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33C6632-F543-4974-B9A8-D92A39149039}"/>
                </a:ext>
              </a:extLst>
            </p:cNvPr>
            <p:cNvSpPr txBox="1"/>
            <p:nvPr/>
          </p:nvSpPr>
          <p:spPr>
            <a:xfrm>
              <a:off x="6004496" y="3781396"/>
              <a:ext cx="5216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Pellentesque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habitant morbi tristique senectus et netus et malesuada fames ac turpis </a:t>
              </a:r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egestas.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7DE187D-3388-4147-AA92-47F8540334EB}"/>
              </a:ext>
            </a:extLst>
          </p:cNvPr>
          <p:cNvGrpSpPr/>
          <p:nvPr/>
        </p:nvGrpSpPr>
        <p:grpSpPr>
          <a:xfrm>
            <a:off x="1910895" y="2082775"/>
            <a:ext cx="2692450" cy="2692450"/>
            <a:chOff x="1730818" y="2082774"/>
            <a:chExt cx="2692450" cy="2692450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3D50928-9F5E-434F-8A53-550D3CA9FDE0}"/>
                </a:ext>
              </a:extLst>
            </p:cNvPr>
            <p:cNvSpPr/>
            <p:nvPr/>
          </p:nvSpPr>
          <p:spPr>
            <a:xfrm rot="2700000">
              <a:off x="1730818" y="2082774"/>
              <a:ext cx="2692450" cy="2692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350E7FFB-7072-47E8-8DCA-A4FF3F9E0988}"/>
                </a:ext>
              </a:extLst>
            </p:cNvPr>
            <p:cNvGrpSpPr/>
            <p:nvPr/>
          </p:nvGrpSpPr>
          <p:grpSpPr>
            <a:xfrm>
              <a:off x="2244432" y="2301429"/>
              <a:ext cx="1665219" cy="2062778"/>
              <a:chOff x="2109708" y="2699237"/>
              <a:chExt cx="1296205" cy="1605664"/>
            </a:xfrm>
          </p:grpSpPr>
          <p:pic>
            <p:nvPicPr>
              <p:cNvPr id="9" name="Graphic 8" descr="Blockchain with solid fill">
                <a:extLst>
                  <a:ext uri="{FF2B5EF4-FFF2-40B4-BE49-F238E27FC236}">
                    <a16:creationId xmlns="" xmlns:a16="http://schemas.microsoft.com/office/drawing/2014/main" id="{1AD0D71B-EDEA-4C41-97E6-37919C1EF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09708" y="2699237"/>
                <a:ext cx="1296205" cy="129620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9D6CBE2C-502A-453D-B01F-053DB2E9897E}"/>
                  </a:ext>
                </a:extLst>
              </p:cNvPr>
              <p:cNvSpPr txBox="1"/>
              <p:nvPr/>
            </p:nvSpPr>
            <p:spPr>
              <a:xfrm>
                <a:off x="2121869" y="3993456"/>
                <a:ext cx="1271883" cy="311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bg1"/>
                    </a:solidFill>
                    <a:latin typeface="Lato" panose="020F0502020204030203" pitchFamily="34" charset="0"/>
                  </a:rPr>
                  <a:t>Lorem Ipsum</a:t>
                </a:r>
                <a:endParaRPr lang="en-ID" sz="2000">
                  <a:solidFill>
                    <a:schemeClr val="bg1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sp>
        <p:nvSpPr>
          <p:cNvPr id="48" name="Rectangle: Rounded Corners 47">
            <a:extLst>
              <a:ext uri="{FF2B5EF4-FFF2-40B4-BE49-F238E27FC236}">
                <a16:creationId xmlns="" xmlns:a16="http://schemas.microsoft.com/office/drawing/2014/main" id="{0708A914-7A1A-4B0C-B031-224D8760A79B}"/>
              </a:ext>
            </a:extLst>
          </p:cNvPr>
          <p:cNvSpPr/>
          <p:nvPr/>
        </p:nvSpPr>
        <p:spPr>
          <a:xfrm>
            <a:off x="802835" y="1106972"/>
            <a:ext cx="10519270" cy="45685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57A078F0-0BE6-44FF-8A2C-E570EA10B179}"/>
              </a:ext>
            </a:extLst>
          </p:cNvPr>
          <p:cNvGrpSpPr/>
          <p:nvPr/>
        </p:nvGrpSpPr>
        <p:grpSpPr>
          <a:xfrm>
            <a:off x="5995323" y="1702442"/>
            <a:ext cx="5225379" cy="2544036"/>
            <a:chOff x="5995323" y="1606692"/>
            <a:chExt cx="5225379" cy="2544036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60C4154-2858-4A1B-B5A7-937AD43076EB}"/>
                </a:ext>
              </a:extLst>
            </p:cNvPr>
            <p:cNvSpPr txBox="1"/>
            <p:nvPr/>
          </p:nvSpPr>
          <p:spPr>
            <a:xfrm>
              <a:off x="5995323" y="1606692"/>
              <a:ext cx="52162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800" b="1" dirty="0" smtClean="0">
                  <a:latin typeface="Montserrat" panose="02000505000000020004" pitchFamily="2" charset="0"/>
                </a:rPr>
                <a:t>program </a:t>
              </a:r>
              <a:r>
                <a:rPr lang="en-ID" sz="4800" b="1" dirty="0" err="1" smtClean="0">
                  <a:latin typeface="Montserrat" panose="02000505000000020004" pitchFamily="2" charset="0"/>
                </a:rPr>
                <a:t>konversi</a:t>
              </a:r>
              <a:r>
                <a:rPr lang="en-ID" sz="4800" b="1" dirty="0" smtClean="0">
                  <a:latin typeface="Montserrat" panose="02000505000000020004" pitchFamily="2" charset="0"/>
                </a:rPr>
                <a:t> hex </a:t>
              </a:r>
              <a:r>
                <a:rPr lang="en-ID" sz="4800" b="1" dirty="0" err="1" smtClean="0">
                  <a:latin typeface="Montserrat" panose="02000505000000020004" pitchFamily="2" charset="0"/>
                </a:rPr>
                <a:t>ke</a:t>
              </a:r>
              <a:r>
                <a:rPr lang="en-ID" sz="4800" b="1" dirty="0" smtClean="0">
                  <a:latin typeface="Montserrat" panose="02000505000000020004" pitchFamily="2" charset="0"/>
                </a:rPr>
                <a:t> bin</a:t>
              </a:r>
              <a:endParaRPr lang="en-ID" sz="4800" b="1" dirty="0">
                <a:latin typeface="Lato Black" panose="020F0A0202020403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38DD813-052B-459A-ACAF-209FCCBED7EE}"/>
                </a:ext>
              </a:extLst>
            </p:cNvPr>
            <p:cNvSpPr txBox="1"/>
            <p:nvPr/>
          </p:nvSpPr>
          <p:spPr>
            <a:xfrm>
              <a:off x="6004496" y="3781396"/>
              <a:ext cx="5216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FCA3E125-21D6-4B96-A8C7-14C05B5E3818}"/>
              </a:ext>
            </a:extLst>
          </p:cNvPr>
          <p:cNvGrpSpPr/>
          <p:nvPr/>
        </p:nvGrpSpPr>
        <p:grpSpPr>
          <a:xfrm>
            <a:off x="1910895" y="2111238"/>
            <a:ext cx="2692450" cy="2692450"/>
            <a:chOff x="1730818" y="2082774"/>
            <a:chExt cx="2692450" cy="2692450"/>
          </a:xfrm>
        </p:grpSpPr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108AA98B-41CC-474C-866D-A5D5CCF6D36B}"/>
                </a:ext>
              </a:extLst>
            </p:cNvPr>
            <p:cNvSpPr/>
            <p:nvPr/>
          </p:nvSpPr>
          <p:spPr>
            <a:xfrm rot="2700000">
              <a:off x="1730818" y="2082774"/>
              <a:ext cx="2692450" cy="2692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0A1F435C-B604-4A7D-9D0C-DD2C1E39F7BC}"/>
                </a:ext>
              </a:extLst>
            </p:cNvPr>
            <p:cNvGrpSpPr/>
            <p:nvPr/>
          </p:nvGrpSpPr>
          <p:grpSpPr>
            <a:xfrm>
              <a:off x="2244435" y="2301429"/>
              <a:ext cx="1665220" cy="2036776"/>
              <a:chOff x="2109708" y="2699237"/>
              <a:chExt cx="1296205" cy="1585424"/>
            </a:xfrm>
          </p:grpSpPr>
          <p:pic>
            <p:nvPicPr>
              <p:cNvPr id="55" name="Graphic 54" descr="Blockchain with solid fill">
                <a:extLst>
                  <a:ext uri="{FF2B5EF4-FFF2-40B4-BE49-F238E27FC236}">
                    <a16:creationId xmlns="" xmlns:a16="http://schemas.microsoft.com/office/drawing/2014/main" id="{172AFB51-3147-4669-9A0A-BFA794673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09708" y="2699237"/>
                <a:ext cx="1296205" cy="1296205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72C459CF-22AC-4083-BC42-C02B4116924D}"/>
                  </a:ext>
                </a:extLst>
              </p:cNvPr>
              <p:cNvSpPr txBox="1"/>
              <p:nvPr/>
            </p:nvSpPr>
            <p:spPr>
              <a:xfrm>
                <a:off x="2467973" y="3973216"/>
                <a:ext cx="545528" cy="311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D" sz="2000" b="1" dirty="0" err="1" smtClean="0">
                    <a:latin typeface="Montserrat" panose="02000505000000020004" pitchFamily="2" charset="0"/>
                  </a:rPr>
                  <a:t>dsk</a:t>
                </a:r>
                <a:endParaRPr lang="en-ID" sz="2000" b="1" dirty="0">
                  <a:latin typeface="Montserrat" panose="02000505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66056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D3EC2FC-ECE4-4BFB-93F7-1330B73A024F}"/>
              </a:ext>
            </a:extLst>
          </p:cNvPr>
          <p:cNvSpPr/>
          <p:nvPr/>
        </p:nvSpPr>
        <p:spPr>
          <a:xfrm>
            <a:off x="-1580096" y="-4247096"/>
            <a:ext cx="15352192" cy="15352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CBEF2EB-825D-4DE0-A6A5-08DC9427C04D}"/>
              </a:ext>
            </a:extLst>
          </p:cNvPr>
          <p:cNvSpPr/>
          <p:nvPr/>
        </p:nvSpPr>
        <p:spPr>
          <a:xfrm>
            <a:off x="861303" y="1144706"/>
            <a:ext cx="10519270" cy="45685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8B5EF43-92EA-41E6-891A-90DE384447B0}"/>
              </a:ext>
            </a:extLst>
          </p:cNvPr>
          <p:cNvGrpSpPr/>
          <p:nvPr/>
        </p:nvGrpSpPr>
        <p:grpSpPr>
          <a:xfrm>
            <a:off x="3528600" y="2911549"/>
            <a:ext cx="5234553" cy="1727733"/>
            <a:chOff x="3921988" y="2387325"/>
            <a:chExt cx="5234553" cy="172773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AFC5FAF3-8DF0-4B0C-A910-B07E6AD19928}"/>
                </a:ext>
              </a:extLst>
            </p:cNvPr>
            <p:cNvSpPr txBox="1"/>
            <p:nvPr/>
          </p:nvSpPr>
          <p:spPr>
            <a:xfrm>
              <a:off x="3921988" y="2387325"/>
              <a:ext cx="5216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sz="4800" b="1" dirty="0">
                <a:solidFill>
                  <a:schemeClr val="accent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8A4D999A-24FA-40EE-9419-569A103F6838}"/>
                </a:ext>
              </a:extLst>
            </p:cNvPr>
            <p:cNvSpPr txBox="1"/>
            <p:nvPr/>
          </p:nvSpPr>
          <p:spPr>
            <a:xfrm>
              <a:off x="3940335" y="3191728"/>
              <a:ext cx="52162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"</a:t>
              </a:r>
              <a:r>
                <a:rPr lang="en-US" dirty="0" err="1"/>
                <a:t>Pengetahuan</a:t>
              </a:r>
              <a:r>
                <a:rPr lang="en-US" dirty="0"/>
                <a:t> </a:t>
              </a:r>
              <a:r>
                <a:rPr lang="en-US" dirty="0" err="1"/>
                <a:t>tidaklah</a:t>
              </a:r>
              <a:r>
                <a:rPr lang="en-US" dirty="0"/>
                <a:t> </a:t>
              </a:r>
              <a:r>
                <a:rPr lang="en-US" dirty="0" err="1"/>
                <a:t>cukup</a:t>
              </a:r>
              <a:r>
                <a:rPr lang="en-US" dirty="0"/>
                <a:t>, </a:t>
              </a:r>
              <a:r>
                <a:rPr lang="en-US" dirty="0" err="1"/>
                <a:t>maka</a:t>
              </a:r>
              <a:r>
                <a:rPr lang="en-US" dirty="0"/>
                <a:t> </a:t>
              </a:r>
              <a:r>
                <a:rPr lang="en-US" dirty="0" err="1"/>
                <a:t>kita</a:t>
              </a:r>
              <a:r>
                <a:rPr lang="en-US" dirty="0"/>
                <a:t> </a:t>
              </a:r>
              <a:r>
                <a:rPr lang="en-US" dirty="0" err="1"/>
                <a:t>harus</a:t>
              </a:r>
              <a:r>
                <a:rPr lang="en-US" dirty="0"/>
                <a:t> </a:t>
              </a:r>
              <a:r>
                <a:rPr lang="en-US" dirty="0" err="1"/>
                <a:t>mengamalkannya</a:t>
              </a:r>
              <a:r>
                <a:rPr lang="en-US" dirty="0"/>
                <a:t>. </a:t>
              </a:r>
              <a:r>
                <a:rPr lang="en-US" dirty="0" err="1"/>
                <a:t>Niat</a:t>
              </a:r>
              <a:r>
                <a:rPr lang="en-US" dirty="0"/>
                <a:t> </a:t>
              </a:r>
              <a:r>
                <a:rPr lang="en-US" dirty="0" err="1"/>
                <a:t>tidaklah</a:t>
              </a:r>
              <a:r>
                <a:rPr lang="en-US" dirty="0"/>
                <a:t> </a:t>
              </a:r>
              <a:r>
                <a:rPr lang="en-US" dirty="0" err="1"/>
                <a:t>cukup</a:t>
              </a:r>
              <a:r>
                <a:rPr lang="en-US" dirty="0"/>
                <a:t>, </a:t>
              </a:r>
              <a:r>
                <a:rPr lang="en-US" dirty="0" err="1"/>
                <a:t>maka</a:t>
              </a:r>
              <a:r>
                <a:rPr lang="en-US" dirty="0"/>
                <a:t> </a:t>
              </a:r>
              <a:r>
                <a:rPr lang="en-US" dirty="0" err="1"/>
                <a:t>kita</a:t>
              </a:r>
              <a:r>
                <a:rPr lang="en-US" dirty="0"/>
                <a:t> </a:t>
              </a:r>
              <a:r>
                <a:rPr lang="en-US" dirty="0" err="1"/>
                <a:t>harus</a:t>
              </a:r>
              <a:r>
                <a:rPr lang="en-US" dirty="0"/>
                <a:t> </a:t>
              </a:r>
              <a:r>
                <a:rPr lang="en-US" dirty="0" err="1"/>
                <a:t>melakukannya</a:t>
              </a:r>
              <a:r>
                <a:rPr lang="en-US" dirty="0"/>
                <a:t>."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951ACFB0-C40B-4596-87B5-8606DFC81AC0}"/>
              </a:ext>
            </a:extLst>
          </p:cNvPr>
          <p:cNvGrpSpPr/>
          <p:nvPr/>
        </p:nvGrpSpPr>
        <p:grpSpPr>
          <a:xfrm>
            <a:off x="5620713" y="1659802"/>
            <a:ext cx="950575" cy="950575"/>
            <a:chOff x="5388715" y="1473822"/>
            <a:chExt cx="950575" cy="950575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2ACF332-4E8A-4B78-AAF9-9573A1D2DF86}"/>
                </a:ext>
              </a:extLst>
            </p:cNvPr>
            <p:cNvSpPr/>
            <p:nvPr/>
          </p:nvSpPr>
          <p:spPr>
            <a:xfrm rot="2700000">
              <a:off x="5388715" y="1473822"/>
              <a:ext cx="950575" cy="9505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900"/>
            </a:p>
          </p:txBody>
        </p:sp>
        <p:pic>
          <p:nvPicPr>
            <p:cNvPr id="14" name="Graphic 13" descr="Blockchain with solid fill">
              <a:extLst>
                <a:ext uri="{FF2B5EF4-FFF2-40B4-BE49-F238E27FC236}">
                  <a16:creationId xmlns="" xmlns:a16="http://schemas.microsoft.com/office/drawing/2014/main" id="{854E505F-B3E0-4223-8DE4-C2C275EB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7098" y="1572204"/>
              <a:ext cx="753810" cy="75381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4106486" y="2911549"/>
            <a:ext cx="3965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 err="1" smtClean="0">
                <a:latin typeface="Montserrat" panose="02000505000000020004" pitchFamily="2" charset="0"/>
              </a:rPr>
              <a:t>Terima</a:t>
            </a:r>
            <a:r>
              <a:rPr lang="en-ID" sz="4000" b="1" dirty="0" smtClean="0">
                <a:latin typeface="Montserrat" panose="02000505000000020004" pitchFamily="2" charset="0"/>
              </a:rPr>
              <a:t> </a:t>
            </a:r>
            <a:r>
              <a:rPr lang="en-ID" sz="4000" b="1" dirty="0" err="1" smtClean="0">
                <a:latin typeface="Montserrat" panose="02000505000000020004" pitchFamily="2" charset="0"/>
              </a:rPr>
              <a:t>kasih</a:t>
            </a:r>
            <a:endParaRPr lang="en-ID" sz="4000" b="1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65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16" descr="A grid with small circles">
            <a:extLst>
              <a:ext uri="{FF2B5EF4-FFF2-40B4-BE49-F238E27FC236}">
                <a16:creationId xmlns="" xmlns:a16="http://schemas.microsoft.com/office/drawing/2014/main" id="{6F166B67-3A4E-4027-A37C-0AD0E1D7C402}"/>
              </a:ext>
            </a:extLst>
          </p:cNvPr>
          <p:cNvGrpSpPr/>
          <p:nvPr/>
        </p:nvGrpSpPr>
        <p:grpSpPr>
          <a:xfrm rot="19100912">
            <a:off x="690272" y="4231896"/>
            <a:ext cx="4114778" cy="3661864"/>
            <a:chOff x="2539344" y="1070021"/>
            <a:chExt cx="4114778" cy="3661864"/>
          </a:xfrm>
          <a:solidFill>
            <a:schemeClr val="bg1">
              <a:lumMod val="8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72B7E106-5E3F-4CE7-8705-F88016703052}"/>
                </a:ext>
              </a:extLst>
            </p:cNvPr>
            <p:cNvSpPr/>
            <p:nvPr/>
          </p:nvSpPr>
          <p:spPr>
            <a:xfrm>
              <a:off x="3873975" y="107002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71A9D451-5347-4861-908F-2256FC6C4B28}"/>
                </a:ext>
              </a:extLst>
            </p:cNvPr>
            <p:cNvSpPr/>
            <p:nvPr/>
          </p:nvSpPr>
          <p:spPr>
            <a:xfrm>
              <a:off x="6398962" y="44767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2127D0BA-E3D1-443D-9D63-AB95070C140D}"/>
                </a:ext>
              </a:extLst>
            </p:cNvPr>
            <p:cNvSpPr/>
            <p:nvPr/>
          </p:nvSpPr>
          <p:spPr>
            <a:xfrm>
              <a:off x="6398962" y="27928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578ED863-F1F3-40A4-B5D8-3AFC903AD505}"/>
                </a:ext>
              </a:extLst>
            </p:cNvPr>
            <p:cNvSpPr/>
            <p:nvPr/>
          </p:nvSpPr>
          <p:spPr>
            <a:xfrm>
              <a:off x="5968323" y="365006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409B6175-EDDC-4FB9-A169-415808BB005F}"/>
                </a:ext>
              </a:extLst>
            </p:cNvPr>
            <p:cNvSpPr/>
            <p:nvPr/>
          </p:nvSpPr>
          <p:spPr>
            <a:xfrm>
              <a:off x="4882473" y="387665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F7052799-AF61-4D92-AF17-C5F675F00176}"/>
                </a:ext>
              </a:extLst>
            </p:cNvPr>
            <p:cNvSpPr/>
            <p:nvPr/>
          </p:nvSpPr>
          <p:spPr>
            <a:xfrm>
              <a:off x="4911048" y="15049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DD1CAA7B-5EC8-43D5-8EE5-24E858626DE9}"/>
                </a:ext>
              </a:extLst>
            </p:cNvPr>
            <p:cNvSpPr/>
            <p:nvPr/>
          </p:nvSpPr>
          <p:spPr>
            <a:xfrm>
              <a:off x="4684462" y="193556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6F3411B-D2EA-4FA3-B068-C03AC510A288}"/>
                </a:ext>
              </a:extLst>
            </p:cNvPr>
            <p:cNvSpPr/>
            <p:nvPr/>
          </p:nvSpPr>
          <p:spPr>
            <a:xfrm>
              <a:off x="2539344" y="150691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DEF46285-D6A4-4175-B9ED-B28A3EF8B723}"/>
                </a:ext>
              </a:extLst>
            </p:cNvPr>
            <p:cNvSpPr/>
            <p:nvPr/>
          </p:nvSpPr>
          <p:spPr>
            <a:xfrm>
              <a:off x="3598591" y="173551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A9751157-74AD-4305-9014-B90987F190E3}"/>
                </a:ext>
              </a:extLst>
            </p:cNvPr>
            <p:cNvSpPr/>
            <p:nvPr/>
          </p:nvSpPr>
          <p:spPr>
            <a:xfrm>
              <a:off x="5341666" y="1733547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CDA80B49-6DBB-49F5-80AC-9A186EB6A46F}"/>
                </a:ext>
              </a:extLst>
            </p:cNvPr>
            <p:cNvSpPr/>
            <p:nvPr/>
          </p:nvSpPr>
          <p:spPr>
            <a:xfrm>
              <a:off x="6014550" y="229898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3145E972-5D72-48F9-9E71-4A6E9D7C414F}"/>
                </a:ext>
              </a:extLst>
            </p:cNvPr>
            <p:cNvSpPr/>
            <p:nvPr/>
          </p:nvSpPr>
          <p:spPr>
            <a:xfrm>
              <a:off x="5537426" y="348904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EBDA75D5-223C-499B-B42E-D06BCC8B7FAF}"/>
                </a:ext>
              </a:extLst>
            </p:cNvPr>
            <p:cNvSpPr/>
            <p:nvPr/>
          </p:nvSpPr>
          <p:spPr>
            <a:xfrm>
              <a:off x="3329450" y="248070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63D3D52C-8A6F-4923-8F39-8F9BA3152491}"/>
                </a:ext>
              </a:extLst>
            </p:cNvPr>
            <p:cNvSpPr/>
            <p:nvPr/>
          </p:nvSpPr>
          <p:spPr>
            <a:xfrm>
              <a:off x="2969941" y="1076322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99692C82-F54F-4B35-9AEB-02790EE63507}"/>
                </a:ext>
              </a:extLst>
            </p:cNvPr>
            <p:cNvSpPr/>
            <p:nvPr/>
          </p:nvSpPr>
          <p:spPr>
            <a:xfrm>
              <a:off x="4703229" y="2983682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19"/>
                    <a:pt x="57120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7A36A7AB-96D3-45A2-B7E8-FBF11825E3E2}"/>
                </a:ext>
              </a:extLst>
            </p:cNvPr>
            <p:cNvSpPr/>
            <p:nvPr/>
          </p:nvSpPr>
          <p:spPr>
            <a:xfrm>
              <a:off x="5570287" y="21070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8A16C615-0DB4-46C7-93B9-BDC9172955B6}"/>
                </a:ext>
              </a:extLst>
            </p:cNvPr>
            <p:cNvSpPr/>
            <p:nvPr/>
          </p:nvSpPr>
          <p:spPr>
            <a:xfrm>
              <a:off x="5341116" y="285610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85FDA8AE-E57D-4301-89F6-98F35E825894}"/>
                </a:ext>
              </a:extLst>
            </p:cNvPr>
            <p:cNvSpPr/>
            <p:nvPr/>
          </p:nvSpPr>
          <p:spPr>
            <a:xfrm>
              <a:off x="5926474" y="27622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6 w 127573"/>
                <a:gd name="connsiteY1" fmla="*/ 127573 h 127573"/>
                <a:gd name="connsiteX2" fmla="*/ 0 w 127573"/>
                <a:gd name="connsiteY2" fmla="*/ 63786 h 127573"/>
                <a:gd name="connsiteX3" fmla="*/ 63786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774987AC-CFC6-42FE-9D89-18091E2B487E}"/>
                </a:ext>
              </a:extLst>
            </p:cNvPr>
            <p:cNvSpPr/>
            <p:nvPr/>
          </p:nvSpPr>
          <p:spPr>
            <a:xfrm>
              <a:off x="5097799" y="234890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7899E186-5450-432D-9A97-8729EBE38BE2}"/>
                </a:ext>
              </a:extLst>
            </p:cNvPr>
            <p:cNvSpPr/>
            <p:nvPr/>
          </p:nvSpPr>
          <p:spPr>
            <a:xfrm>
              <a:off x="5915216" y="1899282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E7460934-811B-4D1B-812C-05846B518CF6}"/>
                </a:ext>
              </a:extLst>
            </p:cNvPr>
            <p:cNvSpPr/>
            <p:nvPr/>
          </p:nvSpPr>
          <p:spPr>
            <a:xfrm>
              <a:off x="4669174" y="3577627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DA44F54-4F69-4088-8EDC-35CC12003EC0}"/>
                </a:ext>
              </a:extLst>
            </p:cNvPr>
            <p:cNvSpPr/>
            <p:nvPr/>
          </p:nvSpPr>
          <p:spPr>
            <a:xfrm>
              <a:off x="4840624" y="3276576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8AC2AFC-EFCF-4D0E-A2F3-1C1C0D7E7D80}"/>
                </a:ext>
              </a:extLst>
            </p:cNvPr>
            <p:cNvSpPr/>
            <p:nvPr/>
          </p:nvSpPr>
          <p:spPr>
            <a:xfrm>
              <a:off x="5253948" y="3362301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6 w 127573"/>
                <a:gd name="connsiteY1" fmla="*/ 127573 h 127573"/>
                <a:gd name="connsiteX2" fmla="*/ 0 w 127573"/>
                <a:gd name="connsiteY2" fmla="*/ 63787 h 127573"/>
                <a:gd name="connsiteX3" fmla="*/ 63786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4" y="0"/>
                    <a:pt x="127573" y="28558"/>
                    <a:pt x="127573" y="63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73586DD4-A142-4E4D-A540-11E674B850E8}"/>
                </a:ext>
              </a:extLst>
            </p:cNvPr>
            <p:cNvSpPr/>
            <p:nvPr/>
          </p:nvSpPr>
          <p:spPr>
            <a:xfrm>
              <a:off x="3968073" y="20764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79145648-BF9D-41CC-8D31-8E9F4C2B5877}"/>
                </a:ext>
              </a:extLst>
            </p:cNvPr>
            <p:cNvSpPr/>
            <p:nvPr/>
          </p:nvSpPr>
          <p:spPr>
            <a:xfrm>
              <a:off x="4840624" y="252035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9" name="!!title">
            <a:extLst>
              <a:ext uri="{FF2B5EF4-FFF2-40B4-BE49-F238E27FC236}">
                <a16:creationId xmlns="" xmlns:a16="http://schemas.microsoft.com/office/drawing/2014/main" id="{33BA4772-F9C5-4E86-8149-51EA1643A8DF}"/>
              </a:ext>
            </a:extLst>
          </p:cNvPr>
          <p:cNvSpPr txBox="1"/>
          <p:nvPr/>
        </p:nvSpPr>
        <p:spPr>
          <a:xfrm>
            <a:off x="473644" y="795172"/>
            <a:ext cx="5216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 smtClean="0">
                <a:latin typeface="Montserrat" panose="02000505000000020004" pitchFamily="2" charset="0"/>
              </a:rPr>
              <a:t>Arc assembly</a:t>
            </a:r>
            <a:endParaRPr lang="en-ID" sz="4800" b="1" dirty="0">
              <a:latin typeface="Montserrat" panose="02000505000000020004" pitchFamily="2" charset="0"/>
            </a:endParaRPr>
          </a:p>
          <a:p>
            <a:endParaRPr lang="en-ID" sz="4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to Black" panose="020F0A02020204030203"/>
            </a:endParaRPr>
          </a:p>
        </p:txBody>
      </p:sp>
      <p:sp>
        <p:nvSpPr>
          <p:cNvPr id="21" name="!!text">
            <a:extLst>
              <a:ext uri="{FF2B5EF4-FFF2-40B4-BE49-F238E27FC236}">
                <a16:creationId xmlns="" xmlns:a16="http://schemas.microsoft.com/office/drawing/2014/main" id="{F44991A3-93B9-4C17-BDA0-BF9F1B428EB8}"/>
              </a:ext>
            </a:extLst>
          </p:cNvPr>
          <p:cNvSpPr txBox="1"/>
          <p:nvPr/>
        </p:nvSpPr>
        <p:spPr>
          <a:xfrm>
            <a:off x="378535" y="1876205"/>
            <a:ext cx="5367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Diawal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sejarah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perkembangan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komputer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pada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tahun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1950,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bahasa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pemrograman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yang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banyak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digunakan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adalah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Assembly. Assembly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adalah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bahasa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pemrograman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yang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berinteraksi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langsung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dengan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mesin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. Salah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satu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bahasa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Assembly yang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pertama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kali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dikembangkan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ditulis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oleh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 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Kathleen Booth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 yang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diberi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nama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Lato Black" panose="020F0A02020204030203"/>
              </a:rPr>
              <a:t> ARC Assembly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Right Triangle 49">
            <a:extLst>
              <a:ext uri="{FF2B5EF4-FFF2-40B4-BE49-F238E27FC236}">
                <a16:creationId xmlns="" xmlns:a16="http://schemas.microsoft.com/office/drawing/2014/main" id="{D63CA2E0-1AEB-4F37-8DC3-CE34FAFCF28E}"/>
              </a:ext>
            </a:extLst>
          </p:cNvPr>
          <p:cNvSpPr/>
          <p:nvPr/>
        </p:nvSpPr>
        <p:spPr>
          <a:xfrm rot="10800000">
            <a:off x="10218656" y="-1"/>
            <a:ext cx="1973344" cy="197334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3" t="-46" r="-1114" b="2655"/>
          <a:stretch/>
        </p:blipFill>
        <p:spPr>
          <a:xfrm>
            <a:off x="6835543" y="-220982"/>
            <a:ext cx="5018883" cy="7299960"/>
          </a:xfr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8CEC5B5-D31A-4732-97EE-26072BF79036}"/>
              </a:ext>
            </a:extLst>
          </p:cNvPr>
          <p:cNvGrpSpPr/>
          <p:nvPr/>
        </p:nvGrpSpPr>
        <p:grpSpPr>
          <a:xfrm>
            <a:off x="6142025" y="2903085"/>
            <a:ext cx="1051828" cy="1051828"/>
            <a:chOff x="4335260" y="2468880"/>
            <a:chExt cx="1390421" cy="1390421"/>
          </a:xfrm>
        </p:grpSpPr>
        <p:sp>
          <p:nvSpPr>
            <p:cNvPr id="15" name="Diamond 14">
              <a:extLst>
                <a:ext uri="{FF2B5EF4-FFF2-40B4-BE49-F238E27FC236}">
                  <a16:creationId xmlns="" xmlns:a16="http://schemas.microsoft.com/office/drawing/2014/main" id="{9C254AA7-747A-4CE5-94E8-2CD76FCCA3C8}"/>
                </a:ext>
              </a:extLst>
            </p:cNvPr>
            <p:cNvSpPr/>
            <p:nvPr/>
          </p:nvSpPr>
          <p:spPr>
            <a:xfrm>
              <a:off x="4335260" y="2468880"/>
              <a:ext cx="1390421" cy="139042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Picture Placeholder 7" descr="Caret Right with solid fill">
              <a:extLst>
                <a:ext uri="{FF2B5EF4-FFF2-40B4-BE49-F238E27FC236}">
                  <a16:creationId xmlns="" xmlns:a16="http://schemas.microsoft.com/office/drawing/2014/main" id="{6B47DEC3-BFB3-4A4C-A40D-62373D76EF6D}"/>
                </a:ext>
              </a:extLst>
            </p:cNvPr>
            <p:cNvSpPr/>
            <p:nvPr/>
          </p:nvSpPr>
          <p:spPr>
            <a:xfrm>
              <a:off x="4859802" y="2867298"/>
              <a:ext cx="341337" cy="593584"/>
            </a:xfrm>
            <a:custGeom>
              <a:avLst/>
              <a:gdLst>
                <a:gd name="connsiteX0" fmla="*/ 216578 w 1658217"/>
                <a:gd name="connsiteY0" fmla="*/ 2883637 h 2883637"/>
                <a:gd name="connsiteX1" fmla="*/ 51 w 1658217"/>
                <a:gd name="connsiteY1" fmla="*/ 2667162 h 2883637"/>
                <a:gd name="connsiteX2" fmla="*/ 1225216 w 1658217"/>
                <a:gd name="connsiteY2" fmla="*/ 1441997 h 2883637"/>
                <a:gd name="connsiteX3" fmla="*/ 0 w 1658217"/>
                <a:gd name="connsiteY3" fmla="*/ 216476 h 2883637"/>
                <a:gd name="connsiteX4" fmla="*/ 216527 w 1658217"/>
                <a:gd name="connsiteY4" fmla="*/ 0 h 2883637"/>
                <a:gd name="connsiteX5" fmla="*/ 1658218 w 1658217"/>
                <a:gd name="connsiteY5" fmla="*/ 1441997 h 2883637"/>
                <a:gd name="connsiteX6" fmla="*/ 216578 w 1658217"/>
                <a:gd name="connsiteY6" fmla="*/ 2883637 h 28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8217" h="2883637">
                  <a:moveTo>
                    <a:pt x="216578" y="2883637"/>
                  </a:moveTo>
                  <a:lnTo>
                    <a:pt x="51" y="2667162"/>
                  </a:lnTo>
                  <a:lnTo>
                    <a:pt x="1225216" y="1441997"/>
                  </a:lnTo>
                  <a:lnTo>
                    <a:pt x="0" y="216476"/>
                  </a:lnTo>
                  <a:lnTo>
                    <a:pt x="216527" y="0"/>
                  </a:lnTo>
                  <a:lnTo>
                    <a:pt x="1658218" y="1441997"/>
                  </a:lnTo>
                  <a:lnTo>
                    <a:pt x="216578" y="2883637"/>
                  </a:lnTo>
                  <a:close/>
                </a:path>
              </a:pathLst>
            </a:custGeom>
            <a:solidFill>
              <a:schemeClr val="bg1"/>
            </a:solidFill>
            <a:ln w="50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0044560-76DC-423A-A543-6A2A9D400028}"/>
              </a:ext>
            </a:extLst>
          </p:cNvPr>
          <p:cNvSpPr/>
          <p:nvPr/>
        </p:nvSpPr>
        <p:spPr>
          <a:xfrm>
            <a:off x="6690223" y="5294376"/>
            <a:ext cx="2578620" cy="58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smtClean="0">
                <a:latin typeface="Lato" panose="020F0502020204030203" pitchFamily="34" charset="0"/>
              </a:rPr>
              <a:t>Kathleen Booth</a:t>
            </a:r>
            <a:endParaRPr lang="en-ID" sz="16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906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aphic 16" descr="A grid with small circles">
            <a:extLst>
              <a:ext uri="{FF2B5EF4-FFF2-40B4-BE49-F238E27FC236}">
                <a16:creationId xmlns="" xmlns:a16="http://schemas.microsoft.com/office/drawing/2014/main" id="{9969A343-021A-4912-810D-27DB88030E55}"/>
              </a:ext>
            </a:extLst>
          </p:cNvPr>
          <p:cNvGrpSpPr/>
          <p:nvPr/>
        </p:nvGrpSpPr>
        <p:grpSpPr>
          <a:xfrm rot="19100912">
            <a:off x="-208414" y="-252222"/>
            <a:ext cx="4114778" cy="3661864"/>
            <a:chOff x="2539344" y="1070021"/>
            <a:chExt cx="4114778" cy="3661864"/>
          </a:xfrm>
          <a:solidFill>
            <a:schemeClr val="bg1">
              <a:lumMod val="8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FE8A8E8-128C-43E5-9973-4D9942BF145D}"/>
                </a:ext>
              </a:extLst>
            </p:cNvPr>
            <p:cNvSpPr/>
            <p:nvPr/>
          </p:nvSpPr>
          <p:spPr>
            <a:xfrm>
              <a:off x="3873975" y="107002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197A77C-9687-4362-9C99-7B628F681F58}"/>
                </a:ext>
              </a:extLst>
            </p:cNvPr>
            <p:cNvSpPr/>
            <p:nvPr/>
          </p:nvSpPr>
          <p:spPr>
            <a:xfrm>
              <a:off x="6398962" y="44767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0AB82D28-E6BD-40E6-BFFA-F0C8508973A7}"/>
                </a:ext>
              </a:extLst>
            </p:cNvPr>
            <p:cNvSpPr/>
            <p:nvPr/>
          </p:nvSpPr>
          <p:spPr>
            <a:xfrm>
              <a:off x="6398962" y="27928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AC09E7AB-22B2-4BD1-AEEE-A15ABBAEE3D8}"/>
                </a:ext>
              </a:extLst>
            </p:cNvPr>
            <p:cNvSpPr/>
            <p:nvPr/>
          </p:nvSpPr>
          <p:spPr>
            <a:xfrm>
              <a:off x="5968323" y="365006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F4A18A66-4281-4533-92C3-035D9244BEE7}"/>
                </a:ext>
              </a:extLst>
            </p:cNvPr>
            <p:cNvSpPr/>
            <p:nvPr/>
          </p:nvSpPr>
          <p:spPr>
            <a:xfrm>
              <a:off x="4882473" y="387665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80CFB53A-BF12-4D61-9741-4A6EDCE2D9F5}"/>
                </a:ext>
              </a:extLst>
            </p:cNvPr>
            <p:cNvSpPr/>
            <p:nvPr/>
          </p:nvSpPr>
          <p:spPr>
            <a:xfrm>
              <a:off x="4911048" y="15049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73B600CB-E8F6-4DF2-9D4D-5713A4EE5592}"/>
                </a:ext>
              </a:extLst>
            </p:cNvPr>
            <p:cNvSpPr/>
            <p:nvPr/>
          </p:nvSpPr>
          <p:spPr>
            <a:xfrm>
              <a:off x="4684462" y="193556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742D6B23-5B22-429C-A149-8164D03A0DDA}"/>
                </a:ext>
              </a:extLst>
            </p:cNvPr>
            <p:cNvSpPr/>
            <p:nvPr/>
          </p:nvSpPr>
          <p:spPr>
            <a:xfrm>
              <a:off x="2539344" y="150691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A9BCD567-8369-4BE7-9BF0-766435EAFE40}"/>
                </a:ext>
              </a:extLst>
            </p:cNvPr>
            <p:cNvSpPr/>
            <p:nvPr/>
          </p:nvSpPr>
          <p:spPr>
            <a:xfrm>
              <a:off x="3598591" y="173551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62CEDB5E-E1B5-4A6C-A088-AF8C1048816D}"/>
                </a:ext>
              </a:extLst>
            </p:cNvPr>
            <p:cNvSpPr/>
            <p:nvPr/>
          </p:nvSpPr>
          <p:spPr>
            <a:xfrm>
              <a:off x="5341666" y="1733547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0FEB97E7-8922-452B-B614-DC31392838FC}"/>
                </a:ext>
              </a:extLst>
            </p:cNvPr>
            <p:cNvSpPr/>
            <p:nvPr/>
          </p:nvSpPr>
          <p:spPr>
            <a:xfrm>
              <a:off x="6014550" y="229898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BDB35626-51D5-48E3-A44E-41254CCF6633}"/>
                </a:ext>
              </a:extLst>
            </p:cNvPr>
            <p:cNvSpPr/>
            <p:nvPr/>
          </p:nvSpPr>
          <p:spPr>
            <a:xfrm>
              <a:off x="5537426" y="348904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6A0DBBA5-D1A5-4D45-AD64-E828F35D1390}"/>
                </a:ext>
              </a:extLst>
            </p:cNvPr>
            <p:cNvSpPr/>
            <p:nvPr/>
          </p:nvSpPr>
          <p:spPr>
            <a:xfrm>
              <a:off x="3329450" y="248070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664E1478-B00E-4879-88DE-253AF301F32C}"/>
                </a:ext>
              </a:extLst>
            </p:cNvPr>
            <p:cNvSpPr/>
            <p:nvPr/>
          </p:nvSpPr>
          <p:spPr>
            <a:xfrm>
              <a:off x="2969941" y="1076322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D57EA23A-5E37-4711-8522-75EBD71591AB}"/>
                </a:ext>
              </a:extLst>
            </p:cNvPr>
            <p:cNvSpPr/>
            <p:nvPr/>
          </p:nvSpPr>
          <p:spPr>
            <a:xfrm>
              <a:off x="4703229" y="2983682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19"/>
                    <a:pt x="57120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8D84E7D7-193B-4281-8AB8-5D624764EB97}"/>
                </a:ext>
              </a:extLst>
            </p:cNvPr>
            <p:cNvSpPr/>
            <p:nvPr/>
          </p:nvSpPr>
          <p:spPr>
            <a:xfrm>
              <a:off x="5570287" y="21070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D96E9800-B285-499C-B2ED-9E662B0D0B40}"/>
                </a:ext>
              </a:extLst>
            </p:cNvPr>
            <p:cNvSpPr/>
            <p:nvPr/>
          </p:nvSpPr>
          <p:spPr>
            <a:xfrm>
              <a:off x="5341116" y="285610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84915FE9-0829-412F-AC7B-D626D7533DB5}"/>
                </a:ext>
              </a:extLst>
            </p:cNvPr>
            <p:cNvSpPr/>
            <p:nvPr/>
          </p:nvSpPr>
          <p:spPr>
            <a:xfrm>
              <a:off x="5926474" y="27622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6 w 127573"/>
                <a:gd name="connsiteY1" fmla="*/ 127573 h 127573"/>
                <a:gd name="connsiteX2" fmla="*/ 0 w 127573"/>
                <a:gd name="connsiteY2" fmla="*/ 63786 h 127573"/>
                <a:gd name="connsiteX3" fmla="*/ 63786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FBC455D0-0C22-41E3-8689-12BCA2414D11}"/>
                </a:ext>
              </a:extLst>
            </p:cNvPr>
            <p:cNvSpPr/>
            <p:nvPr/>
          </p:nvSpPr>
          <p:spPr>
            <a:xfrm>
              <a:off x="5097799" y="234890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603330BC-96D7-4C79-8C4A-9A2CD393FAB0}"/>
                </a:ext>
              </a:extLst>
            </p:cNvPr>
            <p:cNvSpPr/>
            <p:nvPr/>
          </p:nvSpPr>
          <p:spPr>
            <a:xfrm>
              <a:off x="5915216" y="1899282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1A31F78A-3BC0-4CCF-A285-7A310723FAC0}"/>
                </a:ext>
              </a:extLst>
            </p:cNvPr>
            <p:cNvSpPr/>
            <p:nvPr/>
          </p:nvSpPr>
          <p:spPr>
            <a:xfrm>
              <a:off x="4669174" y="3577627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173403E6-E22F-48E7-BAEC-E5C26AD1F38E}"/>
                </a:ext>
              </a:extLst>
            </p:cNvPr>
            <p:cNvSpPr/>
            <p:nvPr/>
          </p:nvSpPr>
          <p:spPr>
            <a:xfrm>
              <a:off x="4840624" y="3276576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0D925FD0-EEA5-42F7-8F6D-BAE1F26A6BC2}"/>
                </a:ext>
              </a:extLst>
            </p:cNvPr>
            <p:cNvSpPr/>
            <p:nvPr/>
          </p:nvSpPr>
          <p:spPr>
            <a:xfrm>
              <a:off x="5253948" y="3362301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6 w 127573"/>
                <a:gd name="connsiteY1" fmla="*/ 127573 h 127573"/>
                <a:gd name="connsiteX2" fmla="*/ 0 w 127573"/>
                <a:gd name="connsiteY2" fmla="*/ 63787 h 127573"/>
                <a:gd name="connsiteX3" fmla="*/ 63786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4" y="0"/>
                    <a:pt x="127573" y="28558"/>
                    <a:pt x="127573" y="63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B648D6DA-F9A2-427C-B9F2-9232E89DCE5F}"/>
                </a:ext>
              </a:extLst>
            </p:cNvPr>
            <p:cNvSpPr/>
            <p:nvPr/>
          </p:nvSpPr>
          <p:spPr>
            <a:xfrm>
              <a:off x="3968073" y="20764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703C70F2-409E-48DA-9D06-75BFEBA378E4}"/>
                </a:ext>
              </a:extLst>
            </p:cNvPr>
            <p:cNvSpPr/>
            <p:nvPr/>
          </p:nvSpPr>
          <p:spPr>
            <a:xfrm>
              <a:off x="4840624" y="252035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D8755222-3F9A-429D-BED6-538692FD3601}"/>
              </a:ext>
            </a:extLst>
          </p:cNvPr>
          <p:cNvSpPr/>
          <p:nvPr/>
        </p:nvSpPr>
        <p:spPr>
          <a:xfrm>
            <a:off x="2168438" y="1831350"/>
            <a:ext cx="8149042" cy="3808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4DF303C-4915-4C12-9454-7811B4ED64F7}"/>
              </a:ext>
            </a:extLst>
          </p:cNvPr>
          <p:cNvSpPr txBox="1"/>
          <p:nvPr/>
        </p:nvSpPr>
        <p:spPr>
          <a:xfrm>
            <a:off x="2555493" y="2201311"/>
            <a:ext cx="52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DESKRIPSI </a:t>
            </a:r>
            <a:r>
              <a:rPr lang="en-US" sz="2000" b="1" dirty="0" smtClean="0">
                <a:solidFill>
                  <a:schemeClr val="bg1"/>
                </a:solidFill>
                <a:latin typeface="Lato Black" panose="020F0A02020204030203"/>
              </a:rPr>
              <a:t>PROGRAM</a:t>
            </a:r>
            <a:endParaRPr lang="en-US" sz="2000" b="1" dirty="0">
              <a:solidFill>
                <a:schemeClr val="bg1"/>
              </a:solidFill>
              <a:latin typeface="Lato Black" panose="020F0A02020204030203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C7D0133F-714E-4283-A5AC-BE5A8E07F31F}"/>
              </a:ext>
            </a:extLst>
          </p:cNvPr>
          <p:cNvSpPr txBox="1"/>
          <p:nvPr/>
        </p:nvSpPr>
        <p:spPr>
          <a:xfrm>
            <a:off x="2370902" y="2946391"/>
            <a:ext cx="688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program yang di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buat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mengkonversikan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bilangan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hexadecimal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binary,program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dibuat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tentu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memudahkan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pengguna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menyelesaikan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tugas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berkaitan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bilangan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hexadecimal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 Black" panose="020F0A02020204030203"/>
              </a:rPr>
              <a:t>bilangan</a:t>
            </a:r>
            <a:r>
              <a:rPr lang="en-US" sz="2400" dirty="0">
                <a:solidFill>
                  <a:schemeClr val="bg1"/>
                </a:solidFill>
                <a:latin typeface="Lato Black" panose="020F0A02020204030203"/>
              </a:rPr>
              <a:t> binary</a:t>
            </a:r>
          </a:p>
        </p:txBody>
      </p:sp>
      <p:sp>
        <p:nvSpPr>
          <p:cNvPr id="78" name="!!title">
            <a:extLst>
              <a:ext uri="{FF2B5EF4-FFF2-40B4-BE49-F238E27FC236}">
                <a16:creationId xmlns="" xmlns:a16="http://schemas.microsoft.com/office/drawing/2014/main" id="{CAB0420B-0DCC-4C96-AA89-152DDEF1AA02}"/>
              </a:ext>
            </a:extLst>
          </p:cNvPr>
          <p:cNvSpPr txBox="1"/>
          <p:nvPr/>
        </p:nvSpPr>
        <p:spPr>
          <a:xfrm>
            <a:off x="328618" y="288464"/>
            <a:ext cx="11560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smtClean="0">
                <a:latin typeface="Montserrat" panose="02000505000000020004" pitchFamily="2" charset="0"/>
              </a:rPr>
              <a:t>Program </a:t>
            </a:r>
            <a:r>
              <a:rPr lang="en-ID" sz="2800" b="1" dirty="0" err="1" smtClean="0">
                <a:latin typeface="Montserrat" panose="02000505000000020004" pitchFamily="2" charset="0"/>
              </a:rPr>
              <a:t>alat</a:t>
            </a:r>
            <a:r>
              <a:rPr lang="en-ID" sz="2800" b="1" dirty="0" smtClean="0">
                <a:latin typeface="Montserrat" panose="02000505000000020004" pitchFamily="2" charset="0"/>
              </a:rPr>
              <a:t> </a:t>
            </a:r>
            <a:r>
              <a:rPr lang="en-ID" sz="2800" b="1" dirty="0" err="1" smtClean="0">
                <a:latin typeface="Montserrat" panose="02000505000000020004" pitchFamily="2" charset="0"/>
              </a:rPr>
              <a:t>konversi</a:t>
            </a:r>
            <a:r>
              <a:rPr lang="en-ID" sz="2800" b="1" dirty="0" smtClean="0">
                <a:latin typeface="Montserrat" panose="02000505000000020004" pitchFamily="2" charset="0"/>
              </a:rPr>
              <a:t> </a:t>
            </a:r>
            <a:r>
              <a:rPr lang="en-ID" sz="2800" b="1" dirty="0" err="1" smtClean="0">
                <a:latin typeface="Montserrat" panose="02000505000000020004" pitchFamily="2" charset="0"/>
              </a:rPr>
              <a:t>bilangan</a:t>
            </a:r>
            <a:r>
              <a:rPr lang="en-ID" sz="2800" b="1" dirty="0" smtClean="0">
                <a:latin typeface="Montserrat" panose="02000505000000020004" pitchFamily="2" charset="0"/>
              </a:rPr>
              <a:t> hexadecimal </a:t>
            </a:r>
            <a:r>
              <a:rPr lang="en-ID" sz="2800" b="1" dirty="0" err="1" smtClean="0">
                <a:latin typeface="Montserrat" panose="02000505000000020004" pitchFamily="2" charset="0"/>
              </a:rPr>
              <a:t>ke</a:t>
            </a:r>
            <a:r>
              <a:rPr lang="en-ID" sz="2800" b="1" dirty="0" smtClean="0">
                <a:latin typeface="Montserrat" panose="02000505000000020004" pitchFamily="2" charset="0"/>
              </a:rPr>
              <a:t> </a:t>
            </a:r>
            <a:r>
              <a:rPr lang="en-ID" sz="2800" b="1" dirty="0" err="1" smtClean="0">
                <a:latin typeface="Montserrat" panose="02000505000000020004" pitchFamily="2" charset="0"/>
              </a:rPr>
              <a:t>bilangan</a:t>
            </a:r>
            <a:r>
              <a:rPr lang="en-ID" sz="2800" b="1" dirty="0" smtClean="0">
                <a:latin typeface="Montserrat" panose="02000505000000020004" pitchFamily="2" charset="0"/>
              </a:rPr>
              <a:t> binary </a:t>
            </a:r>
            <a:r>
              <a:rPr lang="en-ID" sz="2800" b="1" dirty="0" err="1" smtClean="0">
                <a:latin typeface="Montserrat" panose="02000505000000020004" pitchFamily="2" charset="0"/>
              </a:rPr>
              <a:t>dengan</a:t>
            </a:r>
            <a:r>
              <a:rPr lang="en-ID" sz="2800" b="1" dirty="0" smtClean="0">
                <a:latin typeface="Montserrat" panose="02000505000000020004" pitchFamily="2" charset="0"/>
              </a:rPr>
              <a:t> </a:t>
            </a:r>
            <a:r>
              <a:rPr lang="en-ID" sz="2800" b="1" dirty="0" err="1" smtClean="0">
                <a:latin typeface="Montserrat" panose="02000505000000020004" pitchFamily="2" charset="0"/>
              </a:rPr>
              <a:t>huruf</a:t>
            </a:r>
            <a:r>
              <a:rPr lang="en-ID" sz="2800" b="1" dirty="0" smtClean="0">
                <a:latin typeface="Montserrat" panose="02000505000000020004" pitchFamily="2" charset="0"/>
              </a:rPr>
              <a:t> </a:t>
            </a:r>
            <a:r>
              <a:rPr lang="en-ID" sz="2800" b="1" dirty="0" err="1" smtClean="0">
                <a:latin typeface="Montserrat" panose="02000505000000020004" pitchFamily="2" charset="0"/>
              </a:rPr>
              <a:t>kapital</a:t>
            </a:r>
            <a:endParaRPr lang="en-ID" sz="2800" b="1" dirty="0">
              <a:latin typeface="Montserrat" panose="02000505000000020004" pitchFamily="2" charset="0"/>
            </a:endParaRPr>
          </a:p>
          <a:p>
            <a:pPr algn="ctr"/>
            <a:endParaRPr lang="en-ID" sz="2800" b="1" dirty="0">
              <a:latin typeface="Lato Black" panose="020F0A02020204030203" pitchFamily="34" charset="0"/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="" xmlns:a16="http://schemas.microsoft.com/office/drawing/2014/main" id="{8B4846D2-CA01-4A0F-8EDC-2E1F8126FC82}"/>
              </a:ext>
            </a:extLst>
          </p:cNvPr>
          <p:cNvSpPr/>
          <p:nvPr/>
        </p:nvSpPr>
        <p:spPr>
          <a:xfrm rot="10800000">
            <a:off x="11018293" y="0"/>
            <a:ext cx="1173707" cy="117370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E5E7119-F83D-49B8-83FC-A1141D2B553F}"/>
              </a:ext>
            </a:extLst>
          </p:cNvPr>
          <p:cNvGrpSpPr/>
          <p:nvPr/>
        </p:nvGrpSpPr>
        <p:grpSpPr>
          <a:xfrm>
            <a:off x="10141225" y="1831350"/>
            <a:ext cx="1026253" cy="1026253"/>
            <a:chOff x="7346224" y="2901215"/>
            <a:chExt cx="1026253" cy="1026253"/>
          </a:xfrm>
        </p:grpSpPr>
        <p:sp>
          <p:nvSpPr>
            <p:cNvPr id="7" name="Diamond 6">
              <a:extLst>
                <a:ext uri="{FF2B5EF4-FFF2-40B4-BE49-F238E27FC236}">
                  <a16:creationId xmlns="" xmlns:a16="http://schemas.microsoft.com/office/drawing/2014/main" id="{E2BE2E60-819B-4B17-BFF8-5476E8A93BFE}"/>
                </a:ext>
              </a:extLst>
            </p:cNvPr>
            <p:cNvSpPr/>
            <p:nvPr/>
          </p:nvSpPr>
          <p:spPr>
            <a:xfrm>
              <a:off x="7346224" y="2901215"/>
              <a:ext cx="1026253" cy="102625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2" name="Graphic 81" descr="Cathedral outline">
              <a:extLst>
                <a:ext uri="{FF2B5EF4-FFF2-40B4-BE49-F238E27FC236}">
                  <a16:creationId xmlns="" xmlns:a16="http://schemas.microsoft.com/office/drawing/2014/main" id="{214AB846-8BF4-46FF-B380-777DAA157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0707" y="3184134"/>
              <a:ext cx="460413" cy="460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8388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aphic 16" descr="A grid with small circles">
            <a:extLst>
              <a:ext uri="{FF2B5EF4-FFF2-40B4-BE49-F238E27FC236}">
                <a16:creationId xmlns="" xmlns:a16="http://schemas.microsoft.com/office/drawing/2014/main" id="{6D08A2AB-0DE9-4BF7-8B6F-D63EAEF10ED7}"/>
              </a:ext>
            </a:extLst>
          </p:cNvPr>
          <p:cNvGrpSpPr/>
          <p:nvPr/>
        </p:nvGrpSpPr>
        <p:grpSpPr>
          <a:xfrm>
            <a:off x="242356" y="91947"/>
            <a:ext cx="2848293" cy="2534781"/>
            <a:chOff x="2539344" y="1070021"/>
            <a:chExt cx="4114778" cy="3661864"/>
          </a:xfrm>
          <a:solidFill>
            <a:schemeClr val="bg1">
              <a:lumMod val="85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6FA9200E-B900-492C-96F5-E0CA45758FD7}"/>
                </a:ext>
              </a:extLst>
            </p:cNvPr>
            <p:cNvSpPr/>
            <p:nvPr/>
          </p:nvSpPr>
          <p:spPr>
            <a:xfrm>
              <a:off x="3873975" y="107002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FE7CC49B-6495-4F7D-8F9D-6E3D5A53A3F6}"/>
                </a:ext>
              </a:extLst>
            </p:cNvPr>
            <p:cNvSpPr/>
            <p:nvPr/>
          </p:nvSpPr>
          <p:spPr>
            <a:xfrm>
              <a:off x="6398962" y="44767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90C5943-A6D4-4C4B-9EDF-DEEEB54781E2}"/>
                </a:ext>
              </a:extLst>
            </p:cNvPr>
            <p:cNvSpPr/>
            <p:nvPr/>
          </p:nvSpPr>
          <p:spPr>
            <a:xfrm>
              <a:off x="6398962" y="27928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AC55F1D-8F48-4BA0-9786-42B245E90BC5}"/>
                </a:ext>
              </a:extLst>
            </p:cNvPr>
            <p:cNvSpPr/>
            <p:nvPr/>
          </p:nvSpPr>
          <p:spPr>
            <a:xfrm>
              <a:off x="5968323" y="365006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0E0FA02-77E7-4657-8C99-81D92D5F3EB6}"/>
                </a:ext>
              </a:extLst>
            </p:cNvPr>
            <p:cNvSpPr/>
            <p:nvPr/>
          </p:nvSpPr>
          <p:spPr>
            <a:xfrm>
              <a:off x="4882473" y="387665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C1F8EB02-7E1E-4B97-8772-B43778DC903B}"/>
                </a:ext>
              </a:extLst>
            </p:cNvPr>
            <p:cNvSpPr/>
            <p:nvPr/>
          </p:nvSpPr>
          <p:spPr>
            <a:xfrm>
              <a:off x="4911048" y="15049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CB6CF80E-F11F-42BA-A5E0-260B9EEFAC49}"/>
                </a:ext>
              </a:extLst>
            </p:cNvPr>
            <p:cNvSpPr/>
            <p:nvPr/>
          </p:nvSpPr>
          <p:spPr>
            <a:xfrm>
              <a:off x="4684462" y="193556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24F8BFB-8F98-41CF-A312-56EA156F2BAF}"/>
                </a:ext>
              </a:extLst>
            </p:cNvPr>
            <p:cNvSpPr/>
            <p:nvPr/>
          </p:nvSpPr>
          <p:spPr>
            <a:xfrm>
              <a:off x="2539344" y="150691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1F30AA08-929A-4935-844B-6E363568FFBE}"/>
                </a:ext>
              </a:extLst>
            </p:cNvPr>
            <p:cNvSpPr/>
            <p:nvPr/>
          </p:nvSpPr>
          <p:spPr>
            <a:xfrm>
              <a:off x="3598591" y="173551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9D86889B-AA1B-4E1D-889E-50CAB1E0685F}"/>
                </a:ext>
              </a:extLst>
            </p:cNvPr>
            <p:cNvSpPr/>
            <p:nvPr/>
          </p:nvSpPr>
          <p:spPr>
            <a:xfrm>
              <a:off x="5341666" y="1733547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77B54C7D-C6DB-4481-A41F-C4AD6153AB1C}"/>
                </a:ext>
              </a:extLst>
            </p:cNvPr>
            <p:cNvSpPr/>
            <p:nvPr/>
          </p:nvSpPr>
          <p:spPr>
            <a:xfrm>
              <a:off x="6014550" y="229898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614DA55-EBC8-41DA-A8BF-922968E5D87A}"/>
                </a:ext>
              </a:extLst>
            </p:cNvPr>
            <p:cNvSpPr/>
            <p:nvPr/>
          </p:nvSpPr>
          <p:spPr>
            <a:xfrm>
              <a:off x="5537426" y="348904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BAF68A83-26AC-4892-AD74-234BA92D2D1C}"/>
                </a:ext>
              </a:extLst>
            </p:cNvPr>
            <p:cNvSpPr/>
            <p:nvPr/>
          </p:nvSpPr>
          <p:spPr>
            <a:xfrm>
              <a:off x="3329450" y="248070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50AF3510-E9A8-43E0-88E6-49FA2EBC11F3}"/>
                </a:ext>
              </a:extLst>
            </p:cNvPr>
            <p:cNvSpPr/>
            <p:nvPr/>
          </p:nvSpPr>
          <p:spPr>
            <a:xfrm>
              <a:off x="2969941" y="1076322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7B7F1F75-1300-4C10-B67E-C405363C8A7E}"/>
                </a:ext>
              </a:extLst>
            </p:cNvPr>
            <p:cNvSpPr/>
            <p:nvPr/>
          </p:nvSpPr>
          <p:spPr>
            <a:xfrm>
              <a:off x="4703229" y="2983682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19"/>
                    <a:pt x="57120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72927561-9F27-479F-AC1A-2806EEA13EA4}"/>
                </a:ext>
              </a:extLst>
            </p:cNvPr>
            <p:cNvSpPr/>
            <p:nvPr/>
          </p:nvSpPr>
          <p:spPr>
            <a:xfrm>
              <a:off x="5570287" y="21070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8EA79E5C-BB35-4801-AA14-F2153CF781C8}"/>
                </a:ext>
              </a:extLst>
            </p:cNvPr>
            <p:cNvSpPr/>
            <p:nvPr/>
          </p:nvSpPr>
          <p:spPr>
            <a:xfrm>
              <a:off x="5341116" y="285610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E0BD05AB-FF42-49FD-A7AD-102F80E21AB3}"/>
                </a:ext>
              </a:extLst>
            </p:cNvPr>
            <p:cNvSpPr/>
            <p:nvPr/>
          </p:nvSpPr>
          <p:spPr>
            <a:xfrm>
              <a:off x="5926474" y="27622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6 w 127573"/>
                <a:gd name="connsiteY1" fmla="*/ 127573 h 127573"/>
                <a:gd name="connsiteX2" fmla="*/ 0 w 127573"/>
                <a:gd name="connsiteY2" fmla="*/ 63786 h 127573"/>
                <a:gd name="connsiteX3" fmla="*/ 63786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E5191AE9-1F1C-442B-BB26-E5076434D69C}"/>
                </a:ext>
              </a:extLst>
            </p:cNvPr>
            <p:cNvSpPr/>
            <p:nvPr/>
          </p:nvSpPr>
          <p:spPr>
            <a:xfrm>
              <a:off x="5097799" y="234890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EC43FE58-8056-4ED0-8A3D-A151C434DBA1}"/>
                </a:ext>
              </a:extLst>
            </p:cNvPr>
            <p:cNvSpPr/>
            <p:nvPr/>
          </p:nvSpPr>
          <p:spPr>
            <a:xfrm>
              <a:off x="5915216" y="1899282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E11469A8-C4C0-4A6D-AA63-5DCCEC021373}"/>
                </a:ext>
              </a:extLst>
            </p:cNvPr>
            <p:cNvSpPr/>
            <p:nvPr/>
          </p:nvSpPr>
          <p:spPr>
            <a:xfrm>
              <a:off x="4669174" y="3577627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36905DE8-EE21-4F4F-8E68-AFFFA4363594}"/>
                </a:ext>
              </a:extLst>
            </p:cNvPr>
            <p:cNvSpPr/>
            <p:nvPr/>
          </p:nvSpPr>
          <p:spPr>
            <a:xfrm>
              <a:off x="4840624" y="3276576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24063988-5102-44C5-8D4E-A172E4B135E1}"/>
                </a:ext>
              </a:extLst>
            </p:cNvPr>
            <p:cNvSpPr/>
            <p:nvPr/>
          </p:nvSpPr>
          <p:spPr>
            <a:xfrm>
              <a:off x="5253948" y="3362301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6 w 127573"/>
                <a:gd name="connsiteY1" fmla="*/ 127573 h 127573"/>
                <a:gd name="connsiteX2" fmla="*/ 0 w 127573"/>
                <a:gd name="connsiteY2" fmla="*/ 63787 h 127573"/>
                <a:gd name="connsiteX3" fmla="*/ 63786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4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63B137A6-2411-447A-8334-1D717A132B4E}"/>
                </a:ext>
              </a:extLst>
            </p:cNvPr>
            <p:cNvSpPr/>
            <p:nvPr/>
          </p:nvSpPr>
          <p:spPr>
            <a:xfrm>
              <a:off x="3968073" y="20764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38AB14BD-BABB-495F-AE20-1E9FE0A4DCC3}"/>
                </a:ext>
              </a:extLst>
            </p:cNvPr>
            <p:cNvSpPr/>
            <p:nvPr/>
          </p:nvSpPr>
          <p:spPr>
            <a:xfrm>
              <a:off x="4840624" y="252035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6F863398-E3B7-43F1-BE5F-B67E1DB67A68}"/>
              </a:ext>
            </a:extLst>
          </p:cNvPr>
          <p:cNvSpPr/>
          <p:nvPr/>
        </p:nvSpPr>
        <p:spPr>
          <a:xfrm>
            <a:off x="1" y="5892100"/>
            <a:ext cx="965900" cy="96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F9B27575-245A-4515-92DC-78F2D1B423A9}"/>
              </a:ext>
            </a:extLst>
          </p:cNvPr>
          <p:cNvSpPr/>
          <p:nvPr/>
        </p:nvSpPr>
        <p:spPr>
          <a:xfrm rot="10800000">
            <a:off x="9204208" y="-2"/>
            <a:ext cx="2987791" cy="29877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!!title">
            <a:extLst>
              <a:ext uri="{FF2B5EF4-FFF2-40B4-BE49-F238E27FC236}">
                <a16:creationId xmlns="" xmlns:a16="http://schemas.microsoft.com/office/drawing/2014/main" id="{32D1E0E2-DEED-4098-A69A-1EABEC405D0B}"/>
              </a:ext>
            </a:extLst>
          </p:cNvPr>
          <p:cNvSpPr txBox="1"/>
          <p:nvPr/>
        </p:nvSpPr>
        <p:spPr>
          <a:xfrm>
            <a:off x="2647997" y="307114"/>
            <a:ext cx="6896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</a:rPr>
              <a:t>Flowchart</a:t>
            </a:r>
            <a:endParaRPr lang="en-ID" sz="4800" b="1" dirty="0">
              <a:solidFill>
                <a:schemeClr val="accent1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872307"/>
            <a:ext cx="6096000" cy="5113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410063" y="1619348"/>
            <a:ext cx="1051560" cy="563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924413" y="2213708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80383" y="3066651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ata 72"/>
          <p:cNvSpPr/>
          <p:nvPr/>
        </p:nvSpPr>
        <p:spPr>
          <a:xfrm>
            <a:off x="5327933" y="2462131"/>
            <a:ext cx="1158240" cy="60452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Flowchart: Data 73"/>
          <p:cNvSpPr/>
          <p:nvPr/>
        </p:nvSpPr>
        <p:spPr>
          <a:xfrm>
            <a:off x="5250043" y="3287631"/>
            <a:ext cx="1242060" cy="57912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 BIL HEX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5303383" y="4042243"/>
            <a:ext cx="1135380" cy="5257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PROSES</a:t>
            </a: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5236493" y="4786306"/>
            <a:ext cx="1249680" cy="5715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 BIL BIN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5410063" y="5576089"/>
            <a:ext cx="97536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888003" y="3787406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918971" y="4553381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880383" y="534028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748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accent1">
                <a:lumMod val="5000"/>
                <a:lumOff val="9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aphic 16" descr="A grid with small circles">
            <a:extLst>
              <a:ext uri="{FF2B5EF4-FFF2-40B4-BE49-F238E27FC236}">
                <a16:creationId xmlns="" xmlns:a16="http://schemas.microsoft.com/office/drawing/2014/main" id="{6D08A2AB-0DE9-4BF7-8B6F-D63EAEF10ED7}"/>
              </a:ext>
            </a:extLst>
          </p:cNvPr>
          <p:cNvGrpSpPr/>
          <p:nvPr/>
        </p:nvGrpSpPr>
        <p:grpSpPr>
          <a:xfrm rot="18900000">
            <a:off x="82219" y="-271745"/>
            <a:ext cx="2848293" cy="2534781"/>
            <a:chOff x="2539344" y="1070021"/>
            <a:chExt cx="4114778" cy="3661864"/>
          </a:xfrm>
          <a:solidFill>
            <a:schemeClr val="bg1">
              <a:lumMod val="85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6FA9200E-B900-492C-96F5-E0CA45758FD7}"/>
                </a:ext>
              </a:extLst>
            </p:cNvPr>
            <p:cNvSpPr/>
            <p:nvPr/>
          </p:nvSpPr>
          <p:spPr>
            <a:xfrm>
              <a:off x="3873975" y="107002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FE7CC49B-6495-4F7D-8F9D-6E3D5A53A3F6}"/>
                </a:ext>
              </a:extLst>
            </p:cNvPr>
            <p:cNvSpPr/>
            <p:nvPr/>
          </p:nvSpPr>
          <p:spPr>
            <a:xfrm>
              <a:off x="6398962" y="44767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90C5943-A6D4-4C4B-9EDF-DEEEB54781E2}"/>
                </a:ext>
              </a:extLst>
            </p:cNvPr>
            <p:cNvSpPr/>
            <p:nvPr/>
          </p:nvSpPr>
          <p:spPr>
            <a:xfrm>
              <a:off x="6398962" y="27928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AC55F1D-8F48-4BA0-9786-42B245E90BC5}"/>
                </a:ext>
              </a:extLst>
            </p:cNvPr>
            <p:cNvSpPr/>
            <p:nvPr/>
          </p:nvSpPr>
          <p:spPr>
            <a:xfrm>
              <a:off x="5968323" y="365006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0E0FA02-77E7-4657-8C99-81D92D5F3EB6}"/>
                </a:ext>
              </a:extLst>
            </p:cNvPr>
            <p:cNvSpPr/>
            <p:nvPr/>
          </p:nvSpPr>
          <p:spPr>
            <a:xfrm>
              <a:off x="4882473" y="387665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C1F8EB02-7E1E-4B97-8772-B43778DC903B}"/>
                </a:ext>
              </a:extLst>
            </p:cNvPr>
            <p:cNvSpPr/>
            <p:nvPr/>
          </p:nvSpPr>
          <p:spPr>
            <a:xfrm>
              <a:off x="4911048" y="15049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CB6CF80E-F11F-42BA-A5E0-260B9EEFAC49}"/>
                </a:ext>
              </a:extLst>
            </p:cNvPr>
            <p:cNvSpPr/>
            <p:nvPr/>
          </p:nvSpPr>
          <p:spPr>
            <a:xfrm>
              <a:off x="4684462" y="193556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24F8BFB-8F98-41CF-A312-56EA156F2BAF}"/>
                </a:ext>
              </a:extLst>
            </p:cNvPr>
            <p:cNvSpPr/>
            <p:nvPr/>
          </p:nvSpPr>
          <p:spPr>
            <a:xfrm>
              <a:off x="2539344" y="150691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1F30AA08-929A-4935-844B-6E363568FFBE}"/>
                </a:ext>
              </a:extLst>
            </p:cNvPr>
            <p:cNvSpPr/>
            <p:nvPr/>
          </p:nvSpPr>
          <p:spPr>
            <a:xfrm>
              <a:off x="3598591" y="173551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9D86889B-AA1B-4E1D-889E-50CAB1E0685F}"/>
                </a:ext>
              </a:extLst>
            </p:cNvPr>
            <p:cNvSpPr/>
            <p:nvPr/>
          </p:nvSpPr>
          <p:spPr>
            <a:xfrm>
              <a:off x="5341666" y="1733547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77B54C7D-C6DB-4481-A41F-C4AD6153AB1C}"/>
                </a:ext>
              </a:extLst>
            </p:cNvPr>
            <p:cNvSpPr/>
            <p:nvPr/>
          </p:nvSpPr>
          <p:spPr>
            <a:xfrm>
              <a:off x="6014550" y="229898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614DA55-EBC8-41DA-A8BF-922968E5D87A}"/>
                </a:ext>
              </a:extLst>
            </p:cNvPr>
            <p:cNvSpPr/>
            <p:nvPr/>
          </p:nvSpPr>
          <p:spPr>
            <a:xfrm>
              <a:off x="5537426" y="348904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BAF68A83-26AC-4892-AD74-234BA92D2D1C}"/>
                </a:ext>
              </a:extLst>
            </p:cNvPr>
            <p:cNvSpPr/>
            <p:nvPr/>
          </p:nvSpPr>
          <p:spPr>
            <a:xfrm>
              <a:off x="3329450" y="248070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50AF3510-E9A8-43E0-88E6-49FA2EBC11F3}"/>
                </a:ext>
              </a:extLst>
            </p:cNvPr>
            <p:cNvSpPr/>
            <p:nvPr/>
          </p:nvSpPr>
          <p:spPr>
            <a:xfrm>
              <a:off x="2969941" y="1076322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7B7F1F75-1300-4C10-B67E-C405363C8A7E}"/>
                </a:ext>
              </a:extLst>
            </p:cNvPr>
            <p:cNvSpPr/>
            <p:nvPr/>
          </p:nvSpPr>
          <p:spPr>
            <a:xfrm>
              <a:off x="4703229" y="2983682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19"/>
                    <a:pt x="57120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72927561-9F27-479F-AC1A-2806EEA13EA4}"/>
                </a:ext>
              </a:extLst>
            </p:cNvPr>
            <p:cNvSpPr/>
            <p:nvPr/>
          </p:nvSpPr>
          <p:spPr>
            <a:xfrm>
              <a:off x="5570287" y="21070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8EA79E5C-BB35-4801-AA14-F2153CF781C8}"/>
                </a:ext>
              </a:extLst>
            </p:cNvPr>
            <p:cNvSpPr/>
            <p:nvPr/>
          </p:nvSpPr>
          <p:spPr>
            <a:xfrm>
              <a:off x="5341116" y="285610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E0BD05AB-FF42-49FD-A7AD-102F80E21AB3}"/>
                </a:ext>
              </a:extLst>
            </p:cNvPr>
            <p:cNvSpPr/>
            <p:nvPr/>
          </p:nvSpPr>
          <p:spPr>
            <a:xfrm>
              <a:off x="5926474" y="27622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6 w 127573"/>
                <a:gd name="connsiteY1" fmla="*/ 127573 h 127573"/>
                <a:gd name="connsiteX2" fmla="*/ 0 w 127573"/>
                <a:gd name="connsiteY2" fmla="*/ 63786 h 127573"/>
                <a:gd name="connsiteX3" fmla="*/ 63786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E5191AE9-1F1C-442B-BB26-E5076434D69C}"/>
                </a:ext>
              </a:extLst>
            </p:cNvPr>
            <p:cNvSpPr/>
            <p:nvPr/>
          </p:nvSpPr>
          <p:spPr>
            <a:xfrm>
              <a:off x="5097799" y="234890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EC43FE58-8056-4ED0-8A3D-A151C434DBA1}"/>
                </a:ext>
              </a:extLst>
            </p:cNvPr>
            <p:cNvSpPr/>
            <p:nvPr/>
          </p:nvSpPr>
          <p:spPr>
            <a:xfrm>
              <a:off x="5915216" y="1899282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E11469A8-C4C0-4A6D-AA63-5DCCEC021373}"/>
                </a:ext>
              </a:extLst>
            </p:cNvPr>
            <p:cNvSpPr/>
            <p:nvPr/>
          </p:nvSpPr>
          <p:spPr>
            <a:xfrm>
              <a:off x="4669174" y="3577627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36905DE8-EE21-4F4F-8E68-AFFFA4363594}"/>
                </a:ext>
              </a:extLst>
            </p:cNvPr>
            <p:cNvSpPr/>
            <p:nvPr/>
          </p:nvSpPr>
          <p:spPr>
            <a:xfrm>
              <a:off x="4840624" y="3276576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24063988-5102-44C5-8D4E-A172E4B135E1}"/>
                </a:ext>
              </a:extLst>
            </p:cNvPr>
            <p:cNvSpPr/>
            <p:nvPr/>
          </p:nvSpPr>
          <p:spPr>
            <a:xfrm>
              <a:off x="5253948" y="3362301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6 w 127573"/>
                <a:gd name="connsiteY1" fmla="*/ 127573 h 127573"/>
                <a:gd name="connsiteX2" fmla="*/ 0 w 127573"/>
                <a:gd name="connsiteY2" fmla="*/ 63787 h 127573"/>
                <a:gd name="connsiteX3" fmla="*/ 63786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4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63B137A6-2411-447A-8334-1D717A132B4E}"/>
                </a:ext>
              </a:extLst>
            </p:cNvPr>
            <p:cNvSpPr/>
            <p:nvPr/>
          </p:nvSpPr>
          <p:spPr>
            <a:xfrm>
              <a:off x="3968073" y="20764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38AB14BD-BABB-495F-AE20-1E9FE0A4DCC3}"/>
                </a:ext>
              </a:extLst>
            </p:cNvPr>
            <p:cNvSpPr/>
            <p:nvPr/>
          </p:nvSpPr>
          <p:spPr>
            <a:xfrm>
              <a:off x="4840624" y="252035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6F863398-E3B7-43F1-BE5F-B67E1DB67A68}"/>
              </a:ext>
            </a:extLst>
          </p:cNvPr>
          <p:cNvSpPr/>
          <p:nvPr/>
        </p:nvSpPr>
        <p:spPr>
          <a:xfrm>
            <a:off x="1" y="5892100"/>
            <a:ext cx="965900" cy="96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F9B27575-245A-4515-92DC-78F2D1B423A9}"/>
              </a:ext>
            </a:extLst>
          </p:cNvPr>
          <p:cNvSpPr/>
          <p:nvPr/>
        </p:nvSpPr>
        <p:spPr>
          <a:xfrm rot="10800000">
            <a:off x="9760494" y="-2"/>
            <a:ext cx="2431504" cy="243150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!!title">
            <a:extLst>
              <a:ext uri="{FF2B5EF4-FFF2-40B4-BE49-F238E27FC236}">
                <a16:creationId xmlns="" xmlns:a16="http://schemas.microsoft.com/office/drawing/2014/main" id="{32D1E0E2-DEED-4098-A69A-1EABEC405D0B}"/>
              </a:ext>
            </a:extLst>
          </p:cNvPr>
          <p:cNvSpPr txBox="1"/>
          <p:nvPr/>
        </p:nvSpPr>
        <p:spPr>
          <a:xfrm>
            <a:off x="2647997" y="307114"/>
            <a:ext cx="6896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</a:rPr>
              <a:t>Kode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</a:rPr>
              <a:t> program</a:t>
            </a:r>
            <a:endParaRPr lang="en-ID" sz="4800" b="1" dirty="0">
              <a:solidFill>
                <a:schemeClr val="accent1"/>
              </a:solidFill>
              <a:latin typeface="Montserrat" panose="0200050500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878" y="1267464"/>
            <a:ext cx="4099963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.MODEL SMALL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.STACK 100H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.DATA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prompt  DB  10,13,"Masukan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rangkaian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hex (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Kapital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$"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MSG1    DB  10,13,"Dalam Binary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$"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MSG2    DB  10,13,"Input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Valid: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$“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AX,@DATA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DS,AX        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INPUT: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AH,9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LEA DX, prompt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INT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21H         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BX,0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CL,4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AH,1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INT 21H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6400" y="1228955"/>
            <a:ext cx="2330127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CMP AL,13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JE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        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CMP AL,48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JL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        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CMP AL,57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JG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LETTER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AND AL,0FH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JMP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SHIFT                                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CMP AL,65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JL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CMP AL,70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JG ERROR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SUB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AL,55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SHIFT: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SHL BX,CL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OR BL,AL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INT 21H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JMP WHILE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37178" y="1272652"/>
            <a:ext cx="1887221" cy="4472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AH,9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LEA DX,MSG1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INT 21H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AH,2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CX,16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SHL BX,1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JC SET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MOV DL,48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INT 21H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JMP ITERATION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MOV AH,2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MOV DL,49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INT 21H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00160" y="1353840"/>
            <a:ext cx="6096000" cy="37805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ITERATION: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LOOP TOP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JMP EXIT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ERROR: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MOV AH,9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LEA DX,MSG2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INT 21H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JMP INPUT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EXIT: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MOV AH,4CH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MAIN ENDP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MAIN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438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aphic 16" descr="A grid with small circles">
            <a:extLst>
              <a:ext uri="{FF2B5EF4-FFF2-40B4-BE49-F238E27FC236}">
                <a16:creationId xmlns="" xmlns:a16="http://schemas.microsoft.com/office/drawing/2014/main" id="{6D08A2AB-0DE9-4BF7-8B6F-D63EAEF10ED7}"/>
              </a:ext>
            </a:extLst>
          </p:cNvPr>
          <p:cNvGrpSpPr/>
          <p:nvPr/>
        </p:nvGrpSpPr>
        <p:grpSpPr>
          <a:xfrm>
            <a:off x="4137585" y="-141697"/>
            <a:ext cx="2848293" cy="2534781"/>
            <a:chOff x="2539344" y="1070021"/>
            <a:chExt cx="4114778" cy="3661864"/>
          </a:xfrm>
          <a:solidFill>
            <a:schemeClr val="bg1">
              <a:lumMod val="85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6FA9200E-B900-492C-96F5-E0CA45758FD7}"/>
                </a:ext>
              </a:extLst>
            </p:cNvPr>
            <p:cNvSpPr/>
            <p:nvPr/>
          </p:nvSpPr>
          <p:spPr>
            <a:xfrm>
              <a:off x="3873975" y="107002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FE7CC49B-6495-4F7D-8F9D-6E3D5A53A3F6}"/>
                </a:ext>
              </a:extLst>
            </p:cNvPr>
            <p:cNvSpPr/>
            <p:nvPr/>
          </p:nvSpPr>
          <p:spPr>
            <a:xfrm>
              <a:off x="6398962" y="44767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90C5943-A6D4-4C4B-9EDF-DEEEB54781E2}"/>
                </a:ext>
              </a:extLst>
            </p:cNvPr>
            <p:cNvSpPr/>
            <p:nvPr/>
          </p:nvSpPr>
          <p:spPr>
            <a:xfrm>
              <a:off x="6398962" y="27928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AC55F1D-8F48-4BA0-9786-42B245E90BC5}"/>
                </a:ext>
              </a:extLst>
            </p:cNvPr>
            <p:cNvSpPr/>
            <p:nvPr/>
          </p:nvSpPr>
          <p:spPr>
            <a:xfrm>
              <a:off x="5968323" y="365006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0E0FA02-77E7-4657-8C99-81D92D5F3EB6}"/>
                </a:ext>
              </a:extLst>
            </p:cNvPr>
            <p:cNvSpPr/>
            <p:nvPr/>
          </p:nvSpPr>
          <p:spPr>
            <a:xfrm>
              <a:off x="4882473" y="387665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C1F8EB02-7E1E-4B97-8772-B43778DC903B}"/>
                </a:ext>
              </a:extLst>
            </p:cNvPr>
            <p:cNvSpPr/>
            <p:nvPr/>
          </p:nvSpPr>
          <p:spPr>
            <a:xfrm>
              <a:off x="4911048" y="15049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CB6CF80E-F11F-42BA-A5E0-260B9EEFAC49}"/>
                </a:ext>
              </a:extLst>
            </p:cNvPr>
            <p:cNvSpPr/>
            <p:nvPr/>
          </p:nvSpPr>
          <p:spPr>
            <a:xfrm>
              <a:off x="4684462" y="193556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24F8BFB-8F98-41CF-A312-56EA156F2BAF}"/>
                </a:ext>
              </a:extLst>
            </p:cNvPr>
            <p:cNvSpPr/>
            <p:nvPr/>
          </p:nvSpPr>
          <p:spPr>
            <a:xfrm>
              <a:off x="2539344" y="150691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1F30AA08-929A-4935-844B-6E363568FFBE}"/>
                </a:ext>
              </a:extLst>
            </p:cNvPr>
            <p:cNvSpPr/>
            <p:nvPr/>
          </p:nvSpPr>
          <p:spPr>
            <a:xfrm>
              <a:off x="3598591" y="173551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9D86889B-AA1B-4E1D-889E-50CAB1E0685F}"/>
                </a:ext>
              </a:extLst>
            </p:cNvPr>
            <p:cNvSpPr/>
            <p:nvPr/>
          </p:nvSpPr>
          <p:spPr>
            <a:xfrm>
              <a:off x="5341666" y="1733547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77B54C7D-C6DB-4481-A41F-C4AD6153AB1C}"/>
                </a:ext>
              </a:extLst>
            </p:cNvPr>
            <p:cNvSpPr/>
            <p:nvPr/>
          </p:nvSpPr>
          <p:spPr>
            <a:xfrm>
              <a:off x="6014550" y="229898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614DA55-EBC8-41DA-A8BF-922968E5D87A}"/>
                </a:ext>
              </a:extLst>
            </p:cNvPr>
            <p:cNvSpPr/>
            <p:nvPr/>
          </p:nvSpPr>
          <p:spPr>
            <a:xfrm>
              <a:off x="5537426" y="348904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BAF68A83-26AC-4892-AD74-234BA92D2D1C}"/>
                </a:ext>
              </a:extLst>
            </p:cNvPr>
            <p:cNvSpPr/>
            <p:nvPr/>
          </p:nvSpPr>
          <p:spPr>
            <a:xfrm>
              <a:off x="3329450" y="248070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50AF3510-E9A8-43E0-88E6-49FA2EBC11F3}"/>
                </a:ext>
              </a:extLst>
            </p:cNvPr>
            <p:cNvSpPr/>
            <p:nvPr/>
          </p:nvSpPr>
          <p:spPr>
            <a:xfrm>
              <a:off x="2969941" y="1076322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7B7F1F75-1300-4C10-B67E-C405363C8A7E}"/>
                </a:ext>
              </a:extLst>
            </p:cNvPr>
            <p:cNvSpPr/>
            <p:nvPr/>
          </p:nvSpPr>
          <p:spPr>
            <a:xfrm>
              <a:off x="4703229" y="2983682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19"/>
                    <a:pt x="57120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72927561-9F27-479F-AC1A-2806EEA13EA4}"/>
                </a:ext>
              </a:extLst>
            </p:cNvPr>
            <p:cNvSpPr/>
            <p:nvPr/>
          </p:nvSpPr>
          <p:spPr>
            <a:xfrm>
              <a:off x="5570287" y="21070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8EA79E5C-BB35-4801-AA14-F2153CF781C8}"/>
                </a:ext>
              </a:extLst>
            </p:cNvPr>
            <p:cNvSpPr/>
            <p:nvPr/>
          </p:nvSpPr>
          <p:spPr>
            <a:xfrm>
              <a:off x="5341116" y="285610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E0BD05AB-FF42-49FD-A7AD-102F80E21AB3}"/>
                </a:ext>
              </a:extLst>
            </p:cNvPr>
            <p:cNvSpPr/>
            <p:nvPr/>
          </p:nvSpPr>
          <p:spPr>
            <a:xfrm>
              <a:off x="5926474" y="27622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6 w 127573"/>
                <a:gd name="connsiteY1" fmla="*/ 127573 h 127573"/>
                <a:gd name="connsiteX2" fmla="*/ 0 w 127573"/>
                <a:gd name="connsiteY2" fmla="*/ 63786 h 127573"/>
                <a:gd name="connsiteX3" fmla="*/ 63786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E5191AE9-1F1C-442B-BB26-E5076434D69C}"/>
                </a:ext>
              </a:extLst>
            </p:cNvPr>
            <p:cNvSpPr/>
            <p:nvPr/>
          </p:nvSpPr>
          <p:spPr>
            <a:xfrm>
              <a:off x="5097799" y="234890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EC43FE58-8056-4ED0-8A3D-A151C434DBA1}"/>
                </a:ext>
              </a:extLst>
            </p:cNvPr>
            <p:cNvSpPr/>
            <p:nvPr/>
          </p:nvSpPr>
          <p:spPr>
            <a:xfrm>
              <a:off x="5915216" y="1899282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E11469A8-C4C0-4A6D-AA63-5DCCEC021373}"/>
                </a:ext>
              </a:extLst>
            </p:cNvPr>
            <p:cNvSpPr/>
            <p:nvPr/>
          </p:nvSpPr>
          <p:spPr>
            <a:xfrm>
              <a:off x="4669174" y="3577627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36905DE8-EE21-4F4F-8E68-AFFFA4363594}"/>
                </a:ext>
              </a:extLst>
            </p:cNvPr>
            <p:cNvSpPr/>
            <p:nvPr/>
          </p:nvSpPr>
          <p:spPr>
            <a:xfrm>
              <a:off x="4840624" y="3276576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24063988-5102-44C5-8D4E-A172E4B135E1}"/>
                </a:ext>
              </a:extLst>
            </p:cNvPr>
            <p:cNvSpPr/>
            <p:nvPr/>
          </p:nvSpPr>
          <p:spPr>
            <a:xfrm>
              <a:off x="5253948" y="3362301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6 w 127573"/>
                <a:gd name="connsiteY1" fmla="*/ 127573 h 127573"/>
                <a:gd name="connsiteX2" fmla="*/ 0 w 127573"/>
                <a:gd name="connsiteY2" fmla="*/ 63787 h 127573"/>
                <a:gd name="connsiteX3" fmla="*/ 63786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4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63B137A6-2411-447A-8334-1D717A132B4E}"/>
                </a:ext>
              </a:extLst>
            </p:cNvPr>
            <p:cNvSpPr/>
            <p:nvPr/>
          </p:nvSpPr>
          <p:spPr>
            <a:xfrm>
              <a:off x="3968073" y="20764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38AB14BD-BABB-495F-AE20-1E9FE0A4DCC3}"/>
                </a:ext>
              </a:extLst>
            </p:cNvPr>
            <p:cNvSpPr/>
            <p:nvPr/>
          </p:nvSpPr>
          <p:spPr>
            <a:xfrm>
              <a:off x="4840624" y="252035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6F863398-E3B7-43F1-BE5F-B67E1DB67A68}"/>
              </a:ext>
            </a:extLst>
          </p:cNvPr>
          <p:cNvSpPr/>
          <p:nvPr/>
        </p:nvSpPr>
        <p:spPr>
          <a:xfrm>
            <a:off x="-195693" y="5251226"/>
            <a:ext cx="1678675" cy="167867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F9B27575-245A-4515-92DC-78F2D1B423A9}"/>
              </a:ext>
            </a:extLst>
          </p:cNvPr>
          <p:cNvSpPr/>
          <p:nvPr/>
        </p:nvSpPr>
        <p:spPr>
          <a:xfrm rot="10800000">
            <a:off x="6096000" y="0"/>
            <a:ext cx="6096000" cy="6096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!!title">
            <a:extLst>
              <a:ext uri="{FF2B5EF4-FFF2-40B4-BE49-F238E27FC236}">
                <a16:creationId xmlns="" xmlns:a16="http://schemas.microsoft.com/office/drawing/2014/main" id="{32D1E0E2-DEED-4098-A69A-1EABEC405D0B}"/>
              </a:ext>
            </a:extLst>
          </p:cNvPr>
          <p:cNvSpPr txBox="1"/>
          <p:nvPr/>
        </p:nvSpPr>
        <p:spPr>
          <a:xfrm>
            <a:off x="365102" y="299458"/>
            <a:ext cx="475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emu8086</a:t>
            </a:r>
            <a:endParaRPr lang="en-ID" sz="4800" b="1" dirty="0">
              <a:solidFill>
                <a:schemeClr val="accent1"/>
              </a:solidFill>
              <a:latin typeface="Montserrat" panose="02000505000000020004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DBF27551-1239-4BA4-87EB-C1052AF7BC77}"/>
              </a:ext>
            </a:extLst>
          </p:cNvPr>
          <p:cNvGrpSpPr/>
          <p:nvPr/>
        </p:nvGrpSpPr>
        <p:grpSpPr>
          <a:xfrm>
            <a:off x="5292659" y="1028700"/>
            <a:ext cx="5867177" cy="1110369"/>
            <a:chOff x="5292659" y="1028700"/>
            <a:chExt cx="5867177" cy="1110369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C1B13B31-397D-4C3C-968D-73A0BB19944D}"/>
                </a:ext>
              </a:extLst>
            </p:cNvPr>
            <p:cNvSpPr/>
            <p:nvPr/>
          </p:nvSpPr>
          <p:spPr>
            <a:xfrm>
              <a:off x="5292659" y="1028700"/>
              <a:ext cx="5867177" cy="111036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!!title">
              <a:extLst>
                <a:ext uri="{FF2B5EF4-FFF2-40B4-BE49-F238E27FC236}">
                  <a16:creationId xmlns="" xmlns:a16="http://schemas.microsoft.com/office/drawing/2014/main" id="{0D90C988-CC81-4209-977E-1631314C7AD6}"/>
                </a:ext>
              </a:extLst>
            </p:cNvPr>
            <p:cNvSpPr txBox="1"/>
            <p:nvPr/>
          </p:nvSpPr>
          <p:spPr>
            <a:xfrm>
              <a:off x="5364007" y="1199164"/>
              <a:ext cx="10255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01</a:t>
              </a:r>
              <a:endParaRPr lang="en-ID" sz="4400" b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6044A55-F648-47F8-B018-44C160964CE7}"/>
                </a:ext>
              </a:extLst>
            </p:cNvPr>
            <p:cNvSpPr txBox="1"/>
            <p:nvPr/>
          </p:nvSpPr>
          <p:spPr>
            <a:xfrm>
              <a:off x="6408554" y="1168386"/>
              <a:ext cx="4517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45DA3FAC-43DF-4F22-A95F-062918F71FAF}"/>
                </a:ext>
              </a:extLst>
            </p:cNvPr>
            <p:cNvCxnSpPr>
              <a:cxnSpLocks/>
            </p:cNvCxnSpPr>
            <p:nvPr/>
          </p:nvCxnSpPr>
          <p:spPr>
            <a:xfrm>
              <a:off x="6244647" y="1304992"/>
              <a:ext cx="0" cy="55778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6359D243-298B-4559-BD7B-3BD11F3B56FD}"/>
              </a:ext>
            </a:extLst>
          </p:cNvPr>
          <p:cNvGrpSpPr/>
          <p:nvPr/>
        </p:nvGrpSpPr>
        <p:grpSpPr>
          <a:xfrm>
            <a:off x="5733736" y="3092398"/>
            <a:ext cx="5867177" cy="1110369"/>
            <a:chOff x="5292659" y="1028700"/>
            <a:chExt cx="5867177" cy="1110369"/>
          </a:xfrm>
        </p:grpSpPr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1E2512C8-DCBA-46FE-86FD-414F4699674F}"/>
                </a:ext>
              </a:extLst>
            </p:cNvPr>
            <p:cNvSpPr/>
            <p:nvPr/>
          </p:nvSpPr>
          <p:spPr>
            <a:xfrm>
              <a:off x="5292659" y="1028700"/>
              <a:ext cx="5867177" cy="1110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!!title">
              <a:extLst>
                <a:ext uri="{FF2B5EF4-FFF2-40B4-BE49-F238E27FC236}">
                  <a16:creationId xmlns="" xmlns:a16="http://schemas.microsoft.com/office/drawing/2014/main" id="{9FDA24B6-C787-417A-906D-2E388F4D2DAA}"/>
                </a:ext>
              </a:extLst>
            </p:cNvPr>
            <p:cNvSpPr txBox="1"/>
            <p:nvPr/>
          </p:nvSpPr>
          <p:spPr>
            <a:xfrm>
              <a:off x="5364006" y="1199164"/>
              <a:ext cx="10455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2000505000000020004" pitchFamily="2" charset="0"/>
                </a:rPr>
                <a:t>02</a:t>
              </a:r>
              <a:endParaRPr lang="en-ID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DDC0E4E-B322-42DB-A5FD-29B0AC045958}"/>
                </a:ext>
              </a:extLst>
            </p:cNvPr>
            <p:cNvSpPr txBox="1"/>
            <p:nvPr/>
          </p:nvSpPr>
          <p:spPr>
            <a:xfrm>
              <a:off x="6535564" y="1168386"/>
              <a:ext cx="44618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Compile 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: 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	</a:t>
              </a:r>
              <a:r>
                <a:rPr lang="en-US" sz="1400" dirty="0" err="1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untuk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membuat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(compile) “binary 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                                                       	executable 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file” </a:t>
              </a:r>
              <a:r>
                <a:rPr lang="en-US" sz="1400" dirty="0" err="1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atau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ekstensi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“.com” 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atau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	“.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exe” 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dari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</a:t>
              </a:r>
              <a:r>
                <a:rPr lang="en-US" sz="1400" dirty="0" err="1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kode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program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8F5D8CC8-57D2-4BAE-B522-6003C138A4F4}"/>
                </a:ext>
              </a:extLst>
            </p:cNvPr>
            <p:cNvCxnSpPr>
              <a:cxnSpLocks/>
            </p:cNvCxnSpPr>
            <p:nvPr/>
          </p:nvCxnSpPr>
          <p:spPr>
            <a:xfrm>
              <a:off x="6390121" y="1304992"/>
              <a:ext cx="0" cy="55778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690FCCD-F727-4AA0-A623-47387A839830}"/>
              </a:ext>
            </a:extLst>
          </p:cNvPr>
          <p:cNvGrpSpPr/>
          <p:nvPr/>
        </p:nvGrpSpPr>
        <p:grpSpPr>
          <a:xfrm>
            <a:off x="5805084" y="5156096"/>
            <a:ext cx="5867177" cy="1110369"/>
            <a:chOff x="5292659" y="1028700"/>
            <a:chExt cx="5867177" cy="1110369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6AABA72D-D9C9-427E-BF41-2C2B2BD2CA9A}"/>
                </a:ext>
              </a:extLst>
            </p:cNvPr>
            <p:cNvSpPr/>
            <p:nvPr/>
          </p:nvSpPr>
          <p:spPr>
            <a:xfrm>
              <a:off x="5292659" y="1028700"/>
              <a:ext cx="5867177" cy="1110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!!title">
              <a:extLst>
                <a:ext uri="{FF2B5EF4-FFF2-40B4-BE49-F238E27FC236}">
                  <a16:creationId xmlns="" xmlns:a16="http://schemas.microsoft.com/office/drawing/2014/main" id="{DA9761F6-5B42-4B8F-801F-F4A75042ACAE}"/>
                </a:ext>
              </a:extLst>
            </p:cNvPr>
            <p:cNvSpPr txBox="1"/>
            <p:nvPr/>
          </p:nvSpPr>
          <p:spPr>
            <a:xfrm>
              <a:off x="5364006" y="1199164"/>
              <a:ext cx="12036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2000505000000020004" pitchFamily="2" charset="0"/>
                </a:rPr>
                <a:t>03</a:t>
              </a:r>
              <a:endParaRPr lang="en-ID" sz="4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4E89135-3F53-423D-99B5-060F8925C5C4}"/>
                </a:ext>
              </a:extLst>
            </p:cNvPr>
            <p:cNvSpPr txBox="1"/>
            <p:nvPr/>
          </p:nvSpPr>
          <p:spPr>
            <a:xfrm>
              <a:off x="6556774" y="1168386"/>
              <a:ext cx="43693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Run 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:	</a:t>
              </a:r>
              <a:r>
                <a:rPr lang="en-US" sz="1400" dirty="0" err="1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menjalankan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aplikasi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dari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emulator yang 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 	</a:t>
              </a:r>
              <a:r>
                <a:rPr lang="en-US" sz="1400" dirty="0" err="1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dihasilkan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 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(</a:t>
              </a:r>
              <a:r>
                <a:rPr lang="en-US" sz="1400" dirty="0" smtClean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>execute)</a:t>
              </a:r>
              <a: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  <a:t/>
              </a:r>
              <a:br>
                <a:rPr lang="en-US" sz="1400" dirty="0">
                  <a:solidFill>
                    <a:schemeClr val="accent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Lato Black"/>
                </a:rPr>
              </a:br>
              <a:endParaRPr lang="en-US" sz="14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92CF0A8E-EABE-419B-9264-6B38A043891E}"/>
                </a:ext>
              </a:extLst>
            </p:cNvPr>
            <p:cNvCxnSpPr>
              <a:cxnSpLocks/>
            </p:cNvCxnSpPr>
            <p:nvPr/>
          </p:nvCxnSpPr>
          <p:spPr>
            <a:xfrm>
              <a:off x="6338166" y="1304992"/>
              <a:ext cx="0" cy="55778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536D3E1-B6FF-45CC-A792-72FCD3EB5F27}"/>
              </a:ext>
            </a:extLst>
          </p:cNvPr>
          <p:cNvSpPr txBox="1"/>
          <p:nvPr/>
        </p:nvSpPr>
        <p:spPr>
          <a:xfrm>
            <a:off x="220217" y="1539313"/>
            <a:ext cx="50327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Emu8086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merupakan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aplikasi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emulator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bagi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pemrograman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bahasa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assembler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atau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mikrokontroler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.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Dengan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menggunakan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aplikasi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emulator,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kita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dapat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mensimulasikan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apakah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program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kontrol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hardware yang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kita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buat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sudah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benar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atau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masih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salah</a:t>
            </a:r>
            <a:r>
              <a:rPr lang="en-US" sz="1600" dirty="0" smtClean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.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Memulai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pemrograman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bahasa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Assembler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terdiri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dari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beberapa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kode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operasi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code (op code)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dan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pseudo ops.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Bentuk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instruksinya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adalah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op code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diikuti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operand. Opcode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adalah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perintah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yang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akan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dilaksanakan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sedangkan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operand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dpaat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terdiri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dari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sumber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(source)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dan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Lato Black"/>
              </a:rPr>
              <a:t>tujuan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Lato Black"/>
              </a:rPr>
              <a:t> (destination</a:t>
            </a:r>
            <a:r>
              <a:rPr lang="en-US" sz="1600" dirty="0">
                <a:latin typeface="Lato Black"/>
              </a:rPr>
              <a:t>).</a:t>
            </a:r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/>
            </a:r>
            <a:b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</a:br>
            <a:endParaRPr lang="en-US" sz="1600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Lato Black"/>
            </a:endParaRPr>
          </a:p>
          <a:p>
            <a: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/>
            </a:r>
            <a:br>
              <a:rPr lang="en-US" sz="16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</a:br>
            <a:endParaRPr lang="en-US" sz="1600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Lato Black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4327" y="12772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Emulate : </a:t>
            </a:r>
            <a:r>
              <a:rPr lang="en-US" sz="1400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menjalankan</a:t>
            </a:r>
            <a:r>
              <a:rPr lang="en-US" sz="1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</a:t>
            </a:r>
            <a:r>
              <a:rPr lang="en-US" sz="1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emulator </a:t>
            </a:r>
            <a:r>
              <a:rPr lang="en-US" sz="1400" dirty="0" err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kode</a:t>
            </a:r>
            <a:r>
              <a:rPr lang="en-US" sz="1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program yang </a:t>
            </a:r>
            <a:r>
              <a:rPr lang="en-US" sz="1400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kita</a:t>
            </a:r>
            <a:endParaRPr lang="en-US" sz="1400" dirty="0" smtClean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Lato Black"/>
            </a:endParaRPr>
          </a:p>
          <a:p>
            <a:r>
              <a:rPr lang="en-US" sz="1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                </a:t>
            </a:r>
            <a:r>
              <a:rPr lang="en-US" sz="1400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ato Black"/>
              </a:rPr>
              <a:t>buat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312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title">
            <a:extLst>
              <a:ext uri="{FF2B5EF4-FFF2-40B4-BE49-F238E27FC236}">
                <a16:creationId xmlns="" xmlns:a16="http://schemas.microsoft.com/office/drawing/2014/main" id="{EA909D43-6814-47E7-9771-EEE38AE74241}"/>
              </a:ext>
            </a:extLst>
          </p:cNvPr>
          <p:cNvSpPr txBox="1"/>
          <p:nvPr/>
        </p:nvSpPr>
        <p:spPr>
          <a:xfrm>
            <a:off x="1432173" y="151271"/>
            <a:ext cx="7832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b="1" dirty="0" err="1" smtClean="0">
                <a:latin typeface="Montserrat" panose="02000505000000020004" pitchFamily="2" charset="0"/>
              </a:rPr>
              <a:t>Langkah</a:t>
            </a:r>
            <a:r>
              <a:rPr lang="en-ID" sz="4400" b="1" dirty="0" smtClean="0">
                <a:latin typeface="Montserrat" panose="02000505000000020004" pitchFamily="2" charset="0"/>
              </a:rPr>
              <a:t> running program</a:t>
            </a:r>
            <a:endParaRPr lang="en-ID" sz="4400" b="1" dirty="0">
              <a:latin typeface="Montserrat" panose="02000505000000020004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737149B3-5256-45F2-B6C7-309101A6E7A4}"/>
              </a:ext>
            </a:extLst>
          </p:cNvPr>
          <p:cNvGrpSpPr/>
          <p:nvPr/>
        </p:nvGrpSpPr>
        <p:grpSpPr>
          <a:xfrm>
            <a:off x="430214" y="4219915"/>
            <a:ext cx="3309318" cy="738664"/>
            <a:chOff x="430214" y="4075556"/>
            <a:chExt cx="3309318" cy="738664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EA081D60-A6C6-41A9-B849-B3130E213CEE}"/>
                </a:ext>
              </a:extLst>
            </p:cNvPr>
            <p:cNvSpPr txBox="1"/>
            <p:nvPr/>
          </p:nvSpPr>
          <p:spPr>
            <a:xfrm>
              <a:off x="430214" y="4475666"/>
              <a:ext cx="3309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660298E-5664-47EE-AD3D-31549068CD01}"/>
                </a:ext>
              </a:extLst>
            </p:cNvPr>
            <p:cNvSpPr txBox="1"/>
            <p:nvPr/>
          </p:nvSpPr>
          <p:spPr>
            <a:xfrm>
              <a:off x="430214" y="4075556"/>
              <a:ext cx="330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Tekan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emulate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pada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bar di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atas</a:t>
              </a:r>
              <a:endParaRPr lang="en-US" b="1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9A1671E3-ED08-4B6F-80C1-A45D53E63E4A}"/>
              </a:ext>
            </a:extLst>
          </p:cNvPr>
          <p:cNvGrpSpPr/>
          <p:nvPr/>
        </p:nvGrpSpPr>
        <p:grpSpPr>
          <a:xfrm>
            <a:off x="4385730" y="4219915"/>
            <a:ext cx="3309318" cy="923330"/>
            <a:chOff x="430214" y="4075556"/>
            <a:chExt cx="3309318" cy="923330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94C7B1F-0703-47E2-B584-87CBA4FBAA68}"/>
                </a:ext>
              </a:extLst>
            </p:cNvPr>
            <p:cNvSpPr txBox="1"/>
            <p:nvPr/>
          </p:nvSpPr>
          <p:spPr>
            <a:xfrm>
              <a:off x="430214" y="4475666"/>
              <a:ext cx="3309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CEC65EF-31B2-4972-97D0-7FD6E1C0C87A}"/>
                </a:ext>
              </a:extLst>
            </p:cNvPr>
            <p:cNvSpPr txBox="1"/>
            <p:nvPr/>
          </p:nvSpPr>
          <p:spPr>
            <a:xfrm>
              <a:off x="430214" y="4075556"/>
              <a:ext cx="33093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Klik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single step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jika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ingin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menjalankan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program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secara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step by step</a:t>
              </a:r>
              <a:endParaRPr lang="en-US" b="1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5B20527-99E9-4637-AAAB-6703678FD7EE}"/>
              </a:ext>
            </a:extLst>
          </p:cNvPr>
          <p:cNvGrpSpPr/>
          <p:nvPr/>
        </p:nvGrpSpPr>
        <p:grpSpPr>
          <a:xfrm>
            <a:off x="8310680" y="4219915"/>
            <a:ext cx="3339884" cy="738664"/>
            <a:chOff x="399648" y="4075556"/>
            <a:chExt cx="3339884" cy="738664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AD01E9F-A136-42DB-89C3-23A13BC3582D}"/>
                </a:ext>
              </a:extLst>
            </p:cNvPr>
            <p:cNvSpPr txBox="1"/>
            <p:nvPr/>
          </p:nvSpPr>
          <p:spPr>
            <a:xfrm>
              <a:off x="430214" y="4475666"/>
              <a:ext cx="3309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B1FEDEE-C207-4D54-9415-33124DB0632D}"/>
                </a:ext>
              </a:extLst>
            </p:cNvPr>
            <p:cNvSpPr txBox="1"/>
            <p:nvPr/>
          </p:nvSpPr>
          <p:spPr>
            <a:xfrm>
              <a:off x="399648" y="4075556"/>
              <a:ext cx="3309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Klik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RUN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jika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ingin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menjalankan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program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secara</a:t>
              </a:r>
              <a:r>
                <a:rPr lang="en-US" b="1" dirty="0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b="1" dirty="0" err="1" smtClean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otomatis</a:t>
              </a:r>
              <a:endParaRPr lang="en-US" b="1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6" name="Graphic 16" descr="A grid with small circles">
            <a:extLst>
              <a:ext uri="{FF2B5EF4-FFF2-40B4-BE49-F238E27FC236}">
                <a16:creationId xmlns="" xmlns:a16="http://schemas.microsoft.com/office/drawing/2014/main" id="{668F8655-04C8-4974-A953-B3E3888FA8EA}"/>
              </a:ext>
            </a:extLst>
          </p:cNvPr>
          <p:cNvGrpSpPr/>
          <p:nvPr/>
        </p:nvGrpSpPr>
        <p:grpSpPr>
          <a:xfrm>
            <a:off x="9232117" y="-1109136"/>
            <a:ext cx="2848293" cy="2534781"/>
            <a:chOff x="2539344" y="1070021"/>
            <a:chExt cx="4114778" cy="3661864"/>
          </a:xfrm>
          <a:solidFill>
            <a:schemeClr val="accent1">
              <a:lumMod val="75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C2F042D2-6793-4C53-BC2A-DFC7099199D1}"/>
                </a:ext>
              </a:extLst>
            </p:cNvPr>
            <p:cNvSpPr/>
            <p:nvPr/>
          </p:nvSpPr>
          <p:spPr>
            <a:xfrm>
              <a:off x="3873975" y="107002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58E188E4-4DCD-4F5B-BAFB-C6D6240807BD}"/>
                </a:ext>
              </a:extLst>
            </p:cNvPr>
            <p:cNvSpPr/>
            <p:nvPr/>
          </p:nvSpPr>
          <p:spPr>
            <a:xfrm>
              <a:off x="6398962" y="44767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AE96F8AD-066D-4D1F-BEBF-5CF86C593799}"/>
                </a:ext>
              </a:extLst>
            </p:cNvPr>
            <p:cNvSpPr/>
            <p:nvPr/>
          </p:nvSpPr>
          <p:spPr>
            <a:xfrm>
              <a:off x="6398962" y="27928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A6D278B7-35AA-4D27-82D6-96089B2ACBE5}"/>
                </a:ext>
              </a:extLst>
            </p:cNvPr>
            <p:cNvSpPr/>
            <p:nvPr/>
          </p:nvSpPr>
          <p:spPr>
            <a:xfrm>
              <a:off x="5968323" y="365006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6D6E7C98-1DD2-4A62-8775-30953F9695A0}"/>
                </a:ext>
              </a:extLst>
            </p:cNvPr>
            <p:cNvSpPr/>
            <p:nvPr/>
          </p:nvSpPr>
          <p:spPr>
            <a:xfrm>
              <a:off x="4882473" y="387665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A68E6F3B-0E07-4738-82A0-A530EEB59DCB}"/>
                </a:ext>
              </a:extLst>
            </p:cNvPr>
            <p:cNvSpPr/>
            <p:nvPr/>
          </p:nvSpPr>
          <p:spPr>
            <a:xfrm>
              <a:off x="4911048" y="15049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CB58E899-0577-4CEE-BF08-D6E8F4A9D155}"/>
                </a:ext>
              </a:extLst>
            </p:cNvPr>
            <p:cNvSpPr/>
            <p:nvPr/>
          </p:nvSpPr>
          <p:spPr>
            <a:xfrm>
              <a:off x="4684462" y="193556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7619A8FF-68D8-4754-B606-F9C30CDCAB09}"/>
                </a:ext>
              </a:extLst>
            </p:cNvPr>
            <p:cNvSpPr/>
            <p:nvPr/>
          </p:nvSpPr>
          <p:spPr>
            <a:xfrm>
              <a:off x="2539344" y="150691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DDA04B66-0D33-4742-9D85-20D414F9C413}"/>
                </a:ext>
              </a:extLst>
            </p:cNvPr>
            <p:cNvSpPr/>
            <p:nvPr/>
          </p:nvSpPr>
          <p:spPr>
            <a:xfrm>
              <a:off x="3598591" y="173551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1F142BC0-782D-46EA-9B26-9A778128A6FD}"/>
                </a:ext>
              </a:extLst>
            </p:cNvPr>
            <p:cNvSpPr/>
            <p:nvPr/>
          </p:nvSpPr>
          <p:spPr>
            <a:xfrm>
              <a:off x="5341666" y="1733547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68183EB7-1CFD-4A02-ACB6-00617F5729A2}"/>
                </a:ext>
              </a:extLst>
            </p:cNvPr>
            <p:cNvSpPr/>
            <p:nvPr/>
          </p:nvSpPr>
          <p:spPr>
            <a:xfrm>
              <a:off x="6014550" y="229898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DD37FD9D-B48F-44B3-8B60-44A1F42DC4A6}"/>
                </a:ext>
              </a:extLst>
            </p:cNvPr>
            <p:cNvSpPr/>
            <p:nvPr/>
          </p:nvSpPr>
          <p:spPr>
            <a:xfrm>
              <a:off x="5537426" y="348904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7760807C-A371-485B-B0FB-98F258EE1C10}"/>
                </a:ext>
              </a:extLst>
            </p:cNvPr>
            <p:cNvSpPr/>
            <p:nvPr/>
          </p:nvSpPr>
          <p:spPr>
            <a:xfrm>
              <a:off x="3329450" y="248070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CAF5C75F-2D38-4B6E-BB08-593AA62314A0}"/>
                </a:ext>
              </a:extLst>
            </p:cNvPr>
            <p:cNvSpPr/>
            <p:nvPr/>
          </p:nvSpPr>
          <p:spPr>
            <a:xfrm>
              <a:off x="2969941" y="1076322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851C3613-AC7B-4AB4-8587-B10435ADBE5E}"/>
                </a:ext>
              </a:extLst>
            </p:cNvPr>
            <p:cNvSpPr/>
            <p:nvPr/>
          </p:nvSpPr>
          <p:spPr>
            <a:xfrm>
              <a:off x="4703229" y="2983682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19"/>
                    <a:pt x="57120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4DA6E282-09E8-433C-AC12-9A5078E14A03}"/>
                </a:ext>
              </a:extLst>
            </p:cNvPr>
            <p:cNvSpPr/>
            <p:nvPr/>
          </p:nvSpPr>
          <p:spPr>
            <a:xfrm>
              <a:off x="5570287" y="21070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F364F037-F44C-48BD-B1E5-C7742E195B72}"/>
                </a:ext>
              </a:extLst>
            </p:cNvPr>
            <p:cNvSpPr/>
            <p:nvPr/>
          </p:nvSpPr>
          <p:spPr>
            <a:xfrm>
              <a:off x="5341116" y="285610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99516F60-4113-4259-84CE-CD56EE76EC10}"/>
                </a:ext>
              </a:extLst>
            </p:cNvPr>
            <p:cNvSpPr/>
            <p:nvPr/>
          </p:nvSpPr>
          <p:spPr>
            <a:xfrm>
              <a:off x="5926474" y="27622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6 w 127573"/>
                <a:gd name="connsiteY1" fmla="*/ 127573 h 127573"/>
                <a:gd name="connsiteX2" fmla="*/ 0 w 127573"/>
                <a:gd name="connsiteY2" fmla="*/ 63786 h 127573"/>
                <a:gd name="connsiteX3" fmla="*/ 63786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121328F2-C951-4887-B52C-62F03FE8CF47}"/>
                </a:ext>
              </a:extLst>
            </p:cNvPr>
            <p:cNvSpPr/>
            <p:nvPr/>
          </p:nvSpPr>
          <p:spPr>
            <a:xfrm>
              <a:off x="5097799" y="234890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58CCC231-4A4A-41ED-A131-EBC403B96207}"/>
                </a:ext>
              </a:extLst>
            </p:cNvPr>
            <p:cNvSpPr/>
            <p:nvPr/>
          </p:nvSpPr>
          <p:spPr>
            <a:xfrm>
              <a:off x="5915216" y="1899282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87F2DCAD-35A7-4760-A5F5-711DD6204E6D}"/>
                </a:ext>
              </a:extLst>
            </p:cNvPr>
            <p:cNvSpPr/>
            <p:nvPr/>
          </p:nvSpPr>
          <p:spPr>
            <a:xfrm>
              <a:off x="4669174" y="3577627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C1104B48-64AC-4320-8E18-768CE0A8D343}"/>
                </a:ext>
              </a:extLst>
            </p:cNvPr>
            <p:cNvSpPr/>
            <p:nvPr/>
          </p:nvSpPr>
          <p:spPr>
            <a:xfrm>
              <a:off x="4840624" y="3276576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D46CDE99-DA59-4A28-B5B5-873D1564A659}"/>
                </a:ext>
              </a:extLst>
            </p:cNvPr>
            <p:cNvSpPr/>
            <p:nvPr/>
          </p:nvSpPr>
          <p:spPr>
            <a:xfrm>
              <a:off x="5253948" y="3362301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6 w 127573"/>
                <a:gd name="connsiteY1" fmla="*/ 127573 h 127573"/>
                <a:gd name="connsiteX2" fmla="*/ 0 w 127573"/>
                <a:gd name="connsiteY2" fmla="*/ 63787 h 127573"/>
                <a:gd name="connsiteX3" fmla="*/ 63786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4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0A23FF8B-B6E5-425E-A410-6A1B3D18848D}"/>
                </a:ext>
              </a:extLst>
            </p:cNvPr>
            <p:cNvSpPr/>
            <p:nvPr/>
          </p:nvSpPr>
          <p:spPr>
            <a:xfrm>
              <a:off x="3968073" y="20764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B14BFC0F-86C4-4A4E-8E17-EC6CC0C26704}"/>
                </a:ext>
              </a:extLst>
            </p:cNvPr>
            <p:cNvSpPr/>
            <p:nvPr/>
          </p:nvSpPr>
          <p:spPr>
            <a:xfrm>
              <a:off x="4840624" y="252035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" r="2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2" name="Picture 6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4" t="-136" r="59585" b="86984"/>
          <a:stretch/>
        </p:blipFill>
        <p:spPr>
          <a:xfrm>
            <a:off x="372054" y="1700951"/>
            <a:ext cx="3425637" cy="150919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8280" r="15323" b="71859"/>
          <a:stretch/>
        </p:blipFill>
        <p:spPr>
          <a:xfrm>
            <a:off x="4269415" y="1700950"/>
            <a:ext cx="3425633" cy="1286089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931" y="1655166"/>
            <a:ext cx="3426249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441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aphic 16" descr="A grid with small circles">
            <a:extLst>
              <a:ext uri="{FF2B5EF4-FFF2-40B4-BE49-F238E27FC236}">
                <a16:creationId xmlns="" xmlns:a16="http://schemas.microsoft.com/office/drawing/2014/main" id="{B85B9BB0-7E8F-4D2F-9285-2FA837D5918C}"/>
              </a:ext>
            </a:extLst>
          </p:cNvPr>
          <p:cNvGrpSpPr/>
          <p:nvPr/>
        </p:nvGrpSpPr>
        <p:grpSpPr>
          <a:xfrm>
            <a:off x="7283590" y="4387271"/>
            <a:ext cx="2848293" cy="2534781"/>
            <a:chOff x="2539344" y="1070021"/>
            <a:chExt cx="4114778" cy="3661864"/>
          </a:xfrm>
          <a:solidFill>
            <a:schemeClr val="bg1">
              <a:lumMod val="8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E296AB68-1707-4874-8C7A-D56762E3FD06}"/>
                </a:ext>
              </a:extLst>
            </p:cNvPr>
            <p:cNvSpPr/>
            <p:nvPr/>
          </p:nvSpPr>
          <p:spPr>
            <a:xfrm>
              <a:off x="3873975" y="107002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19CE26DD-259E-4D16-A219-B57D7BF99982}"/>
                </a:ext>
              </a:extLst>
            </p:cNvPr>
            <p:cNvSpPr/>
            <p:nvPr/>
          </p:nvSpPr>
          <p:spPr>
            <a:xfrm>
              <a:off x="6398962" y="44767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23EF5273-7642-4B92-A225-E27F33A798F2}"/>
                </a:ext>
              </a:extLst>
            </p:cNvPr>
            <p:cNvSpPr/>
            <p:nvPr/>
          </p:nvSpPr>
          <p:spPr>
            <a:xfrm>
              <a:off x="6398962" y="27928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EBD17BE1-804A-4E9F-948D-D039E8B6BA26}"/>
                </a:ext>
              </a:extLst>
            </p:cNvPr>
            <p:cNvSpPr/>
            <p:nvPr/>
          </p:nvSpPr>
          <p:spPr>
            <a:xfrm>
              <a:off x="5968323" y="365006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E4996D8F-0C8B-4DFE-BE49-5C5A4E193FBD}"/>
                </a:ext>
              </a:extLst>
            </p:cNvPr>
            <p:cNvSpPr/>
            <p:nvPr/>
          </p:nvSpPr>
          <p:spPr>
            <a:xfrm>
              <a:off x="4882473" y="3876651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05B21BD0-3407-4E16-9F32-79DED364762A}"/>
                </a:ext>
              </a:extLst>
            </p:cNvPr>
            <p:cNvSpPr/>
            <p:nvPr/>
          </p:nvSpPr>
          <p:spPr>
            <a:xfrm>
              <a:off x="4911048" y="1504926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CA9E8E46-F8FD-4450-A515-8876B2555D1D}"/>
                </a:ext>
              </a:extLst>
            </p:cNvPr>
            <p:cNvSpPr/>
            <p:nvPr/>
          </p:nvSpPr>
          <p:spPr>
            <a:xfrm>
              <a:off x="4684462" y="193556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52D84CC-DF47-434D-A3FD-CF5CE5B193FB}"/>
                </a:ext>
              </a:extLst>
            </p:cNvPr>
            <p:cNvSpPr/>
            <p:nvPr/>
          </p:nvSpPr>
          <p:spPr>
            <a:xfrm>
              <a:off x="2539344" y="150691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863FB85C-16F2-4A90-AD99-16F2B1179817}"/>
                </a:ext>
              </a:extLst>
            </p:cNvPr>
            <p:cNvSpPr/>
            <p:nvPr/>
          </p:nvSpPr>
          <p:spPr>
            <a:xfrm>
              <a:off x="3598591" y="173551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6C1404AC-CD7E-42F8-A7D9-1D7F5DFA97B4}"/>
                </a:ext>
              </a:extLst>
            </p:cNvPr>
            <p:cNvSpPr/>
            <p:nvPr/>
          </p:nvSpPr>
          <p:spPr>
            <a:xfrm>
              <a:off x="5341666" y="1733547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19" y="255161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D4432ACA-A40F-4379-A675-097DD637C6DB}"/>
                </a:ext>
              </a:extLst>
            </p:cNvPr>
            <p:cNvSpPr/>
            <p:nvPr/>
          </p:nvSpPr>
          <p:spPr>
            <a:xfrm>
              <a:off x="6014550" y="2298989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409B00C-AECF-478A-8E15-9C0F0F620573}"/>
                </a:ext>
              </a:extLst>
            </p:cNvPr>
            <p:cNvSpPr/>
            <p:nvPr/>
          </p:nvSpPr>
          <p:spPr>
            <a:xfrm>
              <a:off x="5537426" y="3489045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1" y="57120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17879C8F-76C6-4F3D-89AF-C15A566E23E7}"/>
                </a:ext>
              </a:extLst>
            </p:cNvPr>
            <p:cNvSpPr/>
            <p:nvPr/>
          </p:nvSpPr>
          <p:spPr>
            <a:xfrm>
              <a:off x="3329450" y="248070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20" y="255160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CAD954DD-905B-41A3-A731-9E6FA69C8E43}"/>
                </a:ext>
              </a:extLst>
            </p:cNvPr>
            <p:cNvSpPr/>
            <p:nvPr/>
          </p:nvSpPr>
          <p:spPr>
            <a:xfrm>
              <a:off x="2969941" y="1076322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20"/>
                    <a:pt x="57120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C861A436-2B4A-4208-8FCD-EDCE9CD43399}"/>
                </a:ext>
              </a:extLst>
            </p:cNvPr>
            <p:cNvSpPr/>
            <p:nvPr/>
          </p:nvSpPr>
          <p:spPr>
            <a:xfrm>
              <a:off x="4703229" y="2983682"/>
              <a:ext cx="255160" cy="255160"/>
            </a:xfrm>
            <a:custGeom>
              <a:avLst/>
              <a:gdLst>
                <a:gd name="connsiteX0" fmla="*/ 255161 w 255160"/>
                <a:gd name="connsiteY0" fmla="*/ 127580 h 255160"/>
                <a:gd name="connsiteX1" fmla="*/ 127580 w 255160"/>
                <a:gd name="connsiteY1" fmla="*/ 255161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1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1" y="127580"/>
                  </a:moveTo>
                  <a:cubicBezTo>
                    <a:pt x="255161" y="198041"/>
                    <a:pt x="198041" y="255161"/>
                    <a:pt x="127580" y="255161"/>
                  </a:cubicBezTo>
                  <a:cubicBezTo>
                    <a:pt x="57120" y="255161"/>
                    <a:pt x="0" y="198041"/>
                    <a:pt x="0" y="127580"/>
                  </a:cubicBezTo>
                  <a:cubicBezTo>
                    <a:pt x="0" y="57119"/>
                    <a:pt x="57120" y="0"/>
                    <a:pt x="127580" y="0"/>
                  </a:cubicBezTo>
                  <a:cubicBezTo>
                    <a:pt x="198041" y="0"/>
                    <a:pt x="255161" y="57119"/>
                    <a:pt x="255161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3ACE4464-28C0-46A3-8190-2A7CBA41C370}"/>
                </a:ext>
              </a:extLst>
            </p:cNvPr>
            <p:cNvSpPr/>
            <p:nvPr/>
          </p:nvSpPr>
          <p:spPr>
            <a:xfrm>
              <a:off x="5570287" y="2107015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20"/>
                    <a:pt x="57119" y="0"/>
                    <a:pt x="127580" y="0"/>
                  </a:cubicBezTo>
                  <a:cubicBezTo>
                    <a:pt x="198041" y="0"/>
                    <a:pt x="255160" y="57120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115C4873-F9FD-465C-96A8-8E2C51393798}"/>
                </a:ext>
              </a:extLst>
            </p:cNvPr>
            <p:cNvSpPr/>
            <p:nvPr/>
          </p:nvSpPr>
          <p:spPr>
            <a:xfrm>
              <a:off x="5341116" y="2856109"/>
              <a:ext cx="255160" cy="255160"/>
            </a:xfrm>
            <a:custGeom>
              <a:avLst/>
              <a:gdLst>
                <a:gd name="connsiteX0" fmla="*/ 255160 w 255160"/>
                <a:gd name="connsiteY0" fmla="*/ 127580 h 255160"/>
                <a:gd name="connsiteX1" fmla="*/ 127580 w 255160"/>
                <a:gd name="connsiteY1" fmla="*/ 255160 h 255160"/>
                <a:gd name="connsiteX2" fmla="*/ 0 w 255160"/>
                <a:gd name="connsiteY2" fmla="*/ 127580 h 255160"/>
                <a:gd name="connsiteX3" fmla="*/ 127580 w 255160"/>
                <a:gd name="connsiteY3" fmla="*/ 0 h 255160"/>
                <a:gd name="connsiteX4" fmla="*/ 255160 w 255160"/>
                <a:gd name="connsiteY4" fmla="*/ 12758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0" h="255160">
                  <a:moveTo>
                    <a:pt x="255160" y="127580"/>
                  </a:moveTo>
                  <a:cubicBezTo>
                    <a:pt x="255160" y="198041"/>
                    <a:pt x="198041" y="255160"/>
                    <a:pt x="127580" y="255160"/>
                  </a:cubicBezTo>
                  <a:cubicBezTo>
                    <a:pt x="57119" y="255160"/>
                    <a:pt x="0" y="198041"/>
                    <a:pt x="0" y="127580"/>
                  </a:cubicBezTo>
                  <a:cubicBezTo>
                    <a:pt x="0" y="57119"/>
                    <a:pt x="57119" y="0"/>
                    <a:pt x="127580" y="0"/>
                  </a:cubicBezTo>
                  <a:cubicBezTo>
                    <a:pt x="198041" y="0"/>
                    <a:pt x="255160" y="57119"/>
                    <a:pt x="255160" y="12758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AB013441-E072-438A-B4FB-40E2604AB2D0}"/>
                </a:ext>
              </a:extLst>
            </p:cNvPr>
            <p:cNvSpPr/>
            <p:nvPr/>
          </p:nvSpPr>
          <p:spPr>
            <a:xfrm>
              <a:off x="5926474" y="27622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6 w 127573"/>
                <a:gd name="connsiteY1" fmla="*/ 127573 h 127573"/>
                <a:gd name="connsiteX2" fmla="*/ 0 w 127573"/>
                <a:gd name="connsiteY2" fmla="*/ 63786 h 127573"/>
                <a:gd name="connsiteX3" fmla="*/ 63786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8F03B698-7A55-43CC-BDCE-DF7A92A849C0}"/>
                </a:ext>
              </a:extLst>
            </p:cNvPr>
            <p:cNvSpPr/>
            <p:nvPr/>
          </p:nvSpPr>
          <p:spPr>
            <a:xfrm>
              <a:off x="5097799" y="234890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1CA4392E-E9B7-4383-8E6E-614414DF69FA}"/>
                </a:ext>
              </a:extLst>
            </p:cNvPr>
            <p:cNvSpPr/>
            <p:nvPr/>
          </p:nvSpPr>
          <p:spPr>
            <a:xfrm>
              <a:off x="5915216" y="1899282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C16EF3C4-C90E-4092-85FE-8373E72480DA}"/>
                </a:ext>
              </a:extLst>
            </p:cNvPr>
            <p:cNvSpPr/>
            <p:nvPr/>
          </p:nvSpPr>
          <p:spPr>
            <a:xfrm>
              <a:off x="4669174" y="3577627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12EE79BF-9A8D-4363-B5D0-84B1594C6ACA}"/>
                </a:ext>
              </a:extLst>
            </p:cNvPr>
            <p:cNvSpPr/>
            <p:nvPr/>
          </p:nvSpPr>
          <p:spPr>
            <a:xfrm>
              <a:off x="4840624" y="3276576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2FFE68BD-37D9-45F8-8B0E-8FE61529903A}"/>
                </a:ext>
              </a:extLst>
            </p:cNvPr>
            <p:cNvSpPr/>
            <p:nvPr/>
          </p:nvSpPr>
          <p:spPr>
            <a:xfrm>
              <a:off x="5253948" y="3362301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6 w 127573"/>
                <a:gd name="connsiteY1" fmla="*/ 127573 h 127573"/>
                <a:gd name="connsiteX2" fmla="*/ 0 w 127573"/>
                <a:gd name="connsiteY2" fmla="*/ 63787 h 127573"/>
                <a:gd name="connsiteX3" fmla="*/ 63786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6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6" y="0"/>
                  </a:cubicBezTo>
                  <a:cubicBezTo>
                    <a:pt x="99014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1F834C81-C045-4F61-ACF2-1E2F55B4496E}"/>
                </a:ext>
              </a:extLst>
            </p:cNvPr>
            <p:cNvSpPr/>
            <p:nvPr/>
          </p:nvSpPr>
          <p:spPr>
            <a:xfrm>
              <a:off x="3968073" y="2076426"/>
              <a:ext cx="127573" cy="127573"/>
            </a:xfrm>
            <a:custGeom>
              <a:avLst/>
              <a:gdLst>
                <a:gd name="connsiteX0" fmla="*/ 127573 w 127573"/>
                <a:gd name="connsiteY0" fmla="*/ 63786 h 127573"/>
                <a:gd name="connsiteX1" fmla="*/ 63787 w 127573"/>
                <a:gd name="connsiteY1" fmla="*/ 127573 h 127573"/>
                <a:gd name="connsiteX2" fmla="*/ 0 w 127573"/>
                <a:gd name="connsiteY2" fmla="*/ 63786 h 127573"/>
                <a:gd name="connsiteX3" fmla="*/ 63787 w 127573"/>
                <a:gd name="connsiteY3" fmla="*/ 0 h 127573"/>
                <a:gd name="connsiteX4" fmla="*/ 127573 w 127573"/>
                <a:gd name="connsiteY4" fmla="*/ 63786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6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6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FEE1D80E-B87A-4EC4-A987-4BDEFA4CE0EF}"/>
                </a:ext>
              </a:extLst>
            </p:cNvPr>
            <p:cNvSpPr/>
            <p:nvPr/>
          </p:nvSpPr>
          <p:spPr>
            <a:xfrm>
              <a:off x="4840624" y="2520352"/>
              <a:ext cx="127573" cy="127573"/>
            </a:xfrm>
            <a:custGeom>
              <a:avLst/>
              <a:gdLst>
                <a:gd name="connsiteX0" fmla="*/ 127573 w 127573"/>
                <a:gd name="connsiteY0" fmla="*/ 63787 h 127573"/>
                <a:gd name="connsiteX1" fmla="*/ 63787 w 127573"/>
                <a:gd name="connsiteY1" fmla="*/ 127573 h 127573"/>
                <a:gd name="connsiteX2" fmla="*/ 0 w 127573"/>
                <a:gd name="connsiteY2" fmla="*/ 63787 h 127573"/>
                <a:gd name="connsiteX3" fmla="*/ 63787 w 127573"/>
                <a:gd name="connsiteY3" fmla="*/ 0 h 127573"/>
                <a:gd name="connsiteX4" fmla="*/ 127573 w 127573"/>
                <a:gd name="connsiteY4" fmla="*/ 63787 h 1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3" h="127573">
                  <a:moveTo>
                    <a:pt x="127573" y="63787"/>
                  </a:moveTo>
                  <a:cubicBezTo>
                    <a:pt x="127573" y="99015"/>
                    <a:pt x="99015" y="127573"/>
                    <a:pt x="63787" y="127573"/>
                  </a:cubicBezTo>
                  <a:cubicBezTo>
                    <a:pt x="28558" y="127573"/>
                    <a:pt x="0" y="99015"/>
                    <a:pt x="0" y="63787"/>
                  </a:cubicBezTo>
                  <a:cubicBezTo>
                    <a:pt x="0" y="28558"/>
                    <a:pt x="28558" y="0"/>
                    <a:pt x="63787" y="0"/>
                  </a:cubicBezTo>
                  <a:cubicBezTo>
                    <a:pt x="99015" y="0"/>
                    <a:pt x="127573" y="28558"/>
                    <a:pt x="127573" y="63787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!!title">
            <a:extLst>
              <a:ext uri="{FF2B5EF4-FFF2-40B4-BE49-F238E27FC236}">
                <a16:creationId xmlns="" xmlns:a16="http://schemas.microsoft.com/office/drawing/2014/main" id="{3DFE7801-7D37-40C8-8C5A-9E0C754BF18D}"/>
              </a:ext>
            </a:extLst>
          </p:cNvPr>
          <p:cNvSpPr txBox="1"/>
          <p:nvPr/>
        </p:nvSpPr>
        <p:spPr>
          <a:xfrm>
            <a:off x="504335" y="896993"/>
            <a:ext cx="415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Running </a:t>
            </a:r>
            <a:endParaRPr lang="en-ID" sz="4400" b="1" dirty="0">
              <a:solidFill>
                <a:schemeClr val="accent1"/>
              </a:solidFill>
              <a:latin typeface="Montserrat" panose="02000505000000020004" pitchFamily="2" charset="0"/>
            </a:endParaRPr>
          </a:p>
          <a:p>
            <a:r>
              <a:rPr lang="en-ID" sz="4400" b="1" dirty="0" err="1" smtClean="0">
                <a:latin typeface="Montserrat" panose="02000505000000020004" pitchFamily="2" charset="0"/>
              </a:rPr>
              <a:t>prgoram</a:t>
            </a:r>
            <a:endParaRPr lang="en-ID" sz="4400" b="1" dirty="0">
              <a:latin typeface="Montserrat" panose="02000505000000020004" pitchFamily="2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="" xmlns:a16="http://schemas.microsoft.com/office/drawing/2014/main" id="{0F0E852A-0FD0-4CB5-8428-D7DA4D56294B}"/>
              </a:ext>
            </a:extLst>
          </p:cNvPr>
          <p:cNvSpPr/>
          <p:nvPr/>
        </p:nvSpPr>
        <p:spPr>
          <a:xfrm rot="10800000">
            <a:off x="5225133" y="0"/>
            <a:ext cx="6966867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ight Triangle 5">
            <a:extLst>
              <a:ext uri="{FF2B5EF4-FFF2-40B4-BE49-F238E27FC236}">
                <a16:creationId xmlns="" xmlns:a16="http://schemas.microsoft.com/office/drawing/2014/main" id="{8AF443A1-5005-425A-B74B-C9BB1EE710B0}"/>
              </a:ext>
            </a:extLst>
          </p:cNvPr>
          <p:cNvSpPr/>
          <p:nvPr/>
        </p:nvSpPr>
        <p:spPr>
          <a:xfrm>
            <a:off x="1" y="6099142"/>
            <a:ext cx="1008668" cy="75885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599517-C2FD-4249-A149-57295C96FF58}"/>
              </a:ext>
            </a:extLst>
          </p:cNvPr>
          <p:cNvGrpSpPr/>
          <p:nvPr/>
        </p:nvGrpSpPr>
        <p:grpSpPr>
          <a:xfrm>
            <a:off x="530411" y="3080518"/>
            <a:ext cx="1564911" cy="338554"/>
            <a:chOff x="5395059" y="2207319"/>
            <a:chExt cx="1564911" cy="338554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3EACEA2-7F6A-4B8A-A99B-1D47A926C53F}"/>
                </a:ext>
              </a:extLst>
            </p:cNvPr>
            <p:cNvSpPr txBox="1"/>
            <p:nvPr/>
          </p:nvSpPr>
          <p:spPr>
            <a:xfrm>
              <a:off x="5599292" y="2207319"/>
              <a:ext cx="1360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Lato" panose="020F0502020204030203" pitchFamily="34" charset="0"/>
                </a:rPr>
                <a:t>PENJELASAN</a:t>
              </a:r>
              <a:endParaRPr lang="en-ID" sz="1600" dirty="0">
                <a:solidFill>
                  <a:schemeClr val="accent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7EC9ED9C-43D4-4BCC-B9F7-800ABEE21956}"/>
                </a:ext>
              </a:extLst>
            </p:cNvPr>
            <p:cNvSpPr/>
            <p:nvPr/>
          </p:nvSpPr>
          <p:spPr>
            <a:xfrm rot="10800000">
              <a:off x="5395059" y="2299404"/>
              <a:ext cx="204233" cy="176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accent1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966F6A7-65E9-4D00-A656-9478460FBCA1}"/>
              </a:ext>
            </a:extLst>
          </p:cNvPr>
          <p:cNvSpPr txBox="1"/>
          <p:nvPr/>
        </p:nvSpPr>
        <p:spPr>
          <a:xfrm>
            <a:off x="703554" y="3473699"/>
            <a:ext cx="536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Bilangan</a:t>
            </a:r>
            <a:r>
              <a:rPr lang="en-US" sz="1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binary  </a:t>
            </a:r>
            <a:r>
              <a:rPr lang="en-US" sz="16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dari</a:t>
            </a: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rangkaian</a:t>
            </a:r>
            <a:r>
              <a:rPr lang="en-US" sz="1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hexadecimal </a:t>
            </a:r>
            <a:r>
              <a:rPr lang="en-US" sz="16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pada</a:t>
            </a:r>
            <a:r>
              <a:rPr lang="en-US" sz="1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4C</a:t>
            </a:r>
          </a:p>
          <a:p>
            <a:r>
              <a:rPr lang="en-US" sz="16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Yaitu</a:t>
            </a:r>
            <a:r>
              <a:rPr lang="en-US" sz="1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1001100</a:t>
            </a:r>
            <a:endParaRPr lang="en-US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45404A0-7746-432E-AB49-517E2B3401C0}"/>
              </a:ext>
            </a:extLst>
          </p:cNvPr>
          <p:cNvSpPr/>
          <p:nvPr/>
        </p:nvSpPr>
        <p:spPr>
          <a:xfrm>
            <a:off x="5944022" y="540988"/>
            <a:ext cx="2884602" cy="33899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305F3E6-7151-4407-90D3-8A9AD5BC2A8C}"/>
              </a:ext>
            </a:extLst>
          </p:cNvPr>
          <p:cNvSpPr/>
          <p:nvPr/>
        </p:nvSpPr>
        <p:spPr>
          <a:xfrm>
            <a:off x="9109623" y="2712896"/>
            <a:ext cx="2884602" cy="33899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514FCD-2903-4354-BB1C-2204954E140E}"/>
              </a:ext>
            </a:extLst>
          </p:cNvPr>
          <p:cNvSpPr txBox="1"/>
          <p:nvPr/>
        </p:nvSpPr>
        <p:spPr>
          <a:xfrm>
            <a:off x="6064910" y="2477410"/>
            <a:ext cx="2642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Setelah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di running program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akan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menampilkan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jendela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di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atas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lalu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tinggal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masukan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bilangan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hexadecimal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saya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menggunakan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4C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sebagai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media,dan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hurufnya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harus</a:t>
            </a:r>
            <a:r>
              <a:rPr lang="en-US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kapital</a:t>
            </a:r>
            <a:endParaRPr lang="en-US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735BEDE-B673-4691-B008-2DF816749BE4}"/>
              </a:ext>
            </a:extLst>
          </p:cNvPr>
          <p:cNvSpPr txBox="1"/>
          <p:nvPr/>
        </p:nvSpPr>
        <p:spPr>
          <a:xfrm>
            <a:off x="6064910" y="2203017"/>
            <a:ext cx="264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  <a:latin typeface="Lato Black" panose="020F0A02020204030203" pitchFamily="34" charset="0"/>
              </a:rPr>
              <a:t>Langkah</a:t>
            </a:r>
            <a:r>
              <a:rPr lang="en-US" sz="1600" dirty="0" smtClean="0">
                <a:solidFill>
                  <a:schemeClr val="accent1"/>
                </a:solidFill>
                <a:latin typeface="Lato Black" panose="020F0A02020204030203" pitchFamily="34" charset="0"/>
              </a:rPr>
              <a:t> 1</a:t>
            </a:r>
            <a:endParaRPr lang="en-US" sz="16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2B1AE5C-D385-4E05-848A-B799FD43D30B}"/>
              </a:ext>
            </a:extLst>
          </p:cNvPr>
          <p:cNvSpPr txBox="1"/>
          <p:nvPr/>
        </p:nvSpPr>
        <p:spPr>
          <a:xfrm>
            <a:off x="9223365" y="4780093"/>
            <a:ext cx="264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Lalu</a:t>
            </a:r>
            <a:r>
              <a:rPr lang="en-US" sz="1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program </a:t>
            </a:r>
            <a:r>
              <a:rPr lang="en-US" sz="16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akan</a:t>
            </a:r>
            <a:r>
              <a:rPr lang="en-US" sz="1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mengoutputkan</a:t>
            </a:r>
            <a:r>
              <a:rPr lang="en-US" sz="1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bilangan</a:t>
            </a:r>
            <a:r>
              <a:rPr lang="en-US" sz="1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binary</a:t>
            </a:r>
            <a:endParaRPr lang="en-US" sz="1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755A8B8-2177-43BD-8374-B7C5B737DC63}"/>
              </a:ext>
            </a:extLst>
          </p:cNvPr>
          <p:cNvSpPr txBox="1"/>
          <p:nvPr/>
        </p:nvSpPr>
        <p:spPr>
          <a:xfrm>
            <a:off x="9223365" y="4406673"/>
            <a:ext cx="264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  <a:latin typeface="Lato Black" panose="020F0A02020204030203" pitchFamily="34" charset="0"/>
              </a:rPr>
              <a:t>Langkah</a:t>
            </a:r>
            <a:r>
              <a:rPr lang="en-US" sz="1600" dirty="0" smtClean="0">
                <a:solidFill>
                  <a:schemeClr val="accent1"/>
                </a:solidFill>
                <a:latin typeface="Lato Black" panose="020F0A02020204030203" pitchFamily="34" charset="0"/>
              </a:rPr>
              <a:t> 2</a:t>
            </a:r>
          </a:p>
        </p:txBody>
      </p:sp>
      <p:sp>
        <p:nvSpPr>
          <p:cNvPr id="66" name="Right Triangle 65">
            <a:extLst>
              <a:ext uri="{FF2B5EF4-FFF2-40B4-BE49-F238E27FC236}">
                <a16:creationId xmlns="" xmlns:a16="http://schemas.microsoft.com/office/drawing/2014/main" id="{E776FAD1-CAC1-49BA-AF9A-ED2283735D2E}"/>
              </a:ext>
            </a:extLst>
          </p:cNvPr>
          <p:cNvSpPr/>
          <p:nvPr/>
        </p:nvSpPr>
        <p:spPr>
          <a:xfrm rot="18900000">
            <a:off x="10709089" y="-1023224"/>
            <a:ext cx="1905000" cy="1875232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1670" r="43420" b="34821"/>
          <a:stretch/>
        </p:blipFill>
        <p:spPr>
          <a:xfrm>
            <a:off x="5944022" y="554412"/>
            <a:ext cx="2907421" cy="1681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1" b="35907"/>
          <a:stretch/>
        </p:blipFill>
        <p:spPr>
          <a:xfrm>
            <a:off x="9098733" y="2675649"/>
            <a:ext cx="2890052" cy="15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507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5670" y="444278"/>
            <a:ext cx="7239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screenshot</a:t>
            </a:r>
            <a:endParaRPr lang="en-ID" sz="3600" b="1" dirty="0">
              <a:solidFill>
                <a:schemeClr val="accent1"/>
              </a:solidFill>
              <a:latin typeface="Montserrat" panose="02000505000000020004" pitchFamily="2" charset="0"/>
            </a:endParaRP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53" b="-382"/>
          <a:stretch/>
        </p:blipFill>
        <p:spPr>
          <a:xfrm>
            <a:off x="323917" y="1526721"/>
            <a:ext cx="3541953" cy="3437165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r="30912"/>
          <a:stretch/>
        </p:blipFill>
        <p:spPr>
          <a:xfrm>
            <a:off x="8224931" y="1675969"/>
            <a:ext cx="3535568" cy="2920093"/>
          </a:xfr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13189" r="2628" b="-738"/>
          <a:stretch/>
        </p:blipFill>
        <p:spPr>
          <a:xfrm>
            <a:off x="4269415" y="1675969"/>
            <a:ext cx="3551971" cy="3517406"/>
          </a:xfrm>
        </p:spPr>
      </p:pic>
      <p:sp>
        <p:nvSpPr>
          <p:cNvPr id="23" name="Rectangle 22"/>
          <p:cNvSpPr/>
          <p:nvPr/>
        </p:nvSpPr>
        <p:spPr>
          <a:xfrm>
            <a:off x="538729" y="5417216"/>
            <a:ext cx="3112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Screenshot </a:t>
            </a:r>
            <a:r>
              <a:rPr lang="en-ID" sz="1400" b="1" dirty="0" err="1" smtClean="0">
                <a:solidFill>
                  <a:schemeClr val="accent1"/>
                </a:solidFill>
                <a:latin typeface="Montserrat" panose="02000505000000020004" pitchFamily="2" charset="0"/>
              </a:rPr>
              <a:t>pada</a:t>
            </a:r>
            <a:r>
              <a:rPr lang="en-ID" sz="14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 text editor</a:t>
            </a:r>
            <a:endParaRPr lang="en-ID" sz="1400" b="1" dirty="0">
              <a:solidFill>
                <a:schemeClr val="accent1"/>
              </a:solidFill>
              <a:latin typeface="Montserrat" panose="02000505000000020004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3514" y="5417216"/>
            <a:ext cx="3805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400" b="1" dirty="0" err="1" smtClean="0">
                <a:solidFill>
                  <a:schemeClr val="accent1"/>
                </a:solidFill>
                <a:latin typeface="Montserrat" panose="02000505000000020004" pitchFamily="2" charset="0"/>
              </a:rPr>
              <a:t>Screeshot</a:t>
            </a:r>
            <a:r>
              <a:rPr lang="en-ID" sz="14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 </a:t>
            </a:r>
            <a:r>
              <a:rPr lang="en-ID" sz="1400" b="1" dirty="0" err="1" smtClean="0">
                <a:solidFill>
                  <a:schemeClr val="accent1"/>
                </a:solidFill>
                <a:latin typeface="Montserrat" panose="02000505000000020004" pitchFamily="2" charset="0"/>
              </a:rPr>
              <a:t>tampilan</a:t>
            </a:r>
            <a:r>
              <a:rPr lang="en-ID" sz="14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 </a:t>
            </a:r>
            <a:r>
              <a:rPr lang="en-ID" sz="1400" b="1" dirty="0" err="1" smtClean="0">
                <a:solidFill>
                  <a:schemeClr val="accent1"/>
                </a:solidFill>
                <a:latin typeface="Montserrat" panose="02000505000000020004" pitchFamily="2" charset="0"/>
              </a:rPr>
              <a:t>luar</a:t>
            </a:r>
            <a:endParaRPr lang="en-ID" sz="1400" b="1" dirty="0" smtClean="0">
              <a:solidFill>
                <a:schemeClr val="accent1"/>
              </a:solidFill>
              <a:latin typeface="Montserrat" panose="02000505000000020004" pitchFamily="2" charset="0"/>
            </a:endParaRPr>
          </a:p>
          <a:p>
            <a:pPr algn="ctr"/>
            <a:r>
              <a:rPr lang="en-ID" sz="14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 program</a:t>
            </a:r>
            <a:endParaRPr lang="en-ID" sz="1400" b="1" dirty="0">
              <a:solidFill>
                <a:schemeClr val="accent1"/>
              </a:solidFill>
              <a:latin typeface="Montserrat" panose="02000505000000020004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87284" y="5388853"/>
            <a:ext cx="2210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b="1" dirty="0">
                <a:solidFill>
                  <a:schemeClr val="accent1"/>
                </a:solidFill>
                <a:latin typeface="Montserrat" panose="02000505000000020004" pitchFamily="2" charset="0"/>
              </a:rPr>
              <a:t>Screenshot </a:t>
            </a:r>
            <a:r>
              <a:rPr lang="en-ID" sz="14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upload </a:t>
            </a:r>
          </a:p>
          <a:p>
            <a:pPr algn="ctr"/>
            <a:r>
              <a:rPr lang="en-ID" sz="1400" b="1" dirty="0" smtClean="0">
                <a:solidFill>
                  <a:schemeClr val="accent1"/>
                </a:solidFill>
                <a:latin typeface="Montserrat" panose="02000505000000020004" pitchFamily="2" charset="0"/>
              </a:rPr>
              <a:t>di </a:t>
            </a:r>
            <a:r>
              <a:rPr lang="en-ID" sz="1400" b="1" dirty="0" err="1" smtClean="0">
                <a:solidFill>
                  <a:schemeClr val="accent1"/>
                </a:solidFill>
                <a:latin typeface="Montserrat" panose="02000505000000020004" pitchFamily="2" charset="0"/>
              </a:rPr>
              <a:t>github</a:t>
            </a:r>
            <a:endParaRPr lang="en-ID" sz="1400" b="1" dirty="0">
              <a:solidFill>
                <a:schemeClr val="accent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887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dehelper - 007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A535C"/>
      </a:accent1>
      <a:accent2>
        <a:srgbClr val="4ECDC4"/>
      </a:accent2>
      <a:accent3>
        <a:srgbClr val="FF6B6B"/>
      </a:accent3>
      <a:accent4>
        <a:srgbClr val="FFE66D"/>
      </a:accent4>
      <a:accent5>
        <a:srgbClr val="F7FFF7"/>
      </a:accent5>
      <a:accent6>
        <a:srgbClr val="BFBFBF"/>
      </a:accent6>
      <a:hlink>
        <a:srgbClr val="1A535C"/>
      </a:hlink>
      <a:folHlink>
        <a:srgbClr val="4ECD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472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Lato</vt:lpstr>
      <vt:lpstr>Lato Black</vt:lpstr>
      <vt:lpstr>Lato Light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Sakkarupa</dc:creator>
  <cp:lastModifiedBy>Acer</cp:lastModifiedBy>
  <cp:revision>139</cp:revision>
  <dcterms:created xsi:type="dcterms:W3CDTF">2021-12-07T09:07:55Z</dcterms:created>
  <dcterms:modified xsi:type="dcterms:W3CDTF">2023-01-08T04:51:08Z</dcterms:modified>
</cp:coreProperties>
</file>