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9668-C435-F6C6-06B5-81523715D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72693-D3F2-C46F-F92E-5F53B467B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156D9-C10A-A8FC-B318-79EF7971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654-E77F-468B-AC9D-F53CAD1C69B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0500C-5770-0A97-7E77-44226501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864DB-C0AD-8289-02B0-229B2421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719-4B03-4748-BA5F-9A1A2C9C6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39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6977-5FFA-B0B2-A977-65A28490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902DA-32DE-5811-B712-53E9D2861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B461B-9547-B2E8-7A64-570C5515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654-E77F-468B-AC9D-F53CAD1C69B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7D90-F2E3-C009-F71A-0A135FD5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E2A9E-281D-3F0B-2536-3E56D5AB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719-4B03-4748-BA5F-9A1A2C9C6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30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F27B0-198C-1844-A9A8-ACAE72C1B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23269-E6C4-9908-53E4-F1A125FF0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300BA-9EE1-B75F-EAF9-67F5D20F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654-E77F-468B-AC9D-F53CAD1C69B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C7B8-6633-29A9-8855-3AFD85D4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458C-76D8-D6AC-66C0-DFFCBB69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719-4B03-4748-BA5F-9A1A2C9C6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2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EAAB-9D27-8194-0541-35380820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D9B8-8288-B220-9312-BBDB01808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226BF-CAA3-F3B4-FF29-83F394A7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654-E77F-468B-AC9D-F53CAD1C69B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7507-325F-99C3-BFFE-63F4D330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8CDBC-E395-0955-E76C-178F52DB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719-4B03-4748-BA5F-9A1A2C9C6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55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BBE8-8BC6-60F0-6562-A2C80CEA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DB944-8D19-52D8-2596-D6D988EDD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BB6FA-EF61-89D4-5F63-E9CCFFD7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654-E77F-468B-AC9D-F53CAD1C69B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0360A-F5FA-94BD-6D97-2DCE5900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73A1-B59B-ECAA-944C-0ADCE65C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719-4B03-4748-BA5F-9A1A2C9C6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15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7B2F-E221-936F-2EC4-7A01D785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9603-2783-A117-964B-4C6A3B3EB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D1F8D-43C2-6A25-14A0-0F04FB344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D1542-61EE-23D9-F411-25DC2319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654-E77F-468B-AC9D-F53CAD1C69B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43EE7-82EE-00EF-EC1F-830BF2E6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2461D-0608-8610-3A2A-932F299A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719-4B03-4748-BA5F-9A1A2C9C6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3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0A8F-627D-B6AA-D6FB-8B8EAD1D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BE64B-7D2B-9A3D-64B8-275FD247E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4810F-5D38-DF7E-7511-8FF83EE56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89559-857D-C7B9-5E7D-203E8B790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8DD4F-E03A-E228-6CDA-A0634E76E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D78FE-5A37-377F-DBBD-FDCEB210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654-E77F-468B-AC9D-F53CAD1C69B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5A660-3843-C4F5-BD58-656DAC31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5448A-904D-21C8-2AE1-B3A43E74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719-4B03-4748-BA5F-9A1A2C9C6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0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6C9A-A4D7-0EE1-6835-24043524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02AA3-AC79-718E-403A-F32988E9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654-E77F-468B-AC9D-F53CAD1C69B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6E825-AF97-CA83-CB83-6F8DFB75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FD2AE-5FA7-644B-AED4-340E12B3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719-4B03-4748-BA5F-9A1A2C9C6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8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D8805-5B40-38F3-F192-4067B66A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654-E77F-468B-AC9D-F53CAD1C69B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DA8F1-9E62-B4D9-FED3-A9EF9A0E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B8359-87BF-ECBB-29D4-BC01DF9B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719-4B03-4748-BA5F-9A1A2C9C6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D30F-9332-655A-0B0C-A9B6536E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78022-40EC-8884-69D5-D10080AF6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39C46-F78B-45B1-5DB9-C79A6D33E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E9803-76BF-08EA-B31B-D64E422C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654-E77F-468B-AC9D-F53CAD1C69B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DA991-CDF3-F4DA-0605-F2EB9A9C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3B7AC-A8EF-AEBD-D196-5381F8AF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719-4B03-4748-BA5F-9A1A2C9C6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96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B1D9-0653-D831-12C9-91661B5D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84A64-29D2-1C9D-1990-14C7F8F07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4DE02-EDF8-0E0F-1F08-8991FA151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4BDEA-4E35-2ECF-215D-3E754A58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654-E77F-468B-AC9D-F53CAD1C69B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E58F3-1751-D72C-5482-5970CADB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7B326-ED7B-3E79-C77F-BF712467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719-4B03-4748-BA5F-9A1A2C9C6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4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28F6A-3FA2-58A5-05A2-4552CCE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288D8-35DA-B58C-FC28-DCB0D0450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4BA15-0D46-479D-E4B1-FE0CA2FEA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9654-E77F-468B-AC9D-F53CAD1C69B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6451C-F48C-E2A3-86D6-71CA5869A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E502E-F099-EA56-D43A-AAD92E606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0F719-4B03-4748-BA5F-9A1A2C9C6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20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sql/ssms/download-sql-server-management-studio-ssms?view=sql-server-ver16" TargetMode="External"/><Relationship Id="rId2" Type="http://schemas.openxmlformats.org/officeDocument/2006/relationships/hyperlink" Target="https://go.microsoft.com/fwlink/?linkid=866658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ixbackup.com/docs/restore-database-backup-sql-server-management-studio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A3B1-02D8-729E-1790-5BB01BA9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455612"/>
            <a:ext cx="9144000" cy="73501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E3DF4-3052-C116-85D9-812FF8BFAC9E}"/>
              </a:ext>
            </a:extLst>
          </p:cNvPr>
          <p:cNvSpPr txBox="1"/>
          <p:nvPr/>
        </p:nvSpPr>
        <p:spPr>
          <a:xfrm>
            <a:off x="1409700" y="1743075"/>
            <a:ext cx="95583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Используя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Data Set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(excel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вложении) и любой доступный инструмент визуализации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Excel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Python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PowerBI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Qlik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Tableau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...) сделать наглядный отчет, который покажет как изменились направления миграции населения за последние 10 лет.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Пожалуйста, сделайте выводы из анализа и расскажите свое видение причин.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09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A3B1-02D8-729E-1790-5BB01BA9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455612"/>
            <a:ext cx="9144000" cy="735013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E3DF4-3052-C116-85D9-812FF8BFAC9E}"/>
              </a:ext>
            </a:extLst>
          </p:cNvPr>
          <p:cNvSpPr txBox="1"/>
          <p:nvPr/>
        </p:nvSpPr>
        <p:spPr>
          <a:xfrm>
            <a:off x="1409700" y="1743075"/>
            <a:ext cx="9558338" cy="4529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вход подается список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[26, 13, 6, 16, 17, 2, 0, 1]</a:t>
            </a:r>
          </a:p>
          <a:p>
            <a:pPr marL="457200">
              <a:lnSpc>
                <a:spcPct val="107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разбить список на 2 равные части так, что :</a:t>
            </a:r>
          </a:p>
          <a:p>
            <a:pPr marL="457200">
              <a:lnSpc>
                <a:spcPct val="107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а) если длина списка нечетна, то средний элемент не учитываем</a:t>
            </a:r>
          </a:p>
          <a:p>
            <a:pPr marL="457200">
              <a:lnSpc>
                <a:spcPct val="107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б) если длина списка четна, то учитываем все элементы</a:t>
            </a:r>
          </a:p>
          <a:p>
            <a:pPr marL="457200">
              <a:lnSpc>
                <a:spcPct val="107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 должна вернуть True , если сумма первой части списка больше суммы второй, иначе - вернуть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>
              <a:lnSpc>
                <a:spcPct val="107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вход подается список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[['Alexey', 23], ['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Inna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26], ['Alex', 39], ['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37], ['Olga', 42]]</a:t>
            </a:r>
          </a:p>
          <a:p>
            <a:pPr marL="457200">
              <a:lnSpc>
                <a:spcPct val="107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Напишите программу, которая спросит пользователя, что вывести на экран список имен всех членов группы, либо возраст - и выведет запрашиваемое в виде списка :</a:t>
            </a:r>
          </a:p>
          <a:p>
            <a:pPr marL="457200">
              <a:lnSpc>
                <a:spcPct val="107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а) в алфавитном порядке (если имена)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б) в порядке возрастания (если возраст)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2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A3B1-02D8-729E-1790-5BB01BA9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455612"/>
            <a:ext cx="9144000" cy="735013"/>
          </a:xfrm>
        </p:spPr>
        <p:txBody>
          <a:bodyPr>
            <a:normAutofit fontScale="90000"/>
          </a:bodyPr>
          <a:lstStyle/>
          <a:p>
            <a:r>
              <a:rPr lang="en-US" dirty="0"/>
              <a:t>SQL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E3DF4-3052-C116-85D9-812FF8BFAC9E}"/>
              </a:ext>
            </a:extLst>
          </p:cNvPr>
          <p:cNvSpPr txBox="1"/>
          <p:nvPr/>
        </p:nvSpPr>
        <p:spPr>
          <a:xfrm>
            <a:off x="619125" y="1371011"/>
            <a:ext cx="11201400" cy="5031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написать запросы SQL и предоставить ответ в качестве кода. Вы можете использовать описание таблиц и схему, приведенные на следующих слайдах. Либо развернуть тестовую базу по инструкции ниже.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 для написания запросов: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Выведите список брендов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которые продаются в Глобусе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ChainName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Посчитайте сумму продаж в гипермаркете METRO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ChainName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за февраль 2021 (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Посчитайте кол-во магазинов Эльдорадо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ChainName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по которым были продажи 12/02/2021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Выведите 5 самых продаваемых товаров (код товара и название) в ДНС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ChainName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Инструкция по использованию тестовой базы: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Скачать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 express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https://go.microsoft.com/fwlink/?linkid=866658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Скачать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SQL server management studio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https://learn.microsoft.com/ru-ru/sql/ssms/download-sql-server-management-studio-ssms?view=sql-server-ver16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Зайти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SQL server management studio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восстановить базу данных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 TEST DB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(MS SQL 2019) (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инструкция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https://mixbackup.com/docs/restore-database-backup-sql-server-management-studio.html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Подключиться к базе данных и написать требуемые запросы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88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A3B1-02D8-729E-1790-5BB01BA9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455612"/>
            <a:ext cx="9144000" cy="735013"/>
          </a:xfrm>
        </p:spPr>
        <p:txBody>
          <a:bodyPr>
            <a:normAutofit fontScale="90000"/>
          </a:bodyPr>
          <a:lstStyle/>
          <a:p>
            <a:r>
              <a:rPr lang="en-US" dirty="0"/>
              <a:t>SQL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E3DF4-3052-C116-85D9-812FF8BFAC9E}"/>
              </a:ext>
            </a:extLst>
          </p:cNvPr>
          <p:cNvSpPr txBox="1"/>
          <p:nvPr/>
        </p:nvSpPr>
        <p:spPr>
          <a:xfrm>
            <a:off x="619125" y="1371011"/>
            <a:ext cx="1120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Схема базы данных: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6075FB-C75C-8A5B-B993-1FC68CB26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87" y="2017342"/>
            <a:ext cx="5940425" cy="337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5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A3B1-02D8-729E-1790-5BB01BA9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455612"/>
            <a:ext cx="9144000" cy="735013"/>
          </a:xfrm>
        </p:spPr>
        <p:txBody>
          <a:bodyPr>
            <a:normAutofit fontScale="90000"/>
          </a:bodyPr>
          <a:lstStyle/>
          <a:p>
            <a:r>
              <a:rPr lang="en-US" dirty="0"/>
              <a:t>SQL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E3DF4-3052-C116-85D9-812FF8BFAC9E}"/>
              </a:ext>
            </a:extLst>
          </p:cNvPr>
          <p:cNvSpPr txBox="1"/>
          <p:nvPr/>
        </p:nvSpPr>
        <p:spPr>
          <a:xfrm>
            <a:off x="619125" y="1371011"/>
            <a:ext cx="11201400" cy="531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Calibri" panose="020F0502020204030204" pitchFamily="34" charset="0"/>
                <a:cs typeface="Times New Roman" panose="02020603050405020304" pitchFamily="18" charset="0"/>
              </a:rPr>
              <a:t>Описание таблиц</a:t>
            </a:r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Sales – таблица с данными по продажам (ежедневная детализация продаж по магазинам)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ru-RU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 – дата покупки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ru-RU" dirty="0" err="1">
                <a:latin typeface="Calibri" panose="020F0502020204030204" pitchFamily="34" charset="0"/>
                <a:cs typeface="Times New Roman" panose="02020603050405020304" pitchFamily="18" charset="0"/>
              </a:rPr>
              <a:t>IDShop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 – код магазина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ru-RU" dirty="0" err="1">
                <a:latin typeface="Calibri" panose="020F0502020204030204" pitchFamily="34" charset="0"/>
                <a:cs typeface="Times New Roman" panose="02020603050405020304" pitchFamily="18" charset="0"/>
              </a:rPr>
              <a:t>IDSku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 -код товара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ru-RU" dirty="0" err="1">
                <a:latin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 – кол-во продаж шт.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ru-RU" dirty="0" err="1">
                <a:latin typeface="Calibri" panose="020F0502020204030204" pitchFamily="34" charset="0"/>
                <a:cs typeface="Times New Roman" panose="02020603050405020304" pitchFamily="18" charset="0"/>
              </a:rPr>
              <a:t>Amount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 – сумма продаж руб.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dirty="0" err="1">
                <a:latin typeface="Calibri" panose="020F0502020204030204" pitchFamily="34" charset="0"/>
                <a:cs typeface="Times New Roman" panose="02020603050405020304" pitchFamily="18" charset="0"/>
              </a:rPr>
              <a:t>DIM_Shops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 – справочник магазинов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IDShop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код магазина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ChainName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 – название магазина (торговой сети)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Address – 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адрес магазина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dirty="0" err="1">
                <a:latin typeface="Calibri" panose="020F0502020204030204" pitchFamily="34" charset="0"/>
                <a:cs typeface="Times New Roman" panose="02020603050405020304" pitchFamily="18" charset="0"/>
              </a:rPr>
              <a:t>DIM_Products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 – справочник товаров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IDSku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код товара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Brand – 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бренд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ProductLineNameFull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название продуктовой линейки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SkuName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название товара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01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489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Analysis</vt:lpstr>
      <vt:lpstr>Python</vt:lpstr>
      <vt:lpstr>SQL</vt:lpstr>
      <vt:lpstr>SQL</vt:lpstr>
      <vt:lpstr>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ANTONOVA Elena</dc:creator>
  <cp:lastModifiedBy>MAKAROVA Elizaveta</cp:lastModifiedBy>
  <cp:revision>10</cp:revision>
  <dcterms:created xsi:type="dcterms:W3CDTF">2023-02-15T12:51:29Z</dcterms:created>
  <dcterms:modified xsi:type="dcterms:W3CDTF">2023-11-16T14:28:46Z</dcterms:modified>
</cp:coreProperties>
</file>