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1" r:id="rId4"/>
    <p:sldId id="259" r:id="rId5"/>
    <p:sldId id="261" r:id="rId6"/>
    <p:sldId id="263" r:id="rId7"/>
    <p:sldId id="262" r:id="rId8"/>
    <p:sldId id="266" r:id="rId9"/>
    <p:sldId id="265" r:id="rId10"/>
    <p:sldId id="267" r:id="rId11"/>
    <p:sldId id="268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 custLinFactNeighborX="-87623" custLinFactNeighborY="-3860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 custLinFactNeighborX="87316" custLinFactNeighborY="1103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0" y="0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Многопоточный сервер</a:t>
          </a:r>
          <a:endParaRPr lang="en-US" sz="2000" kern="1200" dirty="0"/>
        </a:p>
      </dsp:txBody>
      <dsp:txXfrm>
        <a:off x="32646" y="32646"/>
        <a:ext cx="1941009" cy="1049319"/>
      </dsp:txXfrm>
    </dsp:sp>
    <dsp:sp modelId="{33E93304-AC44-45DA-85AF-A8BB7625746A}">
      <dsp:nvSpPr>
        <dsp:cNvPr id="0" name=""/>
        <dsp:cNvSpPr/>
      </dsp:nvSpPr>
      <dsp:spPr>
        <a:xfrm>
          <a:off x="6047257" y="12294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Многопоточно-асинхронный сервер</a:t>
          </a:r>
          <a:endParaRPr lang="en-US" sz="2000" kern="1200" dirty="0"/>
        </a:p>
      </dsp:txBody>
      <dsp:txXfrm>
        <a:off x="6079903" y="44940"/>
        <a:ext cx="1941009" cy="1049319"/>
      </dsp:txXfrm>
    </dsp:sp>
    <dsp:sp modelId="{ACBC17D0-A10E-4233-A06A-051D7AB3DD71}">
      <dsp:nvSpPr>
        <dsp:cNvPr id="0" name=""/>
        <dsp:cNvSpPr/>
      </dsp:nvSpPr>
      <dsp:spPr>
        <a:xfrm>
          <a:off x="3608800" y="4737100"/>
          <a:ext cx="835958" cy="835958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518137" y="4378882"/>
          <a:ext cx="5017284" cy="350842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30580" y="3501689"/>
          <a:ext cx="2001849" cy="9326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76109" y="3547218"/>
        <a:ext cx="1910791" cy="841599"/>
      </dsp:txXfrm>
    </dsp:sp>
    <dsp:sp modelId="{97F3B721-F5BB-4C6B-8BF0-D18608D87E4E}">
      <dsp:nvSpPr>
        <dsp:cNvPr id="0" name=""/>
        <dsp:cNvSpPr/>
      </dsp:nvSpPr>
      <dsp:spPr>
        <a:xfrm rot="240000">
          <a:off x="4603030" y="249853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48559" y="2544067"/>
        <a:ext cx="1910791" cy="841599"/>
      </dsp:txXfrm>
    </dsp:sp>
    <dsp:sp modelId="{6BFEB54B-0938-4764-91F4-840517A50D21}">
      <dsp:nvSpPr>
        <dsp:cNvPr id="0" name=""/>
        <dsp:cNvSpPr/>
      </dsp:nvSpPr>
      <dsp:spPr>
        <a:xfrm rot="240000">
          <a:off x="4675480" y="1517680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21009" y="1563209"/>
        <a:ext cx="1910791" cy="841599"/>
      </dsp:txXfrm>
    </dsp:sp>
    <dsp:sp modelId="{33DED89A-9A90-4C75-91D3-C6E54048A83D}">
      <dsp:nvSpPr>
        <dsp:cNvPr id="0" name=""/>
        <dsp:cNvSpPr/>
      </dsp:nvSpPr>
      <dsp:spPr>
        <a:xfrm rot="240000">
          <a:off x="1660455" y="3301059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705984" y="3346588"/>
        <a:ext cx="1910791" cy="841599"/>
      </dsp:txXfrm>
    </dsp:sp>
    <dsp:sp modelId="{2D8B7F31-CD6D-441F-83A0-221004E24F29}">
      <dsp:nvSpPr>
        <dsp:cNvPr id="0" name=""/>
        <dsp:cNvSpPr/>
      </dsp:nvSpPr>
      <dsp:spPr>
        <a:xfrm rot="240000">
          <a:off x="1732905" y="229790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778434" y="2343437"/>
        <a:ext cx="1910791" cy="84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5DE5-5CD8-4772-AE77-EB05E4D895B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408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798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1439AF-2754-ACDB-FD64-C62D36AB01EB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17:05</a:t>
            </a:r>
            <a:r>
              <a:rPr lang="ru-RU" sz="1400" dirty="0"/>
              <a:t> до </a:t>
            </a:r>
            <a:r>
              <a:rPr lang="en-US" sz="1400" dirty="0"/>
              <a:t>17:20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565AA2-FE37-4FD4-EEAC-FFA69CE9E3DA}"/>
              </a:ext>
            </a:extLst>
          </p:cNvPr>
          <p:cNvSpPr/>
          <p:nvPr/>
        </p:nvSpPr>
        <p:spPr>
          <a:xfrm>
            <a:off x="9199752" y="179173"/>
            <a:ext cx="2538256" cy="219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17:06</a:t>
            </a:r>
            <a:r>
              <a:rPr lang="ru-RU" dirty="0"/>
              <a:t> до </a:t>
            </a:r>
            <a:r>
              <a:rPr lang="en-US" dirty="0"/>
              <a:t>17:20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8859-EDA9-2352-FD6A-115B8D4C208F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17:06</a:t>
            </a:r>
            <a:r>
              <a:rPr lang="ru-RU" sz="1200" dirty="0"/>
              <a:t> до </a:t>
            </a:r>
            <a:r>
              <a:rPr lang="en-US" sz="1200" dirty="0"/>
              <a:t>17:20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478A2-82AD-2165-5949-A5FAB5272BF2}"/>
              </a:ext>
            </a:extLst>
          </p:cNvPr>
          <p:cNvSpPr/>
          <p:nvPr/>
        </p:nvSpPr>
        <p:spPr>
          <a:xfrm>
            <a:off x="428324" y="2555508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17:40</a:t>
            </a:r>
            <a:r>
              <a:rPr lang="ru-RU" sz="1400" dirty="0"/>
              <a:t> до 18:</a:t>
            </a:r>
            <a:r>
              <a:rPr lang="en-US" sz="1400" dirty="0"/>
              <a:t>0</a:t>
            </a:r>
            <a:r>
              <a:rPr lang="ru-RU" sz="1400" dirty="0"/>
              <a:t>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BEE27-E92B-8AE1-F9D5-A5839129B92E}"/>
              </a:ext>
            </a:extLst>
          </p:cNvPr>
          <p:cNvSpPr/>
          <p:nvPr/>
        </p:nvSpPr>
        <p:spPr>
          <a:xfrm>
            <a:off x="8550047" y="735426"/>
            <a:ext cx="3053208" cy="2522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17:40</a:t>
            </a:r>
            <a:r>
              <a:rPr lang="ru-RU" dirty="0"/>
              <a:t> до </a:t>
            </a:r>
            <a:r>
              <a:rPr lang="en-US" dirty="0"/>
              <a:t>17:58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643617-022D-A143-2BCC-BD7581C0A687}"/>
              </a:ext>
            </a:extLst>
          </p:cNvPr>
          <p:cNvSpPr/>
          <p:nvPr/>
        </p:nvSpPr>
        <p:spPr>
          <a:xfrm>
            <a:off x="10194014" y="466225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17:40</a:t>
            </a:r>
            <a:r>
              <a:rPr lang="ru-RU" sz="1200" dirty="0"/>
              <a:t> до </a:t>
            </a:r>
            <a:r>
              <a:rPr lang="en-US" sz="1200" dirty="0"/>
              <a:t>17:58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8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A23060-58B6-731A-7728-19A83542205D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18:35 до 18:50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8C9CE-FC5A-B897-C2E7-8DF6D52B0400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18:35 до 18:50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4D711A-28AF-3EF8-14AB-005962102FD3}"/>
              </a:ext>
            </a:extLst>
          </p:cNvPr>
          <p:cNvSpPr/>
          <p:nvPr/>
        </p:nvSpPr>
        <p:spPr>
          <a:xfrm>
            <a:off x="9108312" y="98288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18:35 до 18:50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131337-CE63-9D05-EE6E-966B6DF5593D}"/>
              </a:ext>
            </a:extLst>
          </p:cNvPr>
          <p:cNvSpPr/>
          <p:nvPr/>
        </p:nvSpPr>
        <p:spPr>
          <a:xfrm>
            <a:off x="332072" y="2685449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20:00</a:t>
            </a:r>
            <a:r>
              <a:rPr lang="ru-RU" sz="1400" dirty="0"/>
              <a:t> до </a:t>
            </a:r>
            <a:r>
              <a:rPr lang="en-US" sz="1400" dirty="0"/>
              <a:t>20:15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2424B6-120E-835D-9C14-E7BDCF45A5F1}"/>
              </a:ext>
            </a:extLst>
          </p:cNvPr>
          <p:cNvSpPr/>
          <p:nvPr/>
        </p:nvSpPr>
        <p:spPr>
          <a:xfrm>
            <a:off x="9108312" y="491995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20:00</a:t>
            </a:r>
            <a:r>
              <a:rPr lang="ru-RU" dirty="0"/>
              <a:t> до </a:t>
            </a:r>
            <a:r>
              <a:rPr lang="en-US" dirty="0"/>
              <a:t>20:15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F991AC5-389C-A2FC-225D-4C1B31B0B1C8}"/>
              </a:ext>
            </a:extLst>
          </p:cNvPr>
          <p:cNvSpPr/>
          <p:nvPr/>
        </p:nvSpPr>
        <p:spPr>
          <a:xfrm>
            <a:off x="10049635" y="491732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20:00</a:t>
            </a:r>
            <a:r>
              <a:rPr lang="ru-RU" sz="1200" dirty="0"/>
              <a:t> до </a:t>
            </a:r>
            <a:r>
              <a:rPr lang="en-US" sz="1200" dirty="0"/>
              <a:t>20:15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F37CE7-25C6-E312-77C8-AD42CD97575E}"/>
              </a:ext>
            </a:extLst>
          </p:cNvPr>
          <p:cNvSpPr/>
          <p:nvPr/>
        </p:nvSpPr>
        <p:spPr>
          <a:xfrm>
            <a:off x="413886" y="2661386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21:05</a:t>
            </a:r>
            <a:r>
              <a:rPr lang="ru-RU" sz="1400" dirty="0"/>
              <a:t> до </a:t>
            </a:r>
            <a:r>
              <a:rPr lang="en-US" sz="1400" dirty="0"/>
              <a:t>21:20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119960-8B28-FD19-53E9-20207B96C7DD}"/>
              </a:ext>
            </a:extLst>
          </p:cNvPr>
          <p:cNvSpPr/>
          <p:nvPr/>
        </p:nvSpPr>
        <p:spPr>
          <a:xfrm>
            <a:off x="7707836" y="25136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21:05</a:t>
            </a:r>
            <a:r>
              <a:rPr lang="ru-RU" dirty="0"/>
              <a:t> до </a:t>
            </a:r>
            <a:r>
              <a:rPr lang="en-US" dirty="0"/>
              <a:t>21:15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DB0C9C-14B0-4B8C-C480-5EA57CA57E7C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21:05</a:t>
            </a:r>
            <a:r>
              <a:rPr lang="ru-RU" sz="1200" dirty="0"/>
              <a:t> до </a:t>
            </a:r>
            <a:r>
              <a:rPr lang="en-US" sz="1200" dirty="0"/>
              <a:t>21:15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4DCED1-56DD-AF0F-B15C-F9170CEAA87E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21:25</a:t>
            </a:r>
            <a:r>
              <a:rPr lang="ru-RU" sz="1400" dirty="0"/>
              <a:t> до </a:t>
            </a:r>
            <a:r>
              <a:rPr lang="en-US" sz="1400" dirty="0"/>
              <a:t>21:35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1B86D8-BC66-3801-0F63-E10960517DD9}"/>
              </a:ext>
            </a:extLst>
          </p:cNvPr>
          <p:cNvSpPr/>
          <p:nvPr/>
        </p:nvSpPr>
        <p:spPr>
          <a:xfrm>
            <a:off x="9777269" y="341696"/>
            <a:ext cx="2095494" cy="167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22:19</a:t>
            </a:r>
            <a:r>
              <a:rPr lang="ru-RU" sz="1400" dirty="0"/>
              <a:t> до </a:t>
            </a:r>
            <a:r>
              <a:rPr lang="en-US" sz="1400" dirty="0"/>
              <a:t>22:33</a:t>
            </a:r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</a:t>
            </a:r>
            <a:r>
              <a:rPr lang="ru-RU" sz="1400" dirty="0"/>
              <a:t>:</a:t>
            </a:r>
          </a:p>
          <a:p>
            <a:pPr algn="ctr"/>
            <a:r>
              <a:rPr lang="ru-RU" sz="1400" dirty="0"/>
              <a:t>загрузка процессора в процентах от 0 до 100</a:t>
            </a:r>
            <a:endParaRPr lang="en-US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6C61B0-0DB9-E48C-E0DF-641D5C42D4E5}"/>
              </a:ext>
            </a:extLst>
          </p:cNvPr>
          <p:cNvSpPr/>
          <p:nvPr/>
        </p:nvSpPr>
        <p:spPr>
          <a:xfrm>
            <a:off x="10347157" y="5255394"/>
            <a:ext cx="1443790" cy="132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Ось </a:t>
            </a:r>
            <a:r>
              <a:rPr lang="en-US" sz="1050" dirty="0"/>
              <a:t>x</a:t>
            </a:r>
            <a:endParaRPr lang="ru-RU" sz="1050" dirty="0"/>
          </a:p>
          <a:p>
            <a:pPr algn="ctr"/>
            <a:r>
              <a:rPr lang="en-US" sz="1050" dirty="0"/>
              <a:t> </a:t>
            </a:r>
            <a:r>
              <a:rPr lang="ru-RU" sz="1050" dirty="0"/>
              <a:t>отрезок времени эксперимента от </a:t>
            </a:r>
            <a:r>
              <a:rPr lang="en-US" sz="1050" dirty="0"/>
              <a:t>22:19</a:t>
            </a:r>
            <a:r>
              <a:rPr lang="ru-RU" sz="1050" dirty="0"/>
              <a:t> до </a:t>
            </a:r>
            <a:r>
              <a:rPr lang="en-US" sz="1050"/>
              <a:t>22:33</a:t>
            </a:r>
            <a:endParaRPr lang="ru-RU" sz="1050" dirty="0"/>
          </a:p>
          <a:p>
            <a:pPr algn="ctr"/>
            <a:endParaRPr lang="en-US" sz="1050" dirty="0"/>
          </a:p>
          <a:p>
            <a:pPr algn="ctr"/>
            <a:r>
              <a:rPr lang="ru-RU" sz="1050" dirty="0"/>
              <a:t>Ось </a:t>
            </a:r>
            <a:r>
              <a:rPr lang="en-US" sz="1050" dirty="0"/>
              <a:t>y</a:t>
            </a:r>
            <a:r>
              <a:rPr lang="ru-RU" sz="1050" dirty="0"/>
              <a:t>:</a:t>
            </a:r>
          </a:p>
          <a:p>
            <a:pPr algn="ctr"/>
            <a:r>
              <a:rPr lang="ru-RU" sz="1050" dirty="0"/>
              <a:t>загрузка ОП в процентах от 0 до 100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28410"/>
              </p:ext>
            </p:extLst>
          </p:nvPr>
        </p:nvGraphicFramePr>
        <p:xfrm>
          <a:off x="92369" y="1064872"/>
          <a:ext cx="8053559" cy="55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D67B9-1BE3-6E0F-20FB-1AF0131AC412}"/>
              </a:ext>
            </a:extLst>
          </p:cNvPr>
          <p:cNvSpPr txBox="1"/>
          <p:nvPr/>
        </p:nvSpPr>
        <p:spPr>
          <a:xfrm>
            <a:off x="8860054" y="1064872"/>
            <a:ext cx="3011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Предпочтительный вариант:</a:t>
            </a:r>
          </a:p>
          <a:p>
            <a:r>
              <a:rPr lang="ru-RU" dirty="0"/>
              <a:t>Многопоточно-асинхронный сервер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Оптимизированное выполнение подзадач с использованием асинхронности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фиксированного пула потоков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Опора на ООП дает возможность применения умных указателей для упрощенного управления ресурсами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обеспечения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реализаций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многопоточной и многопоточно-асинхронной реализаций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FE01D-78C7-731E-A7B2-564FAD0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94695" cy="1328922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accent1"/>
                </a:solidFill>
              </a:rPr>
              <a:t>Инструменты, технологии, особенности изучения языка программирования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9FACB-BE5B-6EEF-3C81-C3ACB788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7" y="1632030"/>
            <a:ext cx="11254857" cy="4919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Изучены и применены на практике:</a:t>
            </a:r>
          </a:p>
          <a:p>
            <a:r>
              <a:rPr lang="ru-RU" dirty="0"/>
              <a:t>Библиотеки </a:t>
            </a:r>
            <a:r>
              <a:rPr lang="en-US" dirty="0"/>
              <a:t>BOOST – </a:t>
            </a:r>
            <a:r>
              <a:rPr lang="ru-RU" dirty="0"/>
              <a:t>собрание библиотек классов, использующих функциональность языка C++ и предоставляющих удобный кроссплатформенный высокоуровневый интерфейс для лаконичного кодирования различных повседневных подзадач программирования</a:t>
            </a:r>
            <a:endParaRPr lang="en-US" dirty="0"/>
          </a:p>
          <a:p>
            <a:r>
              <a:rPr lang="en-US" dirty="0"/>
              <a:t>QT</a:t>
            </a:r>
            <a:r>
              <a:rPr lang="ru-RU" dirty="0"/>
              <a:t> –  фреймворк для разработки кроссплатформенного программного обеспечения на языке программирования C++</a:t>
            </a:r>
            <a:endParaRPr lang="en-US" dirty="0"/>
          </a:p>
          <a:p>
            <a:r>
              <a:rPr lang="en-US" dirty="0"/>
              <a:t>Docker – </a:t>
            </a:r>
            <a:r>
              <a:rPr lang="ru-RU" dirty="0"/>
              <a:t> программное обеспечение для автоматизации развёртывания и управления приложениями в средах с поддержкой контейнеризации, контейнеризатор приложений</a:t>
            </a:r>
            <a:endParaRPr lang="en-US" dirty="0"/>
          </a:p>
          <a:p>
            <a:r>
              <a:rPr lang="en-US" dirty="0"/>
              <a:t>Grafana – </a:t>
            </a:r>
            <a:r>
              <a:rPr lang="ru-RU" dirty="0"/>
              <a:t>свободная программная система визуализации данных, ориентированная на данные систем ИТ-мониторинга. Реализована как веб-приложение в стиле «приборных панелей» с диаграммами, графиками, таблицами, предупреждениями.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Для разработки применялся С++, при отладке программного продукта отдельное внимание уделялось управлению памятью.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594180" cy="5197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3" y="653292"/>
            <a:ext cx="6263713" cy="611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2290460" y="785346"/>
            <a:ext cx="6117292" cy="580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8995684" cy="5534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22" y="706999"/>
            <a:ext cx="9484556" cy="6151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1575"/>
            <a:ext cx="9880270" cy="8449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список чатов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218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1077</Words>
  <Application>Microsoft Office PowerPoint</Application>
  <PresentationFormat>Широкоэкранный</PresentationFormat>
  <Paragraphs>217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Инструменты, технологии, особенности изучения языка программирования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список чатов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77</cp:revision>
  <dcterms:created xsi:type="dcterms:W3CDTF">2023-05-22T12:03:53Z</dcterms:created>
  <dcterms:modified xsi:type="dcterms:W3CDTF">2023-05-29T14:55:46Z</dcterms:modified>
</cp:coreProperties>
</file>