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1" r:id="rId4"/>
    <p:sldId id="259" r:id="rId5"/>
    <p:sldId id="261" r:id="rId6"/>
    <p:sldId id="263" r:id="rId7"/>
    <p:sldId id="262" r:id="rId8"/>
    <p:sldId id="266" r:id="rId9"/>
    <p:sldId id="265" r:id="rId10"/>
    <p:sldId id="267" r:id="rId11"/>
    <p:sldId id="268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 autoAdjust="0"/>
    <p:restoredTop sz="94660"/>
  </p:normalViewPr>
  <p:slideViewPr>
    <p:cSldViewPr snapToGrid="0">
      <p:cViewPr>
        <p:scale>
          <a:sx n="66" d="100"/>
          <a:sy n="66" d="100"/>
        </p:scale>
        <p:origin x="3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4737-5C88-4204-9539-80D99146FB0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5841E-B209-417E-B774-2790DC90088F}">
      <dgm:prSet phldrT="[Текст]"/>
      <dgm:spPr/>
      <dgm:t>
        <a:bodyPr/>
        <a:lstStyle/>
        <a:p>
          <a:r>
            <a:rPr lang="ru-RU" b="1" dirty="0"/>
            <a:t>Контейнер сервера</a:t>
          </a:r>
          <a:endParaRPr lang="en-US" b="1" dirty="0"/>
        </a:p>
      </dgm:t>
    </dgm:pt>
    <dgm:pt modelId="{FE003DFE-9D53-4FA5-B96B-71D049E92BFF}" type="parTrans" cxnId="{A9488D44-9169-4B9E-8C58-390C9FE5D895}">
      <dgm:prSet/>
      <dgm:spPr/>
      <dgm:t>
        <a:bodyPr/>
        <a:lstStyle/>
        <a:p>
          <a:endParaRPr lang="en-US"/>
        </a:p>
      </dgm:t>
    </dgm:pt>
    <dgm:pt modelId="{8E90D38E-D1F1-412A-867B-503FB20DC7A5}" type="sibTrans" cxnId="{A9488D44-9169-4B9E-8C58-390C9FE5D895}">
      <dgm:prSet/>
      <dgm:spPr/>
      <dgm:t>
        <a:bodyPr/>
        <a:lstStyle/>
        <a:p>
          <a:endParaRPr lang="en-US"/>
        </a:p>
      </dgm:t>
    </dgm:pt>
    <dgm:pt modelId="{D80D63D2-AFDB-4F66-A2B1-D70CFB21473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с одним открытым портом</a:t>
          </a:r>
          <a:endParaRPr lang="en-US" dirty="0"/>
        </a:p>
      </dgm:t>
    </dgm:pt>
    <dgm:pt modelId="{D84C3B03-D0C0-480C-B2DA-BA073E5B78A3}" type="parTrans" cxnId="{2F38501B-CE48-49D4-8232-AC9D99DF730F}">
      <dgm:prSet/>
      <dgm:spPr/>
      <dgm:t>
        <a:bodyPr/>
        <a:lstStyle/>
        <a:p>
          <a:endParaRPr lang="en-US"/>
        </a:p>
      </dgm:t>
    </dgm:pt>
    <dgm:pt modelId="{5EC99CA9-7B3D-4A2A-A546-459D839E7610}" type="sibTrans" cxnId="{2F38501B-CE48-49D4-8232-AC9D99DF730F}">
      <dgm:prSet/>
      <dgm:spPr/>
      <dgm:t>
        <a:bodyPr/>
        <a:lstStyle/>
        <a:p>
          <a:endParaRPr lang="en-US"/>
        </a:p>
      </dgm:t>
    </dgm:pt>
    <dgm:pt modelId="{FDA4074E-22BC-4C9A-A189-B6054CD2CE58}">
      <dgm:prSet phldrT="[Текст]"/>
      <dgm:spPr/>
      <dgm:t>
        <a:bodyPr/>
        <a:lstStyle/>
        <a:p>
          <a:r>
            <a:rPr lang="ru-RU" b="1" dirty="0"/>
            <a:t>Контейнер генератора нагрузки</a:t>
          </a:r>
          <a:endParaRPr lang="en-US" b="1" dirty="0"/>
        </a:p>
      </dgm:t>
    </dgm:pt>
    <dgm:pt modelId="{E83B2F6B-A4CA-435B-A840-5D3D4293F0FC}" type="parTrans" cxnId="{48EE47E9-AE34-44B3-863E-E07BA16679E7}">
      <dgm:prSet/>
      <dgm:spPr/>
      <dgm:t>
        <a:bodyPr/>
        <a:lstStyle/>
        <a:p>
          <a:endParaRPr lang="en-US"/>
        </a:p>
      </dgm:t>
    </dgm:pt>
    <dgm:pt modelId="{5B4BDFBB-0737-4BD2-9588-CECEFDF3B1CB}" type="sibTrans" cxnId="{48EE47E9-AE34-44B3-863E-E07BA16679E7}">
      <dgm:prSet/>
      <dgm:spPr/>
      <dgm:t>
        <a:bodyPr/>
        <a:lstStyle/>
        <a:p>
          <a:endParaRPr lang="en-US"/>
        </a:p>
      </dgm:t>
    </dgm:pt>
    <dgm:pt modelId="{40BA32A9-0F78-4EE1-AC9F-A762920FE9E4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96781111-2C6A-423D-813A-AD4749B2C4B2}" type="parTrans" cxnId="{BFED381D-550D-4381-AAC6-43E5A255DA2D}">
      <dgm:prSet/>
      <dgm:spPr/>
      <dgm:t>
        <a:bodyPr/>
        <a:lstStyle/>
        <a:p>
          <a:endParaRPr lang="en-US"/>
        </a:p>
      </dgm:t>
    </dgm:pt>
    <dgm:pt modelId="{A74C4CBA-1F05-4A83-A968-63C47E689F74}" type="sibTrans" cxnId="{BFED381D-550D-4381-AAC6-43E5A255DA2D}">
      <dgm:prSet/>
      <dgm:spPr/>
      <dgm:t>
        <a:bodyPr/>
        <a:lstStyle/>
        <a:p>
          <a:endParaRPr lang="en-US"/>
        </a:p>
      </dgm:t>
    </dgm:pt>
    <dgm:pt modelId="{12464A2E-A0C6-4924-9495-BFA58BCF8FF8}">
      <dgm:prSet phldrT="[Текст]"/>
      <dgm:spPr/>
      <dgm:t>
        <a:bodyPr/>
        <a:lstStyle/>
        <a:p>
          <a:pPr>
            <a:buNone/>
          </a:pPr>
          <a:r>
            <a:rPr lang="ru-RU" dirty="0"/>
            <a:t>Создает нагрузку на сервер и замеряет задержки ответов</a:t>
          </a:r>
          <a:endParaRPr lang="en-US" dirty="0"/>
        </a:p>
      </dgm:t>
    </dgm:pt>
    <dgm:pt modelId="{74608975-53EB-4859-896D-7685A8D599A7}" type="parTrans" cxnId="{E05FF759-B6C3-4798-A549-3598E7258FD2}">
      <dgm:prSet/>
      <dgm:spPr/>
      <dgm:t>
        <a:bodyPr/>
        <a:lstStyle/>
        <a:p>
          <a:endParaRPr lang="en-US"/>
        </a:p>
      </dgm:t>
    </dgm:pt>
    <dgm:pt modelId="{DD7D72D6-81CC-48BA-B65D-7F5B35A2401D}" type="sibTrans" cxnId="{E05FF759-B6C3-4798-A549-3598E7258FD2}">
      <dgm:prSet/>
      <dgm:spPr/>
      <dgm:t>
        <a:bodyPr/>
        <a:lstStyle/>
        <a:p>
          <a:endParaRPr lang="en-US"/>
        </a:p>
      </dgm:t>
    </dgm:pt>
    <dgm:pt modelId="{958D0813-960F-44BB-ADE1-C7055B521040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Node Explorer</a:t>
          </a:r>
        </a:p>
      </dgm:t>
    </dgm:pt>
    <dgm:pt modelId="{6D5BE08B-ACEE-41BB-A6A0-E57924C46D75}" type="parTrans" cxnId="{5510BEA0-EB96-46C8-8B9D-ED435618FCDD}">
      <dgm:prSet/>
      <dgm:spPr/>
      <dgm:t>
        <a:bodyPr/>
        <a:lstStyle/>
        <a:p>
          <a:endParaRPr lang="en-US"/>
        </a:p>
      </dgm:t>
    </dgm:pt>
    <dgm:pt modelId="{E44882F8-96DC-4FC4-9392-F52633A828E2}" type="sibTrans" cxnId="{5510BEA0-EB96-46C8-8B9D-ED435618FCDD}">
      <dgm:prSet/>
      <dgm:spPr/>
      <dgm:t>
        <a:bodyPr/>
        <a:lstStyle/>
        <a:p>
          <a:endParaRPr lang="en-US"/>
        </a:p>
      </dgm:t>
    </dgm:pt>
    <dgm:pt modelId="{22270489-DFC9-4098-BCCD-791496B70D9A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022C8BCE-D453-4BD3-A2C0-9F309EB29FDD}" type="parTrans" cxnId="{E7B63A6D-4624-47BE-A821-F59A4D95E7D7}">
      <dgm:prSet/>
      <dgm:spPr/>
      <dgm:t>
        <a:bodyPr/>
        <a:lstStyle/>
        <a:p>
          <a:endParaRPr lang="en-US"/>
        </a:p>
      </dgm:t>
    </dgm:pt>
    <dgm:pt modelId="{455D9833-E8EF-47A7-96A2-79F64AE80FE3}" type="sibTrans" cxnId="{E7B63A6D-4624-47BE-A821-F59A4D95E7D7}">
      <dgm:prSet/>
      <dgm:spPr/>
      <dgm:t>
        <a:bodyPr/>
        <a:lstStyle/>
        <a:p>
          <a:endParaRPr lang="en-US"/>
        </a:p>
      </dgm:t>
    </dgm:pt>
    <dgm:pt modelId="{7EB70076-3BDF-48D5-B0C3-E86E3FFE3B91}">
      <dgm:prSet phldrT="[Текст]"/>
      <dgm:spPr/>
      <dgm:t>
        <a:bodyPr/>
        <a:lstStyle/>
        <a:p>
          <a:pPr>
            <a:buNone/>
          </a:pPr>
          <a:r>
            <a:rPr lang="ru-RU" dirty="0"/>
            <a:t>Передает метрики ОП, ЦП</a:t>
          </a:r>
          <a:endParaRPr lang="en-US" dirty="0"/>
        </a:p>
      </dgm:t>
    </dgm:pt>
    <dgm:pt modelId="{031E2A20-ED49-4A2B-9A87-611E9ACE1AA2}" type="parTrans" cxnId="{D88DB5CE-43A9-40A2-B08C-0144B0207CB8}">
      <dgm:prSet/>
      <dgm:spPr/>
      <dgm:t>
        <a:bodyPr/>
        <a:lstStyle/>
        <a:p>
          <a:endParaRPr lang="en-US"/>
        </a:p>
      </dgm:t>
    </dgm:pt>
    <dgm:pt modelId="{DA27EBA8-3C34-4CF3-902B-F93DD91FD77B}" type="sibTrans" cxnId="{D88DB5CE-43A9-40A2-B08C-0144B0207CB8}">
      <dgm:prSet/>
      <dgm:spPr/>
      <dgm:t>
        <a:bodyPr/>
        <a:lstStyle/>
        <a:p>
          <a:endParaRPr lang="en-US"/>
        </a:p>
      </dgm:t>
    </dgm:pt>
    <dgm:pt modelId="{05D3A5D3-6576-405B-9B79-ECC484189684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Prometheus</a:t>
          </a:r>
          <a:r>
            <a:rPr lang="ru-RU" b="1" dirty="0"/>
            <a:t> </a:t>
          </a:r>
          <a:endParaRPr lang="en-US" b="1" dirty="0"/>
        </a:p>
      </dgm:t>
    </dgm:pt>
    <dgm:pt modelId="{96895F82-9D74-4386-AFBD-AEF2FC3736A1}" type="parTrans" cxnId="{0FD3ED0E-D91A-4314-94BA-54E36D836348}">
      <dgm:prSet/>
      <dgm:spPr/>
      <dgm:t>
        <a:bodyPr/>
        <a:lstStyle/>
        <a:p>
          <a:endParaRPr lang="en-US"/>
        </a:p>
      </dgm:t>
    </dgm:pt>
    <dgm:pt modelId="{93E73FF4-F274-4AEF-BFF7-7FF5F949F746}" type="sibTrans" cxnId="{0FD3ED0E-D91A-4314-94BA-54E36D836348}">
      <dgm:prSet/>
      <dgm:spPr/>
      <dgm:t>
        <a:bodyPr/>
        <a:lstStyle/>
        <a:p>
          <a:endParaRPr lang="en-US"/>
        </a:p>
      </dgm:t>
    </dgm:pt>
    <dgm:pt modelId="{00D19546-6289-494D-9508-3CD33A562258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Grafana</a:t>
          </a:r>
        </a:p>
      </dgm:t>
    </dgm:pt>
    <dgm:pt modelId="{30460FC4-1973-4C29-A8B0-A6EE3616357E}" type="parTrans" cxnId="{57895CA7-FD06-4AB5-8B72-FA22663D713B}">
      <dgm:prSet/>
      <dgm:spPr/>
      <dgm:t>
        <a:bodyPr/>
        <a:lstStyle/>
        <a:p>
          <a:endParaRPr lang="en-US"/>
        </a:p>
      </dgm:t>
    </dgm:pt>
    <dgm:pt modelId="{0CECC5CB-170A-401E-881C-6621A36FCC03}" type="sibTrans" cxnId="{57895CA7-FD06-4AB5-8B72-FA22663D713B}">
      <dgm:prSet/>
      <dgm:spPr/>
      <dgm:t>
        <a:bodyPr/>
        <a:lstStyle/>
        <a:p>
          <a:endParaRPr lang="en-US"/>
        </a:p>
      </dgm:t>
    </dgm:pt>
    <dgm:pt modelId="{D9B078B8-2B01-44C1-B049-32091B01DF9A}">
      <dgm:prSet phldrT="[Текст]"/>
      <dgm:spPr/>
      <dgm:t>
        <a:bodyPr/>
        <a:lstStyle/>
        <a:p>
          <a:pPr>
            <a:buNone/>
          </a:pPr>
          <a:r>
            <a:rPr lang="ru-RU" dirty="0"/>
            <a:t>Хранит обрабатываемые метрики в базе данных и поддерживает </a:t>
          </a:r>
          <a:r>
            <a:rPr lang="en-US" dirty="0"/>
            <a:t>PromQL </a:t>
          </a:r>
          <a:r>
            <a:rPr lang="ru-RU" dirty="0"/>
            <a:t>– язык запросов к ней и обработки данных метрик</a:t>
          </a:r>
          <a:endParaRPr lang="en-US" dirty="0"/>
        </a:p>
      </dgm:t>
    </dgm:pt>
    <dgm:pt modelId="{517DD309-E85C-431D-BB9F-9984FFEF87DA}" type="parTrans" cxnId="{7EF9A364-B994-4EB0-9EC5-0C4A048F7A43}">
      <dgm:prSet/>
      <dgm:spPr/>
      <dgm:t>
        <a:bodyPr/>
        <a:lstStyle/>
        <a:p>
          <a:endParaRPr lang="en-US"/>
        </a:p>
      </dgm:t>
    </dgm:pt>
    <dgm:pt modelId="{24D90F13-3CC7-4D42-849C-5926EE24DC3B}" type="sibTrans" cxnId="{7EF9A364-B994-4EB0-9EC5-0C4A048F7A43}">
      <dgm:prSet/>
      <dgm:spPr/>
      <dgm:t>
        <a:bodyPr/>
        <a:lstStyle/>
        <a:p>
          <a:endParaRPr lang="en-US"/>
        </a:p>
      </dgm:t>
    </dgm:pt>
    <dgm:pt modelId="{159A187C-3F0B-444B-B4BE-2852B49D131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9090</a:t>
          </a:r>
          <a:endParaRPr lang="en-US" dirty="0"/>
        </a:p>
      </dgm:t>
    </dgm:pt>
    <dgm:pt modelId="{00A6B448-2D41-46AE-B2DD-5078C7244B3E}" type="parTrans" cxnId="{E862E358-4809-489A-902D-4A18736D11A4}">
      <dgm:prSet/>
      <dgm:spPr/>
      <dgm:t>
        <a:bodyPr/>
        <a:lstStyle/>
        <a:p>
          <a:endParaRPr lang="en-US"/>
        </a:p>
      </dgm:t>
    </dgm:pt>
    <dgm:pt modelId="{34074BC5-5DC8-44B1-8338-EC91ADA83A8C}" type="sibTrans" cxnId="{E862E358-4809-489A-902D-4A18736D11A4}">
      <dgm:prSet/>
      <dgm:spPr/>
      <dgm:t>
        <a:bodyPr/>
        <a:lstStyle/>
        <a:p>
          <a:endParaRPr lang="en-US"/>
        </a:p>
      </dgm:t>
    </dgm:pt>
    <dgm:pt modelId="{3F5EE9DE-8630-46DA-931F-54012C9C09B4}">
      <dgm:prSet phldrT="[Текст]"/>
      <dgm:spPr/>
      <dgm:t>
        <a:bodyPr/>
        <a:lstStyle/>
        <a:p>
          <a:pPr>
            <a:buNone/>
          </a:pPr>
          <a:r>
            <a:rPr lang="ru-RU" dirty="0"/>
            <a:t>Работает как иллюстративная среда со множеством инструментов</a:t>
          </a:r>
          <a:endParaRPr lang="en-US" dirty="0"/>
        </a:p>
      </dgm:t>
    </dgm:pt>
    <dgm:pt modelId="{CAE37FAF-3B5D-424E-8B32-068F54F30DB0}" type="parTrans" cxnId="{DC5F3794-EBA4-4A27-9522-46491678E795}">
      <dgm:prSet/>
      <dgm:spPr/>
      <dgm:t>
        <a:bodyPr/>
        <a:lstStyle/>
        <a:p>
          <a:endParaRPr lang="en-US"/>
        </a:p>
      </dgm:t>
    </dgm:pt>
    <dgm:pt modelId="{74B02277-6E6C-463C-9385-F09F08AA93B2}" type="sibTrans" cxnId="{DC5F3794-EBA4-4A27-9522-46491678E795}">
      <dgm:prSet/>
      <dgm:spPr/>
      <dgm:t>
        <a:bodyPr/>
        <a:lstStyle/>
        <a:p>
          <a:endParaRPr lang="en-US"/>
        </a:p>
      </dgm:t>
    </dgm:pt>
    <dgm:pt modelId="{D6933763-D798-43FC-B0D5-25EF4137463C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3000</a:t>
          </a:r>
          <a:endParaRPr lang="en-US" dirty="0"/>
        </a:p>
      </dgm:t>
    </dgm:pt>
    <dgm:pt modelId="{75FA89CB-36A2-4775-B557-8DCA652A326A}" type="parTrans" cxnId="{1371E75F-9912-468C-9F59-D97FB1738C4F}">
      <dgm:prSet/>
      <dgm:spPr/>
      <dgm:t>
        <a:bodyPr/>
        <a:lstStyle/>
        <a:p>
          <a:endParaRPr lang="en-US"/>
        </a:p>
      </dgm:t>
    </dgm:pt>
    <dgm:pt modelId="{C3EE9D11-02AA-4063-9B20-A37AF3FA920A}" type="sibTrans" cxnId="{1371E75F-9912-468C-9F59-D97FB1738C4F}">
      <dgm:prSet/>
      <dgm:spPr/>
      <dgm:t>
        <a:bodyPr/>
        <a:lstStyle/>
        <a:p>
          <a:endParaRPr lang="en-US"/>
        </a:p>
      </dgm:t>
    </dgm:pt>
    <dgm:pt modelId="{2FF0E359-454C-4D13-BDAC-9E79AADEB07E}">
      <dgm:prSet phldrT="[Текст]"/>
      <dgm:spPr/>
      <dgm:t>
        <a:bodyPr/>
        <a:lstStyle/>
        <a:p>
          <a:pPr>
            <a:buNone/>
          </a:pPr>
          <a:r>
            <a:rPr lang="ru-RU" dirty="0"/>
            <a:t>Поддерживает работу сервера и передает логи в </a:t>
          </a:r>
          <a:r>
            <a:rPr lang="en-US" dirty="0"/>
            <a:t>Prometheus </a:t>
          </a:r>
          <a:r>
            <a:rPr lang="ru-RU" dirty="0"/>
            <a:t>через скрипт на </a:t>
          </a:r>
          <a:r>
            <a:rPr lang="en-US" dirty="0"/>
            <a:t>Python</a:t>
          </a:r>
        </a:p>
      </dgm:t>
    </dgm:pt>
    <dgm:pt modelId="{D0838866-244F-49AD-BEF1-AB11F2EF1399}" type="parTrans" cxnId="{FCD94194-116C-4BE9-8550-0DB14D0C557D}">
      <dgm:prSet/>
      <dgm:spPr/>
      <dgm:t>
        <a:bodyPr/>
        <a:lstStyle/>
        <a:p>
          <a:endParaRPr lang="en-US"/>
        </a:p>
      </dgm:t>
    </dgm:pt>
    <dgm:pt modelId="{4819FCAE-4B5F-481F-BF7C-B5BDCF04BEAF}" type="sibTrans" cxnId="{FCD94194-116C-4BE9-8550-0DB14D0C557D}">
      <dgm:prSet/>
      <dgm:spPr/>
      <dgm:t>
        <a:bodyPr/>
        <a:lstStyle/>
        <a:p>
          <a:endParaRPr lang="en-US"/>
        </a:p>
      </dgm:t>
    </dgm:pt>
    <dgm:pt modelId="{91E35A56-46F8-430F-8BE6-523F2E28698B}" type="pres">
      <dgm:prSet presAssocID="{D2384737-5C88-4204-9539-80D99146FB0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B1A8CA-9287-460C-BF0E-19620410A6FC}" type="pres">
      <dgm:prSet presAssocID="{08A5841E-B209-417E-B774-2790DC90088F}" presName="circle1" presStyleLbl="node1" presStyleIdx="0" presStyleCnt="5"/>
      <dgm:spPr/>
    </dgm:pt>
    <dgm:pt modelId="{D3E278D2-93C8-4689-838E-1612F400BAA1}" type="pres">
      <dgm:prSet presAssocID="{08A5841E-B209-417E-B774-2790DC90088F}" presName="space" presStyleCnt="0"/>
      <dgm:spPr/>
    </dgm:pt>
    <dgm:pt modelId="{35A30A1B-2C39-4B63-BDBA-B87E537BB552}" type="pres">
      <dgm:prSet presAssocID="{08A5841E-B209-417E-B774-2790DC90088F}" presName="rect1" presStyleLbl="alignAcc1" presStyleIdx="0" presStyleCnt="5"/>
      <dgm:spPr/>
    </dgm:pt>
    <dgm:pt modelId="{C31751DC-8CA0-4AB5-B1C8-E7CBDD562C48}" type="pres">
      <dgm:prSet presAssocID="{FDA4074E-22BC-4C9A-A189-B6054CD2CE58}" presName="vertSpace2" presStyleLbl="node1" presStyleIdx="0" presStyleCnt="5"/>
      <dgm:spPr/>
    </dgm:pt>
    <dgm:pt modelId="{05FFFEEC-4BD2-441D-AD46-1E1E60254B51}" type="pres">
      <dgm:prSet presAssocID="{FDA4074E-22BC-4C9A-A189-B6054CD2CE58}" presName="circle2" presStyleLbl="node1" presStyleIdx="1" presStyleCnt="5"/>
      <dgm:spPr/>
    </dgm:pt>
    <dgm:pt modelId="{A07AE0FC-05F4-48AE-AF2D-5DFD45296E5D}" type="pres">
      <dgm:prSet presAssocID="{FDA4074E-22BC-4C9A-A189-B6054CD2CE58}" presName="rect2" presStyleLbl="alignAcc1" presStyleIdx="1" presStyleCnt="5"/>
      <dgm:spPr/>
    </dgm:pt>
    <dgm:pt modelId="{79960BFE-C20F-426C-ADE4-B31F6EFF5B0C}" type="pres">
      <dgm:prSet presAssocID="{958D0813-960F-44BB-ADE1-C7055B521040}" presName="vertSpace3" presStyleLbl="node1" presStyleIdx="1" presStyleCnt="5"/>
      <dgm:spPr/>
    </dgm:pt>
    <dgm:pt modelId="{543E6906-08A4-4CB4-A6D3-792B7B0B2F7B}" type="pres">
      <dgm:prSet presAssocID="{958D0813-960F-44BB-ADE1-C7055B521040}" presName="circle3" presStyleLbl="node1" presStyleIdx="2" presStyleCnt="5"/>
      <dgm:spPr/>
    </dgm:pt>
    <dgm:pt modelId="{33DDBF5D-9833-4956-AF2C-00A0DDBBF523}" type="pres">
      <dgm:prSet presAssocID="{958D0813-960F-44BB-ADE1-C7055B521040}" presName="rect3" presStyleLbl="alignAcc1" presStyleIdx="2" presStyleCnt="5"/>
      <dgm:spPr/>
    </dgm:pt>
    <dgm:pt modelId="{0E65FE49-837A-4C1E-9175-4A4775408E10}" type="pres">
      <dgm:prSet presAssocID="{05D3A5D3-6576-405B-9B79-ECC484189684}" presName="vertSpace4" presStyleLbl="node1" presStyleIdx="2" presStyleCnt="5"/>
      <dgm:spPr/>
    </dgm:pt>
    <dgm:pt modelId="{893F3CAF-58B0-472B-A348-09DCAD4F2DCD}" type="pres">
      <dgm:prSet presAssocID="{05D3A5D3-6576-405B-9B79-ECC484189684}" presName="circle4" presStyleLbl="node1" presStyleIdx="3" presStyleCnt="5"/>
      <dgm:spPr/>
    </dgm:pt>
    <dgm:pt modelId="{699E1CC4-3D37-4BEC-A2C2-C16B374CD865}" type="pres">
      <dgm:prSet presAssocID="{05D3A5D3-6576-405B-9B79-ECC484189684}" presName="rect4" presStyleLbl="alignAcc1" presStyleIdx="3" presStyleCnt="5"/>
      <dgm:spPr/>
    </dgm:pt>
    <dgm:pt modelId="{658E06C5-A922-4B5A-94BA-63FA927A1504}" type="pres">
      <dgm:prSet presAssocID="{00D19546-6289-494D-9508-3CD33A562258}" presName="vertSpace5" presStyleLbl="node1" presStyleIdx="3" presStyleCnt="5"/>
      <dgm:spPr/>
    </dgm:pt>
    <dgm:pt modelId="{143114EE-6AA2-4A39-8A63-50FFD1A3D325}" type="pres">
      <dgm:prSet presAssocID="{00D19546-6289-494D-9508-3CD33A562258}" presName="circle5" presStyleLbl="node1" presStyleIdx="4" presStyleCnt="5"/>
      <dgm:spPr/>
    </dgm:pt>
    <dgm:pt modelId="{F84F0773-B6C2-4884-AB1A-C068E0B04A2D}" type="pres">
      <dgm:prSet presAssocID="{00D19546-6289-494D-9508-3CD33A562258}" presName="rect5" presStyleLbl="alignAcc1" presStyleIdx="4" presStyleCnt="5"/>
      <dgm:spPr/>
    </dgm:pt>
    <dgm:pt modelId="{A510CBE9-BEB7-4DDA-A911-4F638C420EBD}" type="pres">
      <dgm:prSet presAssocID="{08A5841E-B209-417E-B774-2790DC90088F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092E88B4-8B67-4296-B175-E8074E1CA157}" type="pres">
      <dgm:prSet presAssocID="{08A5841E-B209-417E-B774-2790DC90088F}" presName="rect1ChTx" presStyleLbl="alignAcc1" presStyleIdx="4" presStyleCnt="5">
        <dgm:presLayoutVars>
          <dgm:bulletEnabled val="1"/>
        </dgm:presLayoutVars>
      </dgm:prSet>
      <dgm:spPr/>
    </dgm:pt>
    <dgm:pt modelId="{AF69E039-1A2F-4D81-9944-F333097B5174}" type="pres">
      <dgm:prSet presAssocID="{FDA4074E-22BC-4C9A-A189-B6054CD2CE58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9462367F-E7A4-4553-8B4D-7B126870751C}" type="pres">
      <dgm:prSet presAssocID="{FDA4074E-22BC-4C9A-A189-B6054CD2CE58}" presName="rect2ChTx" presStyleLbl="alignAcc1" presStyleIdx="4" presStyleCnt="5">
        <dgm:presLayoutVars>
          <dgm:bulletEnabled val="1"/>
        </dgm:presLayoutVars>
      </dgm:prSet>
      <dgm:spPr/>
    </dgm:pt>
    <dgm:pt modelId="{7A129A42-D633-459E-84F6-FF2CD8D09737}" type="pres">
      <dgm:prSet presAssocID="{958D0813-960F-44BB-ADE1-C7055B521040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2EBD5BBE-3903-4684-BD08-39F8AEAD6085}" type="pres">
      <dgm:prSet presAssocID="{958D0813-960F-44BB-ADE1-C7055B521040}" presName="rect3ChTx" presStyleLbl="alignAcc1" presStyleIdx="4" presStyleCnt="5">
        <dgm:presLayoutVars>
          <dgm:bulletEnabled val="1"/>
        </dgm:presLayoutVars>
      </dgm:prSet>
      <dgm:spPr/>
    </dgm:pt>
    <dgm:pt modelId="{826BFD4D-3A64-45D5-97DF-FD2FFBBDCBAF}" type="pres">
      <dgm:prSet presAssocID="{05D3A5D3-6576-405B-9B79-ECC484189684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321D7662-B574-4C64-9B51-15272184560D}" type="pres">
      <dgm:prSet presAssocID="{05D3A5D3-6576-405B-9B79-ECC484189684}" presName="rect4ChTx" presStyleLbl="alignAcc1" presStyleIdx="4" presStyleCnt="5">
        <dgm:presLayoutVars>
          <dgm:bulletEnabled val="1"/>
        </dgm:presLayoutVars>
      </dgm:prSet>
      <dgm:spPr/>
    </dgm:pt>
    <dgm:pt modelId="{036E4312-C43E-475D-8ED0-559E9F2F16D7}" type="pres">
      <dgm:prSet presAssocID="{00D19546-6289-494D-9508-3CD33A562258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C2E43770-17E7-408E-AC3D-A98471C31917}" type="pres">
      <dgm:prSet presAssocID="{00D19546-6289-494D-9508-3CD33A562258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0FD3ED0E-D91A-4314-94BA-54E36D836348}" srcId="{D2384737-5C88-4204-9539-80D99146FB0B}" destId="{05D3A5D3-6576-405B-9B79-ECC484189684}" srcOrd="3" destOrd="0" parTransId="{96895F82-9D74-4386-AFBD-AEF2FC3736A1}" sibTransId="{93E73FF4-F274-4AEF-BFF7-7FF5F949F746}"/>
    <dgm:cxn modelId="{2F38501B-CE48-49D4-8232-AC9D99DF730F}" srcId="{08A5841E-B209-417E-B774-2790DC90088F}" destId="{D80D63D2-AFDB-4F66-A2B1-D70CFB214738}" srcOrd="0" destOrd="0" parTransId="{D84C3B03-D0C0-480C-B2DA-BA073E5B78A3}" sibTransId="{5EC99CA9-7B3D-4A2A-A546-459D839E7610}"/>
    <dgm:cxn modelId="{4DE4E01C-4F01-4417-90A4-01292FD78BA7}" type="presOf" srcId="{7EB70076-3BDF-48D5-B0C3-E86E3FFE3B91}" destId="{2EBD5BBE-3903-4684-BD08-39F8AEAD6085}" srcOrd="0" destOrd="1" presId="urn:microsoft.com/office/officeart/2005/8/layout/target3"/>
    <dgm:cxn modelId="{BFED381D-550D-4381-AAC6-43E5A255DA2D}" srcId="{FDA4074E-22BC-4C9A-A189-B6054CD2CE58}" destId="{40BA32A9-0F78-4EE1-AC9F-A762920FE9E4}" srcOrd="0" destOrd="0" parTransId="{96781111-2C6A-423D-813A-AD4749B2C4B2}" sibTransId="{A74C4CBA-1F05-4A83-A968-63C47E689F74}"/>
    <dgm:cxn modelId="{88702A39-261D-4FEA-87EA-E25C1F730AB2}" type="presOf" srcId="{FDA4074E-22BC-4C9A-A189-B6054CD2CE58}" destId="{A07AE0FC-05F4-48AE-AF2D-5DFD45296E5D}" srcOrd="0" destOrd="0" presId="urn:microsoft.com/office/officeart/2005/8/layout/target3"/>
    <dgm:cxn modelId="{1371E75F-9912-468C-9F59-D97FB1738C4F}" srcId="{00D19546-6289-494D-9508-3CD33A562258}" destId="{D6933763-D798-43FC-B0D5-25EF4137463C}" srcOrd="0" destOrd="0" parTransId="{75FA89CB-36A2-4775-B557-8DCA652A326A}" sibTransId="{C3EE9D11-02AA-4063-9B20-A37AF3FA920A}"/>
    <dgm:cxn modelId="{0C774C63-48DB-4444-849B-69F9E8D97902}" type="presOf" srcId="{FDA4074E-22BC-4C9A-A189-B6054CD2CE58}" destId="{AF69E039-1A2F-4D81-9944-F333097B5174}" srcOrd="1" destOrd="0" presId="urn:microsoft.com/office/officeart/2005/8/layout/target3"/>
    <dgm:cxn modelId="{A9488D44-9169-4B9E-8C58-390C9FE5D895}" srcId="{D2384737-5C88-4204-9539-80D99146FB0B}" destId="{08A5841E-B209-417E-B774-2790DC90088F}" srcOrd="0" destOrd="0" parTransId="{FE003DFE-9D53-4FA5-B96B-71D049E92BFF}" sibTransId="{8E90D38E-D1F1-412A-867B-503FB20DC7A5}"/>
    <dgm:cxn modelId="{7EF9A364-B994-4EB0-9EC5-0C4A048F7A43}" srcId="{05D3A5D3-6576-405B-9B79-ECC484189684}" destId="{D9B078B8-2B01-44C1-B049-32091B01DF9A}" srcOrd="1" destOrd="0" parTransId="{517DD309-E85C-431D-BB9F-9984FFEF87DA}" sibTransId="{24D90F13-3CC7-4D42-849C-5926EE24DC3B}"/>
    <dgm:cxn modelId="{6DF7A94C-21C7-48FC-A184-71FD6EF384D8}" type="presOf" srcId="{05D3A5D3-6576-405B-9B79-ECC484189684}" destId="{826BFD4D-3A64-45D5-97DF-FD2FFBBDCBAF}" srcOrd="1" destOrd="0" presId="urn:microsoft.com/office/officeart/2005/8/layout/target3"/>
    <dgm:cxn modelId="{E7B63A6D-4624-47BE-A821-F59A4D95E7D7}" srcId="{958D0813-960F-44BB-ADE1-C7055B521040}" destId="{22270489-DFC9-4098-BCCD-791496B70D9A}" srcOrd="0" destOrd="0" parTransId="{022C8BCE-D453-4BD3-A2C0-9F309EB29FDD}" sibTransId="{455D9833-E8EF-47A7-96A2-79F64AE80FE3}"/>
    <dgm:cxn modelId="{0237A176-FDD9-4982-AF8C-8DE4F9B6085E}" type="presOf" srcId="{D2384737-5C88-4204-9539-80D99146FB0B}" destId="{91E35A56-46F8-430F-8BE6-523F2E28698B}" srcOrd="0" destOrd="0" presId="urn:microsoft.com/office/officeart/2005/8/layout/target3"/>
    <dgm:cxn modelId="{E862E358-4809-489A-902D-4A18736D11A4}" srcId="{05D3A5D3-6576-405B-9B79-ECC484189684}" destId="{159A187C-3F0B-444B-B4BE-2852B49D1318}" srcOrd="0" destOrd="0" parTransId="{00A6B448-2D41-46AE-B2DD-5078C7244B3E}" sibTransId="{34074BC5-5DC8-44B1-8338-EC91ADA83A8C}"/>
    <dgm:cxn modelId="{E05FF759-B6C3-4798-A549-3598E7258FD2}" srcId="{FDA4074E-22BC-4C9A-A189-B6054CD2CE58}" destId="{12464A2E-A0C6-4924-9495-BFA58BCF8FF8}" srcOrd="1" destOrd="0" parTransId="{74608975-53EB-4859-896D-7685A8D599A7}" sibTransId="{DD7D72D6-81CC-48BA-B65D-7F5B35A2401D}"/>
    <dgm:cxn modelId="{99B1DD5A-4B59-445D-B35A-EB48B8F4A264}" type="presOf" srcId="{08A5841E-B209-417E-B774-2790DC90088F}" destId="{A510CBE9-BEB7-4DDA-A911-4F638C420EBD}" srcOrd="1" destOrd="0" presId="urn:microsoft.com/office/officeart/2005/8/layout/target3"/>
    <dgm:cxn modelId="{DC5F3794-EBA4-4A27-9522-46491678E795}" srcId="{00D19546-6289-494D-9508-3CD33A562258}" destId="{3F5EE9DE-8630-46DA-931F-54012C9C09B4}" srcOrd="1" destOrd="0" parTransId="{CAE37FAF-3B5D-424E-8B32-068F54F30DB0}" sibTransId="{74B02277-6E6C-463C-9385-F09F08AA93B2}"/>
    <dgm:cxn modelId="{FCD94194-116C-4BE9-8550-0DB14D0C557D}" srcId="{08A5841E-B209-417E-B774-2790DC90088F}" destId="{2FF0E359-454C-4D13-BDAC-9E79AADEB07E}" srcOrd="1" destOrd="0" parTransId="{D0838866-244F-49AD-BEF1-AB11F2EF1399}" sibTransId="{4819FCAE-4B5F-481F-BF7C-B5BDCF04BEAF}"/>
    <dgm:cxn modelId="{2E173F9C-8626-47CA-8816-D68AD6EB8EC7}" type="presOf" srcId="{00D19546-6289-494D-9508-3CD33A562258}" destId="{036E4312-C43E-475D-8ED0-559E9F2F16D7}" srcOrd="1" destOrd="0" presId="urn:microsoft.com/office/officeart/2005/8/layout/target3"/>
    <dgm:cxn modelId="{5510BEA0-EB96-46C8-8B9D-ED435618FCDD}" srcId="{D2384737-5C88-4204-9539-80D99146FB0B}" destId="{958D0813-960F-44BB-ADE1-C7055B521040}" srcOrd="2" destOrd="0" parTransId="{6D5BE08B-ACEE-41BB-A6A0-E57924C46D75}" sibTransId="{E44882F8-96DC-4FC4-9392-F52633A828E2}"/>
    <dgm:cxn modelId="{57895CA7-FD06-4AB5-8B72-FA22663D713B}" srcId="{D2384737-5C88-4204-9539-80D99146FB0B}" destId="{00D19546-6289-494D-9508-3CD33A562258}" srcOrd="4" destOrd="0" parTransId="{30460FC4-1973-4C29-A8B0-A6EE3616357E}" sibTransId="{0CECC5CB-170A-401E-881C-6621A36FCC03}"/>
    <dgm:cxn modelId="{8B1B23AE-9016-4B2E-9BFE-8BD00C336F75}" type="presOf" srcId="{08A5841E-B209-417E-B774-2790DC90088F}" destId="{35A30A1B-2C39-4B63-BDBA-B87E537BB552}" srcOrd="0" destOrd="0" presId="urn:microsoft.com/office/officeart/2005/8/layout/target3"/>
    <dgm:cxn modelId="{FDF770AE-55AE-4534-A1D3-0B9A178299DA}" type="presOf" srcId="{D80D63D2-AFDB-4F66-A2B1-D70CFB214738}" destId="{092E88B4-8B67-4296-B175-E8074E1CA157}" srcOrd="0" destOrd="0" presId="urn:microsoft.com/office/officeart/2005/8/layout/target3"/>
    <dgm:cxn modelId="{5E9F5CAF-7BC1-4B1A-9DC8-69FBB738C50F}" type="presOf" srcId="{3F5EE9DE-8630-46DA-931F-54012C9C09B4}" destId="{C2E43770-17E7-408E-AC3D-A98471C31917}" srcOrd="0" destOrd="1" presId="urn:microsoft.com/office/officeart/2005/8/layout/target3"/>
    <dgm:cxn modelId="{A08E10B3-6EDB-44C6-B0E1-9EC2A60738D7}" type="presOf" srcId="{D6933763-D798-43FC-B0D5-25EF4137463C}" destId="{C2E43770-17E7-408E-AC3D-A98471C31917}" srcOrd="0" destOrd="0" presId="urn:microsoft.com/office/officeart/2005/8/layout/target3"/>
    <dgm:cxn modelId="{D0C7BAB3-9070-4118-AFE4-C272C8127F73}" type="presOf" srcId="{05D3A5D3-6576-405B-9B79-ECC484189684}" destId="{699E1CC4-3D37-4BEC-A2C2-C16B374CD865}" srcOrd="0" destOrd="0" presId="urn:microsoft.com/office/officeart/2005/8/layout/target3"/>
    <dgm:cxn modelId="{BFA5E8BC-E911-4F81-A55C-3A4842BC9AEA}" type="presOf" srcId="{12464A2E-A0C6-4924-9495-BFA58BCF8FF8}" destId="{9462367F-E7A4-4553-8B4D-7B126870751C}" srcOrd="0" destOrd="1" presId="urn:microsoft.com/office/officeart/2005/8/layout/target3"/>
    <dgm:cxn modelId="{2DB8ACC9-3879-4012-86B5-B2CE05D03429}" type="presOf" srcId="{40BA32A9-0F78-4EE1-AC9F-A762920FE9E4}" destId="{9462367F-E7A4-4553-8B4D-7B126870751C}" srcOrd="0" destOrd="0" presId="urn:microsoft.com/office/officeart/2005/8/layout/target3"/>
    <dgm:cxn modelId="{D88DB5CE-43A9-40A2-B08C-0144B0207CB8}" srcId="{958D0813-960F-44BB-ADE1-C7055B521040}" destId="{7EB70076-3BDF-48D5-B0C3-E86E3FFE3B91}" srcOrd="1" destOrd="0" parTransId="{031E2A20-ED49-4A2B-9A87-611E9ACE1AA2}" sibTransId="{DA27EBA8-3C34-4CF3-902B-F93DD91FD77B}"/>
    <dgm:cxn modelId="{6D1B45D9-1D63-49DE-BA80-67089043EEB2}" type="presOf" srcId="{958D0813-960F-44BB-ADE1-C7055B521040}" destId="{7A129A42-D633-459E-84F6-FF2CD8D09737}" srcOrd="1" destOrd="0" presId="urn:microsoft.com/office/officeart/2005/8/layout/target3"/>
    <dgm:cxn modelId="{599E14DC-93B9-496A-A00C-77C426154768}" type="presOf" srcId="{2FF0E359-454C-4D13-BDAC-9E79AADEB07E}" destId="{092E88B4-8B67-4296-B175-E8074E1CA157}" srcOrd="0" destOrd="1" presId="urn:microsoft.com/office/officeart/2005/8/layout/target3"/>
    <dgm:cxn modelId="{55B46ADF-3A78-4250-8567-8CB7AFC051E5}" type="presOf" srcId="{D9B078B8-2B01-44C1-B049-32091B01DF9A}" destId="{321D7662-B574-4C64-9B51-15272184560D}" srcOrd="0" destOrd="1" presId="urn:microsoft.com/office/officeart/2005/8/layout/target3"/>
    <dgm:cxn modelId="{48EE47E9-AE34-44B3-863E-E07BA16679E7}" srcId="{D2384737-5C88-4204-9539-80D99146FB0B}" destId="{FDA4074E-22BC-4C9A-A189-B6054CD2CE58}" srcOrd="1" destOrd="0" parTransId="{E83B2F6B-A4CA-435B-A840-5D3D4293F0FC}" sibTransId="{5B4BDFBB-0737-4BD2-9588-CECEFDF3B1CB}"/>
    <dgm:cxn modelId="{3C70A6EB-F235-49DA-BF6B-DFFEAFF06846}" type="presOf" srcId="{22270489-DFC9-4098-BCCD-791496B70D9A}" destId="{2EBD5BBE-3903-4684-BD08-39F8AEAD6085}" srcOrd="0" destOrd="0" presId="urn:microsoft.com/office/officeart/2005/8/layout/target3"/>
    <dgm:cxn modelId="{F707EDEB-62AC-45B9-8627-87D4DDDB0856}" type="presOf" srcId="{958D0813-960F-44BB-ADE1-C7055B521040}" destId="{33DDBF5D-9833-4956-AF2C-00A0DDBBF523}" srcOrd="0" destOrd="0" presId="urn:microsoft.com/office/officeart/2005/8/layout/target3"/>
    <dgm:cxn modelId="{888F00F5-5D7D-4EC0-9946-2DBD0C8CF87A}" type="presOf" srcId="{00D19546-6289-494D-9508-3CD33A562258}" destId="{F84F0773-B6C2-4884-AB1A-C068E0B04A2D}" srcOrd="0" destOrd="0" presId="urn:microsoft.com/office/officeart/2005/8/layout/target3"/>
    <dgm:cxn modelId="{EBDE7BFE-B977-4DC8-B178-38713B002F93}" type="presOf" srcId="{159A187C-3F0B-444B-B4BE-2852B49D1318}" destId="{321D7662-B574-4C64-9B51-15272184560D}" srcOrd="0" destOrd="0" presId="urn:microsoft.com/office/officeart/2005/8/layout/target3"/>
    <dgm:cxn modelId="{70D7B2BD-68EA-4045-AD17-31702A4D5B17}" type="presParOf" srcId="{91E35A56-46F8-430F-8BE6-523F2E28698B}" destId="{FEB1A8CA-9287-460C-BF0E-19620410A6FC}" srcOrd="0" destOrd="0" presId="urn:microsoft.com/office/officeart/2005/8/layout/target3"/>
    <dgm:cxn modelId="{AF610050-D638-492D-B156-A6D2B01FFC77}" type="presParOf" srcId="{91E35A56-46F8-430F-8BE6-523F2E28698B}" destId="{D3E278D2-93C8-4689-838E-1612F400BAA1}" srcOrd="1" destOrd="0" presId="urn:microsoft.com/office/officeart/2005/8/layout/target3"/>
    <dgm:cxn modelId="{7C1DE4F9-CECF-4EE0-8434-519D71CF2B86}" type="presParOf" srcId="{91E35A56-46F8-430F-8BE6-523F2E28698B}" destId="{35A30A1B-2C39-4B63-BDBA-B87E537BB552}" srcOrd="2" destOrd="0" presId="urn:microsoft.com/office/officeart/2005/8/layout/target3"/>
    <dgm:cxn modelId="{6AF8BDDA-4855-4F4C-AFE7-2AE6481178C4}" type="presParOf" srcId="{91E35A56-46F8-430F-8BE6-523F2E28698B}" destId="{C31751DC-8CA0-4AB5-B1C8-E7CBDD562C48}" srcOrd="3" destOrd="0" presId="urn:microsoft.com/office/officeart/2005/8/layout/target3"/>
    <dgm:cxn modelId="{595A470C-787E-4BC2-AB17-47F73B776F45}" type="presParOf" srcId="{91E35A56-46F8-430F-8BE6-523F2E28698B}" destId="{05FFFEEC-4BD2-441D-AD46-1E1E60254B51}" srcOrd="4" destOrd="0" presId="urn:microsoft.com/office/officeart/2005/8/layout/target3"/>
    <dgm:cxn modelId="{E03445A0-CACC-42CE-859C-4D03C608B72F}" type="presParOf" srcId="{91E35A56-46F8-430F-8BE6-523F2E28698B}" destId="{A07AE0FC-05F4-48AE-AF2D-5DFD45296E5D}" srcOrd="5" destOrd="0" presId="urn:microsoft.com/office/officeart/2005/8/layout/target3"/>
    <dgm:cxn modelId="{2EC49C4F-5709-46B1-9473-32ABD1721926}" type="presParOf" srcId="{91E35A56-46F8-430F-8BE6-523F2E28698B}" destId="{79960BFE-C20F-426C-ADE4-B31F6EFF5B0C}" srcOrd="6" destOrd="0" presId="urn:microsoft.com/office/officeart/2005/8/layout/target3"/>
    <dgm:cxn modelId="{4EC749A9-3F73-4612-87C0-F7AB8692E090}" type="presParOf" srcId="{91E35A56-46F8-430F-8BE6-523F2E28698B}" destId="{543E6906-08A4-4CB4-A6D3-792B7B0B2F7B}" srcOrd="7" destOrd="0" presId="urn:microsoft.com/office/officeart/2005/8/layout/target3"/>
    <dgm:cxn modelId="{0B0022CF-E1A3-45BB-8D6F-19C833A449CF}" type="presParOf" srcId="{91E35A56-46F8-430F-8BE6-523F2E28698B}" destId="{33DDBF5D-9833-4956-AF2C-00A0DDBBF523}" srcOrd="8" destOrd="0" presId="urn:microsoft.com/office/officeart/2005/8/layout/target3"/>
    <dgm:cxn modelId="{EB1B4F2B-61CF-4674-864A-DDBD8C16C2E2}" type="presParOf" srcId="{91E35A56-46F8-430F-8BE6-523F2E28698B}" destId="{0E65FE49-837A-4C1E-9175-4A4775408E10}" srcOrd="9" destOrd="0" presId="urn:microsoft.com/office/officeart/2005/8/layout/target3"/>
    <dgm:cxn modelId="{3003DA58-AA9E-4CB0-99D2-83535129A2ED}" type="presParOf" srcId="{91E35A56-46F8-430F-8BE6-523F2E28698B}" destId="{893F3CAF-58B0-472B-A348-09DCAD4F2DCD}" srcOrd="10" destOrd="0" presId="urn:microsoft.com/office/officeart/2005/8/layout/target3"/>
    <dgm:cxn modelId="{AA51DC6B-068D-44B3-9F03-1A7BE12BC2EB}" type="presParOf" srcId="{91E35A56-46F8-430F-8BE6-523F2E28698B}" destId="{699E1CC4-3D37-4BEC-A2C2-C16B374CD865}" srcOrd="11" destOrd="0" presId="urn:microsoft.com/office/officeart/2005/8/layout/target3"/>
    <dgm:cxn modelId="{EA497B93-10EC-4572-BF58-2B7A5B0B652E}" type="presParOf" srcId="{91E35A56-46F8-430F-8BE6-523F2E28698B}" destId="{658E06C5-A922-4B5A-94BA-63FA927A1504}" srcOrd="12" destOrd="0" presId="urn:microsoft.com/office/officeart/2005/8/layout/target3"/>
    <dgm:cxn modelId="{6C893472-DE15-4954-B2A0-33FC54346F63}" type="presParOf" srcId="{91E35A56-46F8-430F-8BE6-523F2E28698B}" destId="{143114EE-6AA2-4A39-8A63-50FFD1A3D325}" srcOrd="13" destOrd="0" presId="urn:microsoft.com/office/officeart/2005/8/layout/target3"/>
    <dgm:cxn modelId="{8769A181-3F00-4D14-9C6B-E030D65CE23B}" type="presParOf" srcId="{91E35A56-46F8-430F-8BE6-523F2E28698B}" destId="{F84F0773-B6C2-4884-AB1A-C068E0B04A2D}" srcOrd="14" destOrd="0" presId="urn:microsoft.com/office/officeart/2005/8/layout/target3"/>
    <dgm:cxn modelId="{7C9A1B18-48DB-4A4E-9196-A9B3935B461B}" type="presParOf" srcId="{91E35A56-46F8-430F-8BE6-523F2E28698B}" destId="{A510CBE9-BEB7-4DDA-A911-4F638C420EBD}" srcOrd="15" destOrd="0" presId="urn:microsoft.com/office/officeart/2005/8/layout/target3"/>
    <dgm:cxn modelId="{FDC7C588-B35C-4057-9428-07376CA9F62B}" type="presParOf" srcId="{91E35A56-46F8-430F-8BE6-523F2E28698B}" destId="{092E88B4-8B67-4296-B175-E8074E1CA157}" srcOrd="16" destOrd="0" presId="urn:microsoft.com/office/officeart/2005/8/layout/target3"/>
    <dgm:cxn modelId="{9A1E9DDE-211B-4F39-872B-9F8A75DF3D0B}" type="presParOf" srcId="{91E35A56-46F8-430F-8BE6-523F2E28698B}" destId="{AF69E039-1A2F-4D81-9944-F333097B5174}" srcOrd="17" destOrd="0" presId="urn:microsoft.com/office/officeart/2005/8/layout/target3"/>
    <dgm:cxn modelId="{AFD7A86D-8139-40CC-91E6-A6B321AC6BFF}" type="presParOf" srcId="{91E35A56-46F8-430F-8BE6-523F2E28698B}" destId="{9462367F-E7A4-4553-8B4D-7B126870751C}" srcOrd="18" destOrd="0" presId="urn:microsoft.com/office/officeart/2005/8/layout/target3"/>
    <dgm:cxn modelId="{482CDF2E-C228-4CCE-AEC6-1CBD76822FA9}" type="presParOf" srcId="{91E35A56-46F8-430F-8BE6-523F2E28698B}" destId="{7A129A42-D633-459E-84F6-FF2CD8D09737}" srcOrd="19" destOrd="0" presId="urn:microsoft.com/office/officeart/2005/8/layout/target3"/>
    <dgm:cxn modelId="{7D8FC3DA-02A6-4B6F-A768-349FF89CCF59}" type="presParOf" srcId="{91E35A56-46F8-430F-8BE6-523F2E28698B}" destId="{2EBD5BBE-3903-4684-BD08-39F8AEAD6085}" srcOrd="20" destOrd="0" presId="urn:microsoft.com/office/officeart/2005/8/layout/target3"/>
    <dgm:cxn modelId="{E4C4C70D-5764-441C-8006-31FC933500AC}" type="presParOf" srcId="{91E35A56-46F8-430F-8BE6-523F2E28698B}" destId="{826BFD4D-3A64-45D5-97DF-FD2FFBBDCBAF}" srcOrd="21" destOrd="0" presId="urn:microsoft.com/office/officeart/2005/8/layout/target3"/>
    <dgm:cxn modelId="{82E5698F-8976-4F11-A5C0-FC72906CBE62}" type="presParOf" srcId="{91E35A56-46F8-430F-8BE6-523F2E28698B}" destId="{321D7662-B574-4C64-9B51-15272184560D}" srcOrd="22" destOrd="0" presId="urn:microsoft.com/office/officeart/2005/8/layout/target3"/>
    <dgm:cxn modelId="{6F1FA43C-791C-45A2-B88C-6EDF0833C6C3}" type="presParOf" srcId="{91E35A56-46F8-430F-8BE6-523F2E28698B}" destId="{036E4312-C43E-475D-8ED0-559E9F2F16D7}" srcOrd="23" destOrd="0" presId="urn:microsoft.com/office/officeart/2005/8/layout/target3"/>
    <dgm:cxn modelId="{41A2E9D4-FD20-4307-AF1E-15BDF68505B5}" type="presParOf" srcId="{91E35A56-46F8-430F-8BE6-523F2E28698B}" destId="{C2E43770-17E7-408E-AC3D-A98471C31917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76BEA-0C34-490C-B733-87ECD9B05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7CE9B-9E1A-4D23-9743-A65FF81100DF}">
      <dgm:prSet phldrT="[Текст]"/>
      <dgm:spPr/>
      <dgm:t>
        <a:bodyPr/>
        <a:lstStyle/>
        <a:p>
          <a:r>
            <a:rPr lang="ru-RU" dirty="0"/>
            <a:t>Устройства тестирования</a:t>
          </a:r>
          <a:endParaRPr lang="en-US" dirty="0"/>
        </a:p>
      </dgm:t>
    </dgm:pt>
    <dgm:pt modelId="{2B310CE2-B644-4B2A-B64C-C937F14A9713}" type="parTrans" cxnId="{520B76F1-8DE6-46AF-B55C-C4CFEBB968A1}">
      <dgm:prSet/>
      <dgm:spPr/>
      <dgm:t>
        <a:bodyPr/>
        <a:lstStyle/>
        <a:p>
          <a:endParaRPr lang="en-US"/>
        </a:p>
      </dgm:t>
    </dgm:pt>
    <dgm:pt modelId="{E60F742C-7509-4E82-8003-32A16415824D}" type="sibTrans" cxnId="{520B76F1-8DE6-46AF-B55C-C4CFEBB968A1}">
      <dgm:prSet/>
      <dgm:spPr/>
      <dgm:t>
        <a:bodyPr/>
        <a:lstStyle/>
        <a:p>
          <a:endParaRPr lang="en-US"/>
        </a:p>
      </dgm:t>
    </dgm:pt>
    <dgm:pt modelId="{7D637696-09D2-42E9-9DDD-164240134B36}">
      <dgm:prSet phldrT="[Текст]"/>
      <dgm:spPr/>
      <dgm:t>
        <a:bodyPr/>
        <a:lstStyle/>
        <a:p>
          <a:pPr>
            <a:buNone/>
          </a:pPr>
          <a:r>
            <a:rPr lang="ru-RU" dirty="0"/>
            <a:t>Серверное устройство: </a:t>
          </a:r>
          <a:endParaRPr lang="en-US" dirty="0"/>
        </a:p>
      </dgm:t>
    </dgm:pt>
    <dgm:pt modelId="{E69EACED-78ED-4D5F-BCD3-12DD6B95A8B4}" type="parTrans" cxnId="{6BC7E981-CE62-4203-9C28-CC0178367F76}">
      <dgm:prSet/>
      <dgm:spPr/>
      <dgm:t>
        <a:bodyPr/>
        <a:lstStyle/>
        <a:p>
          <a:endParaRPr lang="en-US"/>
        </a:p>
      </dgm:t>
    </dgm:pt>
    <dgm:pt modelId="{48A3C5D5-C20A-463A-BDE2-899C46789CEB}" type="sibTrans" cxnId="{6BC7E981-CE62-4203-9C28-CC0178367F76}">
      <dgm:prSet/>
      <dgm:spPr/>
      <dgm:t>
        <a:bodyPr/>
        <a:lstStyle/>
        <a:p>
          <a:endParaRPr lang="en-US"/>
        </a:p>
      </dgm:t>
    </dgm:pt>
    <dgm:pt modelId="{5727697B-FA59-410A-BAED-3F28485815DF}">
      <dgm:prSet phldrT="[Текст]"/>
      <dgm:spPr/>
      <dgm:t>
        <a:bodyPr/>
        <a:lstStyle/>
        <a:p>
          <a:r>
            <a:rPr lang="ru-RU" dirty="0"/>
            <a:t>Этапы тестирования</a:t>
          </a:r>
          <a:endParaRPr lang="en-US" dirty="0"/>
        </a:p>
      </dgm:t>
    </dgm:pt>
    <dgm:pt modelId="{198399AB-34E2-4CB2-91D1-95C4415CC18C}" type="parTrans" cxnId="{DE233B51-31BA-4AD2-A95D-FCA0067A2650}">
      <dgm:prSet/>
      <dgm:spPr/>
      <dgm:t>
        <a:bodyPr/>
        <a:lstStyle/>
        <a:p>
          <a:endParaRPr lang="en-US"/>
        </a:p>
      </dgm:t>
    </dgm:pt>
    <dgm:pt modelId="{BCEAA748-429D-40B0-AF8B-A5BDB83EA7D2}" type="sibTrans" cxnId="{DE233B51-31BA-4AD2-A95D-FCA0067A2650}">
      <dgm:prSet/>
      <dgm:spPr/>
      <dgm:t>
        <a:bodyPr/>
        <a:lstStyle/>
        <a:p>
          <a:endParaRPr lang="en-US"/>
        </a:p>
      </dgm:t>
    </dgm:pt>
    <dgm:pt modelId="{8A26D5F3-F0AE-418F-A837-54D35F1EB34D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2 клиента</a:t>
          </a:r>
          <a:endParaRPr lang="en-US" dirty="0"/>
        </a:p>
      </dgm:t>
    </dgm:pt>
    <dgm:pt modelId="{7AF6F371-3526-4573-9976-9CF686E4C259}" type="parTrans" cxnId="{1B013083-7E93-4404-BF5A-F407CE5AB8F7}">
      <dgm:prSet/>
      <dgm:spPr/>
      <dgm:t>
        <a:bodyPr/>
        <a:lstStyle/>
        <a:p>
          <a:endParaRPr lang="en-US"/>
        </a:p>
      </dgm:t>
    </dgm:pt>
    <dgm:pt modelId="{1910A75D-316B-465A-89DF-96655A249DAD}" type="sibTrans" cxnId="{1B013083-7E93-4404-BF5A-F407CE5AB8F7}">
      <dgm:prSet/>
      <dgm:spPr/>
      <dgm:t>
        <a:bodyPr/>
        <a:lstStyle/>
        <a:p>
          <a:endParaRPr lang="en-US"/>
        </a:p>
      </dgm:t>
    </dgm:pt>
    <dgm:pt modelId="{36BF1F35-142C-4E89-9805-770CD025CE02}">
      <dgm:prSet phldrT="[Текст]"/>
      <dgm:spPr/>
      <dgm:t>
        <a:bodyPr/>
        <a:lstStyle/>
        <a:p>
          <a:pPr>
            <a:buNone/>
          </a:pPr>
          <a:r>
            <a:rPr lang="ru-RU" dirty="0"/>
            <a:t>Клиентское устройство:</a:t>
          </a:r>
          <a:endParaRPr lang="en-US" dirty="0"/>
        </a:p>
      </dgm:t>
    </dgm:pt>
    <dgm:pt modelId="{FE111C2D-107E-43CB-B050-AB92E16E1546}" type="parTrans" cxnId="{D158BCCC-22B0-4FBF-A61B-8EA069059151}">
      <dgm:prSet/>
      <dgm:spPr/>
      <dgm:t>
        <a:bodyPr/>
        <a:lstStyle/>
        <a:p>
          <a:endParaRPr lang="en-US"/>
        </a:p>
      </dgm:t>
    </dgm:pt>
    <dgm:pt modelId="{A5C1935B-CBAC-4995-85C8-29BA7A6B61AC}" type="sibTrans" cxnId="{D158BCCC-22B0-4FBF-A61B-8EA069059151}">
      <dgm:prSet/>
      <dgm:spPr/>
      <dgm:t>
        <a:bodyPr/>
        <a:lstStyle/>
        <a:p>
          <a:endParaRPr lang="en-US"/>
        </a:p>
      </dgm:t>
    </dgm:pt>
    <dgm:pt modelId="{0A215027-24C0-42AD-A971-09015E05296E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11F5DDB8-5958-4260-8881-21551F747C46}" type="parTrans" cxnId="{3ADF082A-7FD8-4877-B294-F85B9AE1BAF2}">
      <dgm:prSet/>
      <dgm:spPr/>
      <dgm:t>
        <a:bodyPr/>
        <a:lstStyle/>
        <a:p>
          <a:endParaRPr lang="en-US"/>
        </a:p>
      </dgm:t>
    </dgm:pt>
    <dgm:pt modelId="{E70103F2-5ED3-438D-B488-8B86D5208E9C}" type="sibTrans" cxnId="{3ADF082A-7FD8-4877-B294-F85B9AE1BAF2}">
      <dgm:prSet/>
      <dgm:spPr/>
      <dgm:t>
        <a:bodyPr/>
        <a:lstStyle/>
        <a:p>
          <a:endParaRPr lang="en-US"/>
        </a:p>
      </dgm:t>
    </dgm:pt>
    <dgm:pt modelId="{EA5994C2-6463-47C2-A322-314702554978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en-US" dirty="0"/>
            <a:t>12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17915D30-E3BB-4BE6-B41C-6770852C7808}" type="parTrans" cxnId="{58E06EDC-C32C-4B1F-821F-170912A8EE3E}">
      <dgm:prSet/>
      <dgm:spPr/>
      <dgm:t>
        <a:bodyPr/>
        <a:lstStyle/>
        <a:p>
          <a:endParaRPr lang="en-US"/>
        </a:p>
      </dgm:t>
    </dgm:pt>
    <dgm:pt modelId="{E5B434EE-C5B6-4C3B-B06D-2749A9821906}" type="sibTrans" cxnId="{58E06EDC-C32C-4B1F-821F-170912A8EE3E}">
      <dgm:prSet/>
      <dgm:spPr/>
      <dgm:t>
        <a:bodyPr/>
        <a:lstStyle/>
        <a:p>
          <a:endParaRPr lang="en-US"/>
        </a:p>
      </dgm:t>
    </dgm:pt>
    <dgm:pt modelId="{CC9C91ED-49BC-424F-8097-E6D542218C56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60 Гб дискового пространства</a:t>
          </a:r>
          <a:endParaRPr lang="en-US" dirty="0"/>
        </a:p>
      </dgm:t>
    </dgm:pt>
    <dgm:pt modelId="{395FDEA0-0E51-4DDD-8AC2-2E4873A1848E}" type="parTrans" cxnId="{E5BC6749-8AA9-4B2C-BF63-212851958624}">
      <dgm:prSet/>
      <dgm:spPr/>
      <dgm:t>
        <a:bodyPr/>
        <a:lstStyle/>
        <a:p>
          <a:endParaRPr lang="en-US"/>
        </a:p>
      </dgm:t>
    </dgm:pt>
    <dgm:pt modelId="{A23D25D4-B3B1-4701-BC45-B730B9AC6356}" type="sibTrans" cxnId="{E5BC6749-8AA9-4B2C-BF63-212851958624}">
      <dgm:prSet/>
      <dgm:spPr/>
      <dgm:t>
        <a:bodyPr/>
        <a:lstStyle/>
        <a:p>
          <a:endParaRPr lang="en-US"/>
        </a:p>
      </dgm:t>
    </dgm:pt>
    <dgm:pt modelId="{06E56C9B-061C-4878-9562-6302A0478AE8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F03269AF-A144-48C7-8803-38621E6361BE}" type="parTrans" cxnId="{89052D61-DCCE-4BDD-95DC-20A7F56C7F45}">
      <dgm:prSet/>
      <dgm:spPr/>
      <dgm:t>
        <a:bodyPr/>
        <a:lstStyle/>
        <a:p>
          <a:endParaRPr lang="en-US"/>
        </a:p>
      </dgm:t>
    </dgm:pt>
    <dgm:pt modelId="{4BA0C1E8-9506-4D2C-AAE5-822A1258E7A2}" type="sibTrans" cxnId="{89052D61-DCCE-4BDD-95DC-20A7F56C7F45}">
      <dgm:prSet/>
      <dgm:spPr/>
      <dgm:t>
        <a:bodyPr/>
        <a:lstStyle/>
        <a:p>
          <a:endParaRPr lang="en-US"/>
        </a:p>
      </dgm:t>
    </dgm:pt>
    <dgm:pt modelId="{4DCB3918-FA97-43BF-89B5-89683D755457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8</a:t>
          </a:r>
          <a:r>
            <a:rPr lang="en-US" dirty="0"/>
            <a:t>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B8A3FB43-5DE6-4405-A2F4-2E5914CFC0A4}" type="parTrans" cxnId="{B5C3CA49-F943-4E19-9929-AAC9F309AB99}">
      <dgm:prSet/>
      <dgm:spPr/>
      <dgm:t>
        <a:bodyPr/>
        <a:lstStyle/>
        <a:p>
          <a:endParaRPr lang="en-US"/>
        </a:p>
      </dgm:t>
    </dgm:pt>
    <dgm:pt modelId="{B3537905-3B81-4C55-A92F-A41B6741DBDD}" type="sibTrans" cxnId="{B5C3CA49-F943-4E19-9929-AAC9F309AB99}">
      <dgm:prSet/>
      <dgm:spPr/>
      <dgm:t>
        <a:bodyPr/>
        <a:lstStyle/>
        <a:p>
          <a:endParaRPr lang="en-US"/>
        </a:p>
      </dgm:t>
    </dgm:pt>
    <dgm:pt modelId="{B9403AB5-AFBC-4AF1-AB4D-B4A2ED6459F4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35 Гб дискового пространства</a:t>
          </a:r>
          <a:endParaRPr lang="en-US" dirty="0"/>
        </a:p>
      </dgm:t>
    </dgm:pt>
    <dgm:pt modelId="{BDD72C48-6FA7-44B2-81D1-B3C24C45E26B}" type="parTrans" cxnId="{C5467A5E-1A6A-458D-9414-E207AC1994BF}">
      <dgm:prSet/>
      <dgm:spPr/>
      <dgm:t>
        <a:bodyPr/>
        <a:lstStyle/>
        <a:p>
          <a:endParaRPr lang="en-US"/>
        </a:p>
      </dgm:t>
    </dgm:pt>
    <dgm:pt modelId="{D25A2837-3623-4A6B-85EB-3FC8BBBA06D1}" type="sibTrans" cxnId="{C5467A5E-1A6A-458D-9414-E207AC1994BF}">
      <dgm:prSet/>
      <dgm:spPr/>
      <dgm:t>
        <a:bodyPr/>
        <a:lstStyle/>
        <a:p>
          <a:endParaRPr lang="en-US"/>
        </a:p>
      </dgm:t>
    </dgm:pt>
    <dgm:pt modelId="{EC065102-8C58-4E33-9467-A197160DBA2F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Задержка до ответа, в сек</a:t>
          </a:r>
          <a:endParaRPr lang="en-US" dirty="0"/>
        </a:p>
      </dgm:t>
    </dgm:pt>
    <dgm:pt modelId="{1AF30237-3BC3-475A-B2FA-0F21F25A38F3}" type="parTrans" cxnId="{CF245A48-3218-4B49-9A7D-6C5199A7CFEC}">
      <dgm:prSet/>
      <dgm:spPr/>
      <dgm:t>
        <a:bodyPr/>
        <a:lstStyle/>
        <a:p>
          <a:endParaRPr lang="en-US"/>
        </a:p>
      </dgm:t>
    </dgm:pt>
    <dgm:pt modelId="{2642C5AC-4364-4D4E-93DE-01F232C3E253}" type="sibTrans" cxnId="{CF245A48-3218-4B49-9A7D-6C5199A7CFEC}">
      <dgm:prSet/>
      <dgm:spPr/>
      <dgm:t>
        <a:bodyPr/>
        <a:lstStyle/>
        <a:p>
          <a:endParaRPr lang="en-US"/>
        </a:p>
      </dgm:t>
    </dgm:pt>
    <dgm:pt modelId="{38F648BF-4C4D-4534-8C1B-5BE161925483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 клиентов</a:t>
          </a:r>
          <a:endParaRPr lang="en-US" dirty="0"/>
        </a:p>
      </dgm:t>
    </dgm:pt>
    <dgm:pt modelId="{4F10DD4D-7975-4833-BB9D-79154504B4E7}" type="parTrans" cxnId="{604B38BA-4DA0-4514-8E29-8F4017AB51D8}">
      <dgm:prSet/>
      <dgm:spPr/>
      <dgm:t>
        <a:bodyPr/>
        <a:lstStyle/>
        <a:p>
          <a:endParaRPr lang="en-US"/>
        </a:p>
      </dgm:t>
    </dgm:pt>
    <dgm:pt modelId="{87CE5A2D-91FD-4BE5-A4BD-4F62691884AC}" type="sibTrans" cxnId="{604B38BA-4DA0-4514-8E29-8F4017AB51D8}">
      <dgm:prSet/>
      <dgm:spPr/>
      <dgm:t>
        <a:bodyPr/>
        <a:lstStyle/>
        <a:p>
          <a:endParaRPr lang="en-US"/>
        </a:p>
      </dgm:t>
    </dgm:pt>
    <dgm:pt modelId="{B5190E11-6DC2-458B-991D-E820FFE47FD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100 клиентов</a:t>
          </a:r>
          <a:endParaRPr lang="en-US" dirty="0"/>
        </a:p>
      </dgm:t>
    </dgm:pt>
    <dgm:pt modelId="{67CF5443-A13A-4D76-8A0A-4AEE6760C7F4}" type="parTrans" cxnId="{11B96876-DA40-43B9-BC19-582F7D830001}">
      <dgm:prSet/>
      <dgm:spPr/>
      <dgm:t>
        <a:bodyPr/>
        <a:lstStyle/>
        <a:p>
          <a:endParaRPr lang="en-US"/>
        </a:p>
      </dgm:t>
    </dgm:pt>
    <dgm:pt modelId="{0B1D8C0B-65B8-4752-8469-82A4850426D6}" type="sibTrans" cxnId="{11B96876-DA40-43B9-BC19-582F7D830001}">
      <dgm:prSet/>
      <dgm:spPr/>
      <dgm:t>
        <a:bodyPr/>
        <a:lstStyle/>
        <a:p>
          <a:endParaRPr lang="en-US"/>
        </a:p>
      </dgm:t>
    </dgm:pt>
    <dgm:pt modelId="{7447CEAE-751D-40FE-A5C2-9585EC1F961F}">
      <dgm:prSet phldrT="[Текст]"/>
      <dgm:spPr/>
      <dgm:t>
        <a:bodyPr/>
        <a:lstStyle/>
        <a:p>
          <a:pPr>
            <a:buFont typeface="+mj-lt"/>
            <a:buNone/>
          </a:pPr>
          <a:r>
            <a:rPr lang="ru-RU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dirty="0"/>
        </a:p>
      </dgm:t>
    </dgm:pt>
    <dgm:pt modelId="{4181484C-C54C-4877-B8CF-175BC5314AC1}" type="parTrans" cxnId="{46F74011-D997-4DCC-9F9F-E27650D68CB3}">
      <dgm:prSet/>
      <dgm:spPr/>
      <dgm:t>
        <a:bodyPr/>
        <a:lstStyle/>
        <a:p>
          <a:endParaRPr lang="en-US"/>
        </a:p>
      </dgm:t>
    </dgm:pt>
    <dgm:pt modelId="{02BEA316-1331-4653-8B60-280D69906158}" type="sibTrans" cxnId="{46F74011-D997-4DCC-9F9F-E27650D68CB3}">
      <dgm:prSet/>
      <dgm:spPr/>
      <dgm:t>
        <a:bodyPr/>
        <a:lstStyle/>
        <a:p>
          <a:endParaRPr lang="en-US"/>
        </a:p>
      </dgm:t>
    </dgm:pt>
    <dgm:pt modelId="{4A6D3D90-6C16-4115-8EDD-BD5976DC01DA}">
      <dgm:prSet phldrT="[Текст]"/>
      <dgm:spPr/>
      <dgm:t>
        <a:bodyPr/>
        <a:lstStyle/>
        <a:p>
          <a:r>
            <a:rPr lang="ru-RU" dirty="0"/>
            <a:t>Анализируемые метрики</a:t>
          </a:r>
          <a:endParaRPr lang="en-US" dirty="0"/>
        </a:p>
      </dgm:t>
    </dgm:pt>
    <dgm:pt modelId="{2C060099-6EBD-435D-8ADD-521CE6BEFF28}" type="parTrans" cxnId="{DF593FEC-7F89-43FD-99EB-3B83B84BFA9E}">
      <dgm:prSet/>
      <dgm:spPr/>
      <dgm:t>
        <a:bodyPr/>
        <a:lstStyle/>
        <a:p>
          <a:endParaRPr lang="en-US"/>
        </a:p>
      </dgm:t>
    </dgm:pt>
    <dgm:pt modelId="{1D882758-2A2E-400D-9F7C-36BB83E3D7B7}" type="sibTrans" cxnId="{DF593FEC-7F89-43FD-99EB-3B83B84BFA9E}">
      <dgm:prSet/>
      <dgm:spPr/>
      <dgm:t>
        <a:bodyPr/>
        <a:lstStyle/>
        <a:p>
          <a:endParaRPr lang="en-US"/>
        </a:p>
      </dgm:t>
    </dgm:pt>
    <dgm:pt modelId="{E1E96BBF-4A11-4F01-A6B9-9D19643B617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процессора</a:t>
          </a:r>
          <a:endParaRPr lang="en-US" dirty="0"/>
        </a:p>
      </dgm:t>
    </dgm:pt>
    <dgm:pt modelId="{3E2F69B1-5BFA-44B9-97A7-EFC533AE174A}" type="parTrans" cxnId="{7E12EE46-620B-494C-8536-3C84B549D405}">
      <dgm:prSet/>
      <dgm:spPr/>
      <dgm:t>
        <a:bodyPr/>
        <a:lstStyle/>
        <a:p>
          <a:endParaRPr lang="en-US"/>
        </a:p>
      </dgm:t>
    </dgm:pt>
    <dgm:pt modelId="{0BBAFA7D-6C08-469F-8969-FD1D4E657FD9}" type="sibTrans" cxnId="{7E12EE46-620B-494C-8536-3C84B549D405}">
      <dgm:prSet/>
      <dgm:spPr/>
      <dgm:t>
        <a:bodyPr/>
        <a:lstStyle/>
        <a:p>
          <a:endParaRPr lang="en-US"/>
        </a:p>
      </dgm:t>
    </dgm:pt>
    <dgm:pt modelId="{F32B17D0-8A8C-4557-B161-E7B8636C1958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ОП</a:t>
          </a:r>
          <a:endParaRPr lang="en-US" dirty="0"/>
        </a:p>
      </dgm:t>
    </dgm:pt>
    <dgm:pt modelId="{0E90A009-3039-4398-B0AA-64F387ECEEDB}" type="parTrans" cxnId="{A3117273-FFB4-4055-90C4-08F6CE84A5A5}">
      <dgm:prSet/>
      <dgm:spPr/>
      <dgm:t>
        <a:bodyPr/>
        <a:lstStyle/>
        <a:p>
          <a:endParaRPr lang="en-US"/>
        </a:p>
      </dgm:t>
    </dgm:pt>
    <dgm:pt modelId="{4BAAC7C1-6B39-42FD-A373-03567FDFF852}" type="sibTrans" cxnId="{A3117273-FFB4-4055-90C4-08F6CE84A5A5}">
      <dgm:prSet/>
      <dgm:spPr/>
      <dgm:t>
        <a:bodyPr/>
        <a:lstStyle/>
        <a:p>
          <a:endParaRPr lang="en-US"/>
        </a:p>
      </dgm:t>
    </dgm:pt>
    <dgm:pt modelId="{814671A5-5CA7-40A1-BA4A-DDE729856EAF}" type="pres">
      <dgm:prSet presAssocID="{7BD76BEA-0C34-490C-B733-87ECD9B05FC9}" presName="linear" presStyleCnt="0">
        <dgm:presLayoutVars>
          <dgm:animLvl val="lvl"/>
          <dgm:resizeHandles val="exact"/>
        </dgm:presLayoutVars>
      </dgm:prSet>
      <dgm:spPr/>
    </dgm:pt>
    <dgm:pt modelId="{EE117092-0687-4A56-8C96-CFA1376A8E1A}" type="pres">
      <dgm:prSet presAssocID="{7977CE9B-9E1A-4D23-9743-A65FF8110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F65C0C-510B-4D55-AB77-D9B4A09C1517}" type="pres">
      <dgm:prSet presAssocID="{7977CE9B-9E1A-4D23-9743-A65FF81100DF}" presName="childText" presStyleLbl="revTx" presStyleIdx="0" presStyleCnt="3" custLinFactNeighborY="-1655">
        <dgm:presLayoutVars>
          <dgm:bulletEnabled val="1"/>
        </dgm:presLayoutVars>
      </dgm:prSet>
      <dgm:spPr/>
    </dgm:pt>
    <dgm:pt modelId="{8127E67C-C773-49EE-BE28-31D7D856763F}" type="pres">
      <dgm:prSet presAssocID="{5727697B-FA59-410A-BAED-3F28485815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BCFBFA-DD26-4628-AD41-2C1199080E2E}" type="pres">
      <dgm:prSet presAssocID="{5727697B-FA59-410A-BAED-3F28485815DF}" presName="childText" presStyleLbl="revTx" presStyleIdx="1" presStyleCnt="3">
        <dgm:presLayoutVars>
          <dgm:bulletEnabled val="1"/>
        </dgm:presLayoutVars>
      </dgm:prSet>
      <dgm:spPr/>
    </dgm:pt>
    <dgm:pt modelId="{2401D0A1-93B4-469A-BF9F-568D151B79C1}" type="pres">
      <dgm:prSet presAssocID="{4A6D3D90-6C16-4115-8EDD-BD5976DC01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ED3A43-2940-4CDA-8B1D-987DE1ACB97E}" type="pres">
      <dgm:prSet presAssocID="{4A6D3D90-6C16-4115-8EDD-BD5976DC01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F74011-D997-4DCC-9F9F-E27650D68CB3}" srcId="{5727697B-FA59-410A-BAED-3F28485815DF}" destId="{7447CEAE-751D-40FE-A5C2-9585EC1F961F}" srcOrd="0" destOrd="0" parTransId="{4181484C-C54C-4877-B8CF-175BC5314AC1}" sibTransId="{02BEA316-1331-4653-8B60-280D69906158}"/>
    <dgm:cxn modelId="{A0BFA011-BD0D-4C9A-8BDE-2E1831BDE2E7}" type="presOf" srcId="{EA5994C2-6463-47C2-A322-314702554978}" destId="{10F65C0C-510B-4D55-AB77-D9B4A09C1517}" srcOrd="0" destOrd="2" presId="urn:microsoft.com/office/officeart/2005/8/layout/vList2"/>
    <dgm:cxn modelId="{01FD2928-5295-4C2E-B290-36AE76BDD3D2}" type="presOf" srcId="{38F648BF-4C4D-4534-8C1B-5BE161925483}" destId="{2FBCFBFA-DD26-4628-AD41-2C1199080E2E}" srcOrd="0" destOrd="2" presId="urn:microsoft.com/office/officeart/2005/8/layout/vList2"/>
    <dgm:cxn modelId="{3ADF082A-7FD8-4877-B294-F85B9AE1BAF2}" srcId="{7D637696-09D2-42E9-9DDD-164240134B36}" destId="{0A215027-24C0-42AD-A971-09015E05296E}" srcOrd="0" destOrd="0" parTransId="{11F5DDB8-5958-4260-8881-21551F747C46}" sibTransId="{E70103F2-5ED3-438D-B488-8B86D5208E9C}"/>
    <dgm:cxn modelId="{095D4A2F-DB7D-4E02-9C44-23E5CFD99F69}" type="presOf" srcId="{7447CEAE-751D-40FE-A5C2-9585EC1F961F}" destId="{2FBCFBFA-DD26-4628-AD41-2C1199080E2E}" srcOrd="0" destOrd="0" presId="urn:microsoft.com/office/officeart/2005/8/layout/vList2"/>
    <dgm:cxn modelId="{993AA72F-BB95-44D5-A505-33E1FC2BD526}" type="presOf" srcId="{7977CE9B-9E1A-4D23-9743-A65FF81100DF}" destId="{EE117092-0687-4A56-8C96-CFA1376A8E1A}" srcOrd="0" destOrd="0" presId="urn:microsoft.com/office/officeart/2005/8/layout/vList2"/>
    <dgm:cxn modelId="{B004D038-72EC-4817-ADC4-19A12A3FAFDA}" type="presOf" srcId="{F32B17D0-8A8C-4557-B161-E7B8636C1958}" destId="{F8ED3A43-2940-4CDA-8B1D-987DE1ACB97E}" srcOrd="0" destOrd="2" presId="urn:microsoft.com/office/officeart/2005/8/layout/vList2"/>
    <dgm:cxn modelId="{C5467A5E-1A6A-458D-9414-E207AC1994BF}" srcId="{36BF1F35-142C-4E89-9805-770CD025CE02}" destId="{B9403AB5-AFBC-4AF1-AB4D-B4A2ED6459F4}" srcOrd="2" destOrd="0" parTransId="{BDD72C48-6FA7-44B2-81D1-B3C24C45E26B}" sibTransId="{D25A2837-3623-4A6B-85EB-3FC8BBBA06D1}"/>
    <dgm:cxn modelId="{89052D61-DCCE-4BDD-95DC-20A7F56C7F45}" srcId="{36BF1F35-142C-4E89-9805-770CD025CE02}" destId="{06E56C9B-061C-4878-9562-6302A0478AE8}" srcOrd="0" destOrd="0" parTransId="{F03269AF-A144-48C7-8803-38621E6361BE}" sibTransId="{4BA0C1E8-9506-4D2C-AAE5-822A1258E7A2}"/>
    <dgm:cxn modelId="{F9AAE962-91A0-4B6A-A840-30DE52D5124A}" type="presOf" srcId="{E1E96BBF-4A11-4F01-A6B9-9D19643B6172}" destId="{F8ED3A43-2940-4CDA-8B1D-987DE1ACB97E}" srcOrd="0" destOrd="1" presId="urn:microsoft.com/office/officeart/2005/8/layout/vList2"/>
    <dgm:cxn modelId="{7E12EE46-620B-494C-8536-3C84B549D405}" srcId="{4A6D3D90-6C16-4115-8EDD-BD5976DC01DA}" destId="{E1E96BBF-4A11-4F01-A6B9-9D19643B6172}" srcOrd="1" destOrd="0" parTransId="{3E2F69B1-5BFA-44B9-97A7-EFC533AE174A}" sibTransId="{0BBAFA7D-6C08-469F-8969-FD1D4E657FD9}"/>
    <dgm:cxn modelId="{75152168-E25A-41F2-ABF0-C2E1ADD95839}" type="presOf" srcId="{B9403AB5-AFBC-4AF1-AB4D-B4A2ED6459F4}" destId="{10F65C0C-510B-4D55-AB77-D9B4A09C1517}" srcOrd="0" destOrd="7" presId="urn:microsoft.com/office/officeart/2005/8/layout/vList2"/>
    <dgm:cxn modelId="{CF245A48-3218-4B49-9A7D-6C5199A7CFEC}" srcId="{4A6D3D90-6C16-4115-8EDD-BD5976DC01DA}" destId="{EC065102-8C58-4E33-9467-A197160DBA2F}" srcOrd="0" destOrd="0" parTransId="{1AF30237-3BC3-475A-B2FA-0F21F25A38F3}" sibTransId="{2642C5AC-4364-4D4E-93DE-01F232C3E253}"/>
    <dgm:cxn modelId="{E5BC6749-8AA9-4B2C-BF63-212851958624}" srcId="{7D637696-09D2-42E9-9DDD-164240134B36}" destId="{CC9C91ED-49BC-424F-8097-E6D542218C56}" srcOrd="2" destOrd="0" parTransId="{395FDEA0-0E51-4DDD-8AC2-2E4873A1848E}" sibTransId="{A23D25D4-B3B1-4701-BC45-B730B9AC6356}"/>
    <dgm:cxn modelId="{B5C3CA49-F943-4E19-9929-AAC9F309AB99}" srcId="{36BF1F35-142C-4E89-9805-770CD025CE02}" destId="{4DCB3918-FA97-43BF-89B5-89683D755457}" srcOrd="1" destOrd="0" parTransId="{B8A3FB43-5DE6-4405-A2F4-2E5914CFC0A4}" sibTransId="{B3537905-3B81-4C55-A92F-A41B6741DBDD}"/>
    <dgm:cxn modelId="{3CBE3C4A-85F0-451F-8B3F-390A2C687CF7}" type="presOf" srcId="{4A6D3D90-6C16-4115-8EDD-BD5976DC01DA}" destId="{2401D0A1-93B4-469A-BF9F-568D151B79C1}" srcOrd="0" destOrd="0" presId="urn:microsoft.com/office/officeart/2005/8/layout/vList2"/>
    <dgm:cxn modelId="{BD815F6C-49F3-456E-BBEE-1342FB2ECE0C}" type="presOf" srcId="{EC065102-8C58-4E33-9467-A197160DBA2F}" destId="{F8ED3A43-2940-4CDA-8B1D-987DE1ACB97E}" srcOrd="0" destOrd="0" presId="urn:microsoft.com/office/officeart/2005/8/layout/vList2"/>
    <dgm:cxn modelId="{DE233B51-31BA-4AD2-A95D-FCA0067A2650}" srcId="{7BD76BEA-0C34-490C-B733-87ECD9B05FC9}" destId="{5727697B-FA59-410A-BAED-3F28485815DF}" srcOrd="1" destOrd="0" parTransId="{198399AB-34E2-4CB2-91D1-95C4415CC18C}" sibTransId="{BCEAA748-429D-40B0-AF8B-A5BDB83EA7D2}"/>
    <dgm:cxn modelId="{A3117273-FFB4-4055-90C4-08F6CE84A5A5}" srcId="{4A6D3D90-6C16-4115-8EDD-BD5976DC01DA}" destId="{F32B17D0-8A8C-4557-B161-E7B8636C1958}" srcOrd="2" destOrd="0" parTransId="{0E90A009-3039-4398-B0AA-64F387ECEEDB}" sibTransId="{4BAAC7C1-6B39-42FD-A373-03567FDFF852}"/>
    <dgm:cxn modelId="{11B96876-DA40-43B9-BC19-582F7D830001}" srcId="{5727697B-FA59-410A-BAED-3F28485815DF}" destId="{B5190E11-6DC2-458B-991D-E820FFE47FD2}" srcOrd="3" destOrd="0" parTransId="{67CF5443-A13A-4D76-8A0A-4AEE6760C7F4}" sibTransId="{0B1D8C0B-65B8-4752-8469-82A4850426D6}"/>
    <dgm:cxn modelId="{C848AA77-1048-41B7-9772-76EE4EC71637}" type="presOf" srcId="{5727697B-FA59-410A-BAED-3F28485815DF}" destId="{8127E67C-C773-49EE-BE28-31D7D856763F}" srcOrd="0" destOrd="0" presId="urn:microsoft.com/office/officeart/2005/8/layout/vList2"/>
    <dgm:cxn modelId="{1B02515A-7DB4-4EF9-B821-0B5B193712A6}" type="presOf" srcId="{CC9C91ED-49BC-424F-8097-E6D542218C56}" destId="{10F65C0C-510B-4D55-AB77-D9B4A09C1517}" srcOrd="0" destOrd="3" presId="urn:microsoft.com/office/officeart/2005/8/layout/vList2"/>
    <dgm:cxn modelId="{6BC7E981-CE62-4203-9C28-CC0178367F76}" srcId="{7977CE9B-9E1A-4D23-9743-A65FF81100DF}" destId="{7D637696-09D2-42E9-9DDD-164240134B36}" srcOrd="0" destOrd="0" parTransId="{E69EACED-78ED-4D5F-BCD3-12DD6B95A8B4}" sibTransId="{48A3C5D5-C20A-463A-BDE2-899C46789CEB}"/>
    <dgm:cxn modelId="{1B013083-7E93-4404-BF5A-F407CE5AB8F7}" srcId="{5727697B-FA59-410A-BAED-3F28485815DF}" destId="{8A26D5F3-F0AE-418F-A837-54D35F1EB34D}" srcOrd="1" destOrd="0" parTransId="{7AF6F371-3526-4573-9976-9CF686E4C259}" sibTransId="{1910A75D-316B-465A-89DF-96655A249DAD}"/>
    <dgm:cxn modelId="{13B2678A-C0C4-48D8-8931-EECCE24EF67B}" type="presOf" srcId="{36BF1F35-142C-4E89-9805-770CD025CE02}" destId="{10F65C0C-510B-4D55-AB77-D9B4A09C1517}" srcOrd="0" destOrd="4" presId="urn:microsoft.com/office/officeart/2005/8/layout/vList2"/>
    <dgm:cxn modelId="{8887218C-D352-4176-9F0F-301C75DBE541}" type="presOf" srcId="{7D637696-09D2-42E9-9DDD-164240134B36}" destId="{10F65C0C-510B-4D55-AB77-D9B4A09C1517}" srcOrd="0" destOrd="0" presId="urn:microsoft.com/office/officeart/2005/8/layout/vList2"/>
    <dgm:cxn modelId="{B8D156AD-BBD0-4AEF-A4A7-9CA72B217BB3}" type="presOf" srcId="{B5190E11-6DC2-458B-991D-E820FFE47FD2}" destId="{2FBCFBFA-DD26-4628-AD41-2C1199080E2E}" srcOrd="0" destOrd="3" presId="urn:microsoft.com/office/officeart/2005/8/layout/vList2"/>
    <dgm:cxn modelId="{604B38BA-4DA0-4514-8E29-8F4017AB51D8}" srcId="{5727697B-FA59-410A-BAED-3F28485815DF}" destId="{38F648BF-4C4D-4534-8C1B-5BE161925483}" srcOrd="2" destOrd="0" parTransId="{4F10DD4D-7975-4833-BB9D-79154504B4E7}" sibTransId="{87CE5A2D-91FD-4BE5-A4BD-4F62691884AC}"/>
    <dgm:cxn modelId="{F5E987BB-5477-4377-814D-C72573225A6E}" type="presOf" srcId="{06E56C9B-061C-4878-9562-6302A0478AE8}" destId="{10F65C0C-510B-4D55-AB77-D9B4A09C1517}" srcOrd="0" destOrd="5" presId="urn:microsoft.com/office/officeart/2005/8/layout/vList2"/>
    <dgm:cxn modelId="{739199BC-4E07-4629-8875-FDE2BD8CEE5C}" type="presOf" srcId="{0A215027-24C0-42AD-A971-09015E05296E}" destId="{10F65C0C-510B-4D55-AB77-D9B4A09C1517}" srcOrd="0" destOrd="1" presId="urn:microsoft.com/office/officeart/2005/8/layout/vList2"/>
    <dgm:cxn modelId="{2094FCBF-CC30-4782-AD6D-B4677315C219}" type="presOf" srcId="{7BD76BEA-0C34-490C-B733-87ECD9B05FC9}" destId="{814671A5-5CA7-40A1-BA4A-DDE729856EAF}" srcOrd="0" destOrd="0" presId="urn:microsoft.com/office/officeart/2005/8/layout/vList2"/>
    <dgm:cxn modelId="{A74E4EC6-C67E-4708-9F24-82DB8BFACC07}" type="presOf" srcId="{4DCB3918-FA97-43BF-89B5-89683D755457}" destId="{10F65C0C-510B-4D55-AB77-D9B4A09C1517}" srcOrd="0" destOrd="6" presId="urn:microsoft.com/office/officeart/2005/8/layout/vList2"/>
    <dgm:cxn modelId="{D158BCCC-22B0-4FBF-A61B-8EA069059151}" srcId="{7977CE9B-9E1A-4D23-9743-A65FF81100DF}" destId="{36BF1F35-142C-4E89-9805-770CD025CE02}" srcOrd="1" destOrd="0" parTransId="{FE111C2D-107E-43CB-B050-AB92E16E1546}" sibTransId="{A5C1935B-CBAC-4995-85C8-29BA7A6B61AC}"/>
    <dgm:cxn modelId="{58E06EDC-C32C-4B1F-821F-170912A8EE3E}" srcId="{7D637696-09D2-42E9-9DDD-164240134B36}" destId="{EA5994C2-6463-47C2-A322-314702554978}" srcOrd="1" destOrd="0" parTransId="{17915D30-E3BB-4BE6-B41C-6770852C7808}" sibTransId="{E5B434EE-C5B6-4C3B-B06D-2749A9821906}"/>
    <dgm:cxn modelId="{DF593FEC-7F89-43FD-99EB-3B83B84BFA9E}" srcId="{7BD76BEA-0C34-490C-B733-87ECD9B05FC9}" destId="{4A6D3D90-6C16-4115-8EDD-BD5976DC01DA}" srcOrd="2" destOrd="0" parTransId="{2C060099-6EBD-435D-8ADD-521CE6BEFF28}" sibTransId="{1D882758-2A2E-400D-9F7C-36BB83E3D7B7}"/>
    <dgm:cxn modelId="{520B76F1-8DE6-46AF-B55C-C4CFEBB968A1}" srcId="{7BD76BEA-0C34-490C-B733-87ECD9B05FC9}" destId="{7977CE9B-9E1A-4D23-9743-A65FF81100DF}" srcOrd="0" destOrd="0" parTransId="{2B310CE2-B644-4B2A-B64C-C937F14A9713}" sibTransId="{E60F742C-7509-4E82-8003-32A16415824D}"/>
    <dgm:cxn modelId="{8BCFECFF-D12A-4225-9D42-3732B85B9139}" type="presOf" srcId="{8A26D5F3-F0AE-418F-A837-54D35F1EB34D}" destId="{2FBCFBFA-DD26-4628-AD41-2C1199080E2E}" srcOrd="0" destOrd="1" presId="urn:microsoft.com/office/officeart/2005/8/layout/vList2"/>
    <dgm:cxn modelId="{40316FB1-F751-44D0-B186-A30DBEF70343}" type="presParOf" srcId="{814671A5-5CA7-40A1-BA4A-DDE729856EAF}" destId="{EE117092-0687-4A56-8C96-CFA1376A8E1A}" srcOrd="0" destOrd="0" presId="urn:microsoft.com/office/officeart/2005/8/layout/vList2"/>
    <dgm:cxn modelId="{942293A0-5A71-4004-97CD-030AB9F90B07}" type="presParOf" srcId="{814671A5-5CA7-40A1-BA4A-DDE729856EAF}" destId="{10F65C0C-510B-4D55-AB77-D9B4A09C1517}" srcOrd="1" destOrd="0" presId="urn:microsoft.com/office/officeart/2005/8/layout/vList2"/>
    <dgm:cxn modelId="{5A016A36-29AB-4A54-A328-349344632E07}" type="presParOf" srcId="{814671A5-5CA7-40A1-BA4A-DDE729856EAF}" destId="{8127E67C-C773-49EE-BE28-31D7D856763F}" srcOrd="2" destOrd="0" presId="urn:microsoft.com/office/officeart/2005/8/layout/vList2"/>
    <dgm:cxn modelId="{4EC5E76C-4570-48BC-9AAB-56223DE96FD9}" type="presParOf" srcId="{814671A5-5CA7-40A1-BA4A-DDE729856EAF}" destId="{2FBCFBFA-DD26-4628-AD41-2C1199080E2E}" srcOrd="3" destOrd="0" presId="urn:microsoft.com/office/officeart/2005/8/layout/vList2"/>
    <dgm:cxn modelId="{D12F7481-C3EF-4F80-8021-7170FCD52645}" type="presParOf" srcId="{814671A5-5CA7-40A1-BA4A-DDE729856EAF}" destId="{2401D0A1-93B4-469A-BF9F-568D151B79C1}" srcOrd="4" destOrd="0" presId="urn:microsoft.com/office/officeart/2005/8/layout/vList2"/>
    <dgm:cxn modelId="{24E20322-1035-4402-8865-829CFD797CC3}" type="presParOf" srcId="{814671A5-5CA7-40A1-BA4A-DDE729856EAF}" destId="{F8ED3A43-2940-4CDA-8B1D-987DE1ACB9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0FBDE-1278-441F-B05C-13595B603361}" type="doc">
      <dgm:prSet loTypeId="urn:microsoft.com/office/officeart/2005/8/layout/balance1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31F7F94-D12E-4564-B426-F4980D727AEA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Многопоточный сервер</a:t>
          </a:r>
          <a:endParaRPr lang="en-US" dirty="0"/>
        </a:p>
      </dgm:t>
    </dgm:pt>
    <dgm:pt modelId="{58671DF5-8C85-469E-A4F1-74A0A2A373F6}" type="parTrans" cxnId="{A23D1BAB-532E-45C8-8AAF-EE075BD12881}">
      <dgm:prSet/>
      <dgm:spPr/>
      <dgm:t>
        <a:bodyPr/>
        <a:lstStyle/>
        <a:p>
          <a:endParaRPr lang="en-US"/>
        </a:p>
      </dgm:t>
    </dgm:pt>
    <dgm:pt modelId="{41F1D03A-0EE5-42E1-948A-8B15AEF59057}" type="sibTrans" cxnId="{A23D1BAB-532E-45C8-8AAF-EE075BD12881}">
      <dgm:prSet/>
      <dgm:spPr/>
      <dgm:t>
        <a:bodyPr/>
        <a:lstStyle/>
        <a:p>
          <a:endParaRPr lang="en-US"/>
        </a:p>
      </dgm:t>
    </dgm:pt>
    <dgm:pt modelId="{C67F367D-7E06-43F2-90D2-06AE389ACB3D}">
      <dgm:prSet phldrT="[Текст]"/>
      <dgm:spPr/>
      <dgm:t>
        <a:bodyPr/>
        <a:lstStyle/>
        <a:p>
          <a:r>
            <a:rPr lang="ru-RU" dirty="0"/>
            <a:t>Меньшее потребление ОП</a:t>
          </a:r>
          <a:endParaRPr lang="en-US" dirty="0"/>
        </a:p>
      </dgm:t>
    </dgm:pt>
    <dgm:pt modelId="{4F040BC1-1AB2-42DD-AE12-AD10184B1A7A}" type="parTrans" cxnId="{2B8B082D-5205-4F79-8537-184934D5EE02}">
      <dgm:prSet/>
      <dgm:spPr/>
      <dgm:t>
        <a:bodyPr/>
        <a:lstStyle/>
        <a:p>
          <a:endParaRPr lang="en-US"/>
        </a:p>
      </dgm:t>
    </dgm:pt>
    <dgm:pt modelId="{5590A713-6EF7-4269-9A5C-32318B82D6F0}" type="sibTrans" cxnId="{2B8B082D-5205-4F79-8537-184934D5EE02}">
      <dgm:prSet/>
      <dgm:spPr/>
      <dgm:t>
        <a:bodyPr/>
        <a:lstStyle/>
        <a:p>
          <a:endParaRPr lang="en-US"/>
        </a:p>
      </dgm:t>
    </dgm:pt>
    <dgm:pt modelId="{30F0FA58-49EE-4FFE-A51C-D4E67B109235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Многопоточно-асинхронный сервер</a:t>
          </a:r>
          <a:endParaRPr lang="en-US" dirty="0"/>
        </a:p>
      </dgm:t>
    </dgm:pt>
    <dgm:pt modelId="{1B098396-C3B2-4134-A9FA-C1680EB8A656}" type="parTrans" cxnId="{2925924A-040B-4503-AF51-D33A0857FEA2}">
      <dgm:prSet/>
      <dgm:spPr/>
      <dgm:t>
        <a:bodyPr/>
        <a:lstStyle/>
        <a:p>
          <a:endParaRPr lang="en-US"/>
        </a:p>
      </dgm:t>
    </dgm:pt>
    <dgm:pt modelId="{9EBA308E-B964-4613-BF35-B0B383CF736B}" type="sibTrans" cxnId="{2925924A-040B-4503-AF51-D33A0857FEA2}">
      <dgm:prSet/>
      <dgm:spPr/>
      <dgm:t>
        <a:bodyPr/>
        <a:lstStyle/>
        <a:p>
          <a:endParaRPr lang="en-US"/>
        </a:p>
      </dgm:t>
    </dgm:pt>
    <dgm:pt modelId="{36952A80-D9A8-4904-9465-70A30CBA6889}">
      <dgm:prSet phldrT="[Текст]"/>
      <dgm:spPr/>
      <dgm:t>
        <a:bodyPr/>
        <a:lstStyle/>
        <a:p>
          <a:r>
            <a:rPr lang="ru-RU" dirty="0"/>
            <a:t>Меньшее потребление ресурсов процессора</a:t>
          </a:r>
          <a:endParaRPr lang="en-US" dirty="0"/>
        </a:p>
      </dgm:t>
    </dgm:pt>
    <dgm:pt modelId="{10E434B7-9986-4F8A-83F8-8A3D1A20A3D1}" type="parTrans" cxnId="{DDE2F8C2-7FB1-4F8A-ABCC-F937D3B5E818}">
      <dgm:prSet/>
      <dgm:spPr/>
      <dgm:t>
        <a:bodyPr/>
        <a:lstStyle/>
        <a:p>
          <a:endParaRPr lang="en-US"/>
        </a:p>
      </dgm:t>
    </dgm:pt>
    <dgm:pt modelId="{8754217E-2DBE-4BE1-905F-D6367EC0D2D1}" type="sibTrans" cxnId="{DDE2F8C2-7FB1-4F8A-ABCC-F937D3B5E818}">
      <dgm:prSet/>
      <dgm:spPr/>
      <dgm:t>
        <a:bodyPr/>
        <a:lstStyle/>
        <a:p>
          <a:endParaRPr lang="en-US"/>
        </a:p>
      </dgm:t>
    </dgm:pt>
    <dgm:pt modelId="{65A1E5AE-9EE4-46CB-8915-F021ADDAA315}">
      <dgm:prSet phldrT="[Текст]"/>
      <dgm:spPr/>
      <dgm:t>
        <a:bodyPr/>
        <a:lstStyle/>
        <a:p>
          <a:r>
            <a:rPr lang="ru-RU" dirty="0"/>
            <a:t>Меньшее влияние нагрузки на задержку обработки</a:t>
          </a:r>
          <a:endParaRPr lang="en-US" dirty="0"/>
        </a:p>
      </dgm:t>
    </dgm:pt>
    <dgm:pt modelId="{E7A2140E-E0D0-480B-8D6A-631B35AA9A28}" type="parTrans" cxnId="{E3BE41A8-835B-4614-BD3B-9E636C023191}">
      <dgm:prSet/>
      <dgm:spPr/>
      <dgm:t>
        <a:bodyPr/>
        <a:lstStyle/>
        <a:p>
          <a:endParaRPr lang="en-US"/>
        </a:p>
      </dgm:t>
    </dgm:pt>
    <dgm:pt modelId="{DBC7EEBF-883F-4AFE-9DE5-829C8C6580F0}" type="sibTrans" cxnId="{E3BE41A8-835B-4614-BD3B-9E636C023191}">
      <dgm:prSet/>
      <dgm:spPr/>
      <dgm:t>
        <a:bodyPr/>
        <a:lstStyle/>
        <a:p>
          <a:endParaRPr lang="en-US"/>
        </a:p>
      </dgm:t>
    </dgm:pt>
    <dgm:pt modelId="{F3B75D5C-DBC6-4164-BBD8-EAD7DEA5B9D3}">
      <dgm:prSet phldrT="[Текст]"/>
      <dgm:spPr/>
      <dgm:t>
        <a:bodyPr/>
        <a:lstStyle/>
        <a:p>
          <a:r>
            <a:rPr lang="ru-RU" dirty="0"/>
            <a:t>Простота проектирования</a:t>
          </a:r>
          <a:endParaRPr lang="en-US" dirty="0"/>
        </a:p>
      </dgm:t>
    </dgm:pt>
    <dgm:pt modelId="{F190F2C4-95CA-4A4C-A5FA-18E9E21F576F}" type="parTrans" cxnId="{C7146395-83F7-4654-AD4A-E75AFFA3C45B}">
      <dgm:prSet/>
      <dgm:spPr/>
      <dgm:t>
        <a:bodyPr/>
        <a:lstStyle/>
        <a:p>
          <a:endParaRPr lang="en-US"/>
        </a:p>
      </dgm:t>
    </dgm:pt>
    <dgm:pt modelId="{1B3F8595-F30F-4D45-855B-AFED4C09C5B4}" type="sibTrans" cxnId="{C7146395-83F7-4654-AD4A-E75AFFA3C45B}">
      <dgm:prSet/>
      <dgm:spPr/>
      <dgm:t>
        <a:bodyPr/>
        <a:lstStyle/>
        <a:p>
          <a:endParaRPr lang="en-US"/>
        </a:p>
      </dgm:t>
    </dgm:pt>
    <dgm:pt modelId="{009D7A2F-82A5-47D9-8470-DF75A3DC0A88}">
      <dgm:prSet phldrT="[Текст]"/>
      <dgm:spPr/>
      <dgm:t>
        <a:bodyPr/>
        <a:lstStyle/>
        <a:p>
          <a:r>
            <a:rPr lang="ru-RU" dirty="0"/>
            <a:t>Простота разработки и отладки</a:t>
          </a:r>
          <a:endParaRPr lang="en-US" dirty="0"/>
        </a:p>
      </dgm:t>
    </dgm:pt>
    <dgm:pt modelId="{0683E42F-CD27-4F7F-A885-A0E8B032939F}" type="parTrans" cxnId="{2A89B387-1D5F-4DDB-99EC-A43750C0AF73}">
      <dgm:prSet/>
      <dgm:spPr/>
      <dgm:t>
        <a:bodyPr/>
        <a:lstStyle/>
        <a:p>
          <a:endParaRPr lang="en-US"/>
        </a:p>
      </dgm:t>
    </dgm:pt>
    <dgm:pt modelId="{93B3EB3C-9E8B-49D3-9486-2710EE2727F9}" type="sibTrans" cxnId="{2A89B387-1D5F-4DDB-99EC-A43750C0AF73}">
      <dgm:prSet/>
      <dgm:spPr/>
      <dgm:t>
        <a:bodyPr/>
        <a:lstStyle/>
        <a:p>
          <a:endParaRPr lang="en-US"/>
        </a:p>
      </dgm:t>
    </dgm:pt>
    <dgm:pt modelId="{51D4A2B2-51B2-45B7-B340-C14562F361AF}" type="pres">
      <dgm:prSet presAssocID="{C200FBDE-1278-441F-B05C-13595B60336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5ED46A9-F12A-49E0-ADF4-F503934C9C8A}" type="pres">
      <dgm:prSet presAssocID="{C200FBDE-1278-441F-B05C-13595B603361}" presName="dummyMaxCanvas" presStyleCnt="0"/>
      <dgm:spPr/>
    </dgm:pt>
    <dgm:pt modelId="{F2643595-3569-4598-8713-CC55C165C413}" type="pres">
      <dgm:prSet presAssocID="{C200FBDE-1278-441F-B05C-13595B603361}" presName="parentComposite" presStyleCnt="0"/>
      <dgm:spPr/>
    </dgm:pt>
    <dgm:pt modelId="{1FAB9BBF-E5FA-479C-B280-E2DD47F898F8}" type="pres">
      <dgm:prSet presAssocID="{C200FBDE-1278-441F-B05C-13595B603361}" presName="parent1" presStyleLbl="alignAccFollowNode1" presStyleIdx="0" presStyleCnt="4" custLinFactNeighborX="-87623" custLinFactNeighborY="-3860">
        <dgm:presLayoutVars>
          <dgm:chMax val="4"/>
        </dgm:presLayoutVars>
      </dgm:prSet>
      <dgm:spPr/>
    </dgm:pt>
    <dgm:pt modelId="{33E93304-AC44-45DA-85AF-A8BB7625746A}" type="pres">
      <dgm:prSet presAssocID="{C200FBDE-1278-441F-B05C-13595B603361}" presName="parent2" presStyleLbl="alignAccFollowNode1" presStyleIdx="1" presStyleCnt="4" custLinFactNeighborX="87316" custLinFactNeighborY="1103">
        <dgm:presLayoutVars>
          <dgm:chMax val="4"/>
        </dgm:presLayoutVars>
      </dgm:prSet>
      <dgm:spPr/>
    </dgm:pt>
    <dgm:pt modelId="{F2E23020-0999-44FB-A93B-5CEECD19E3BB}" type="pres">
      <dgm:prSet presAssocID="{C200FBDE-1278-441F-B05C-13595B603361}" presName="childrenComposite" presStyleCnt="0"/>
      <dgm:spPr/>
    </dgm:pt>
    <dgm:pt modelId="{5112FA25-1636-457C-BD9C-C74A475ED3A7}" type="pres">
      <dgm:prSet presAssocID="{C200FBDE-1278-441F-B05C-13595B603361}" presName="dummyMaxCanvas_ChildArea" presStyleCnt="0"/>
      <dgm:spPr/>
    </dgm:pt>
    <dgm:pt modelId="{ACBC17D0-A10E-4233-A06A-051D7AB3DD71}" type="pres">
      <dgm:prSet presAssocID="{C200FBDE-1278-441F-B05C-13595B603361}" presName="fulcrum" presStyleLbl="alignAccFollowNode1" presStyleIdx="2" presStyleCnt="4"/>
      <dgm:spPr/>
    </dgm:pt>
    <dgm:pt modelId="{1589DE77-E5AF-49DD-A1E9-45DFC3AE2EAE}" type="pres">
      <dgm:prSet presAssocID="{C200FBDE-1278-441F-B05C-13595B603361}" presName="balance_23" presStyleLbl="alignAccFollowNode1" presStyleIdx="3" presStyleCnt="4">
        <dgm:presLayoutVars>
          <dgm:bulletEnabled val="1"/>
        </dgm:presLayoutVars>
      </dgm:prSet>
      <dgm:spPr/>
    </dgm:pt>
    <dgm:pt modelId="{26B04FB2-D181-4C75-9B79-FB7353994A60}" type="pres">
      <dgm:prSet presAssocID="{C200FBDE-1278-441F-B05C-13595B603361}" presName="right_23_1" presStyleLbl="node1" presStyleIdx="0" presStyleCnt="5">
        <dgm:presLayoutVars>
          <dgm:bulletEnabled val="1"/>
        </dgm:presLayoutVars>
      </dgm:prSet>
      <dgm:spPr/>
    </dgm:pt>
    <dgm:pt modelId="{97F3B721-F5BB-4C6B-8BF0-D18608D87E4E}" type="pres">
      <dgm:prSet presAssocID="{C200FBDE-1278-441F-B05C-13595B603361}" presName="right_23_2" presStyleLbl="node1" presStyleIdx="1" presStyleCnt="5">
        <dgm:presLayoutVars>
          <dgm:bulletEnabled val="1"/>
        </dgm:presLayoutVars>
      </dgm:prSet>
      <dgm:spPr/>
    </dgm:pt>
    <dgm:pt modelId="{6BFEB54B-0938-4764-91F4-840517A50D21}" type="pres">
      <dgm:prSet presAssocID="{C200FBDE-1278-441F-B05C-13595B603361}" presName="right_23_3" presStyleLbl="node1" presStyleIdx="2" presStyleCnt="5">
        <dgm:presLayoutVars>
          <dgm:bulletEnabled val="1"/>
        </dgm:presLayoutVars>
      </dgm:prSet>
      <dgm:spPr/>
    </dgm:pt>
    <dgm:pt modelId="{33DED89A-9A90-4C75-91D3-C6E54048A83D}" type="pres">
      <dgm:prSet presAssocID="{C200FBDE-1278-441F-B05C-13595B603361}" presName="left_23_1" presStyleLbl="node1" presStyleIdx="3" presStyleCnt="5">
        <dgm:presLayoutVars>
          <dgm:bulletEnabled val="1"/>
        </dgm:presLayoutVars>
      </dgm:prSet>
      <dgm:spPr/>
    </dgm:pt>
    <dgm:pt modelId="{2D8B7F31-CD6D-441F-83A0-221004E24F29}" type="pres">
      <dgm:prSet presAssocID="{C200FBDE-1278-441F-B05C-13595B60336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4617303-496F-4092-9D2E-69022841DD54}" type="presOf" srcId="{009D7A2F-82A5-47D9-8470-DF75A3DC0A88}" destId="{6BFEB54B-0938-4764-91F4-840517A50D21}" srcOrd="0" destOrd="0" presId="urn:microsoft.com/office/officeart/2005/8/layout/balance1"/>
    <dgm:cxn modelId="{D114E410-E9C4-4201-AA6D-E679A6A0554D}" type="presOf" srcId="{F3B75D5C-DBC6-4164-BBD8-EAD7DEA5B9D3}" destId="{2D8B7F31-CD6D-441F-83A0-221004E24F29}" srcOrd="0" destOrd="0" presId="urn:microsoft.com/office/officeart/2005/8/layout/balance1"/>
    <dgm:cxn modelId="{2B8B082D-5205-4F79-8537-184934D5EE02}" srcId="{831F7F94-D12E-4564-B426-F4980D727AEA}" destId="{C67F367D-7E06-43F2-90D2-06AE389ACB3D}" srcOrd="0" destOrd="0" parTransId="{4F040BC1-1AB2-42DD-AE12-AD10184B1A7A}" sibTransId="{5590A713-6EF7-4269-9A5C-32318B82D6F0}"/>
    <dgm:cxn modelId="{F260EF42-19E4-4FC9-A4D2-4A79E9AFFB67}" type="presOf" srcId="{C67F367D-7E06-43F2-90D2-06AE389ACB3D}" destId="{33DED89A-9A90-4C75-91D3-C6E54048A83D}" srcOrd="0" destOrd="0" presId="urn:microsoft.com/office/officeart/2005/8/layout/balance1"/>
    <dgm:cxn modelId="{2925924A-040B-4503-AF51-D33A0857FEA2}" srcId="{C200FBDE-1278-441F-B05C-13595B603361}" destId="{30F0FA58-49EE-4FFE-A51C-D4E67B109235}" srcOrd="1" destOrd="0" parTransId="{1B098396-C3B2-4134-A9FA-C1680EB8A656}" sibTransId="{9EBA308E-B964-4613-BF35-B0B383CF736B}"/>
    <dgm:cxn modelId="{AF5ED582-CE0F-4C1E-8DFD-F109F7CD1143}" type="presOf" srcId="{C200FBDE-1278-441F-B05C-13595B603361}" destId="{51D4A2B2-51B2-45B7-B340-C14562F361AF}" srcOrd="0" destOrd="0" presId="urn:microsoft.com/office/officeart/2005/8/layout/balance1"/>
    <dgm:cxn modelId="{2A89B387-1D5F-4DDB-99EC-A43750C0AF73}" srcId="{30F0FA58-49EE-4FFE-A51C-D4E67B109235}" destId="{009D7A2F-82A5-47D9-8470-DF75A3DC0A88}" srcOrd="2" destOrd="0" parTransId="{0683E42F-CD27-4F7F-A885-A0E8B032939F}" sibTransId="{93B3EB3C-9E8B-49D3-9486-2710EE2727F9}"/>
    <dgm:cxn modelId="{C7146395-83F7-4654-AD4A-E75AFFA3C45B}" srcId="{831F7F94-D12E-4564-B426-F4980D727AEA}" destId="{F3B75D5C-DBC6-4164-BBD8-EAD7DEA5B9D3}" srcOrd="1" destOrd="0" parTransId="{F190F2C4-95CA-4A4C-A5FA-18E9E21F576F}" sibTransId="{1B3F8595-F30F-4D45-855B-AFED4C09C5B4}"/>
    <dgm:cxn modelId="{12AA0EA2-D2B1-4EE4-800D-8F7476058924}" type="presOf" srcId="{831F7F94-D12E-4564-B426-F4980D727AEA}" destId="{1FAB9BBF-E5FA-479C-B280-E2DD47F898F8}" srcOrd="0" destOrd="0" presId="urn:microsoft.com/office/officeart/2005/8/layout/balance1"/>
    <dgm:cxn modelId="{E3BE41A8-835B-4614-BD3B-9E636C023191}" srcId="{30F0FA58-49EE-4FFE-A51C-D4E67B109235}" destId="{65A1E5AE-9EE4-46CB-8915-F021ADDAA315}" srcOrd="1" destOrd="0" parTransId="{E7A2140E-E0D0-480B-8D6A-631B35AA9A28}" sibTransId="{DBC7EEBF-883F-4AFE-9DE5-829C8C6580F0}"/>
    <dgm:cxn modelId="{A23D1BAB-532E-45C8-8AAF-EE075BD12881}" srcId="{C200FBDE-1278-441F-B05C-13595B603361}" destId="{831F7F94-D12E-4564-B426-F4980D727AEA}" srcOrd="0" destOrd="0" parTransId="{58671DF5-8C85-469E-A4F1-74A0A2A373F6}" sibTransId="{41F1D03A-0EE5-42E1-948A-8B15AEF59057}"/>
    <dgm:cxn modelId="{AC6B3AC1-30A0-42B2-9EFA-92337B75683D}" type="presOf" srcId="{65A1E5AE-9EE4-46CB-8915-F021ADDAA315}" destId="{97F3B721-F5BB-4C6B-8BF0-D18608D87E4E}" srcOrd="0" destOrd="0" presId="urn:microsoft.com/office/officeart/2005/8/layout/balance1"/>
    <dgm:cxn modelId="{DDE2F8C2-7FB1-4F8A-ABCC-F937D3B5E818}" srcId="{30F0FA58-49EE-4FFE-A51C-D4E67B109235}" destId="{36952A80-D9A8-4904-9465-70A30CBA6889}" srcOrd="0" destOrd="0" parTransId="{10E434B7-9986-4F8A-83F8-8A3D1A20A3D1}" sibTransId="{8754217E-2DBE-4BE1-905F-D6367EC0D2D1}"/>
    <dgm:cxn modelId="{095832E1-594D-4C87-938F-06FBA9AAB585}" type="presOf" srcId="{30F0FA58-49EE-4FFE-A51C-D4E67B109235}" destId="{33E93304-AC44-45DA-85AF-A8BB7625746A}" srcOrd="0" destOrd="0" presId="urn:microsoft.com/office/officeart/2005/8/layout/balance1"/>
    <dgm:cxn modelId="{92D890F9-0860-4F17-B56B-C72C5755FF57}" type="presOf" srcId="{36952A80-D9A8-4904-9465-70A30CBA6889}" destId="{26B04FB2-D181-4C75-9B79-FB7353994A60}" srcOrd="0" destOrd="0" presId="urn:microsoft.com/office/officeart/2005/8/layout/balance1"/>
    <dgm:cxn modelId="{B1D7C719-F036-4ABE-A456-AF1FBAA104B6}" type="presParOf" srcId="{51D4A2B2-51B2-45B7-B340-C14562F361AF}" destId="{F5ED46A9-F12A-49E0-ADF4-F503934C9C8A}" srcOrd="0" destOrd="0" presId="urn:microsoft.com/office/officeart/2005/8/layout/balance1"/>
    <dgm:cxn modelId="{C768EFE2-599C-42F3-AD90-CA7D7E9626D6}" type="presParOf" srcId="{51D4A2B2-51B2-45B7-B340-C14562F361AF}" destId="{F2643595-3569-4598-8713-CC55C165C413}" srcOrd="1" destOrd="0" presId="urn:microsoft.com/office/officeart/2005/8/layout/balance1"/>
    <dgm:cxn modelId="{39E5FC7E-1DF0-41B1-8D93-5FEAF520C1BA}" type="presParOf" srcId="{F2643595-3569-4598-8713-CC55C165C413}" destId="{1FAB9BBF-E5FA-479C-B280-E2DD47F898F8}" srcOrd="0" destOrd="0" presId="urn:microsoft.com/office/officeart/2005/8/layout/balance1"/>
    <dgm:cxn modelId="{45AB5B3C-4432-4AAB-A746-DE869885999B}" type="presParOf" srcId="{F2643595-3569-4598-8713-CC55C165C413}" destId="{33E93304-AC44-45DA-85AF-A8BB7625746A}" srcOrd="1" destOrd="0" presId="urn:microsoft.com/office/officeart/2005/8/layout/balance1"/>
    <dgm:cxn modelId="{C6B6FFF0-D0E1-4B4B-A09D-30A74B48F8A9}" type="presParOf" srcId="{51D4A2B2-51B2-45B7-B340-C14562F361AF}" destId="{F2E23020-0999-44FB-A93B-5CEECD19E3BB}" srcOrd="2" destOrd="0" presId="urn:microsoft.com/office/officeart/2005/8/layout/balance1"/>
    <dgm:cxn modelId="{3FC952B3-872F-4D39-8A91-8DA779BCFEA9}" type="presParOf" srcId="{F2E23020-0999-44FB-A93B-5CEECD19E3BB}" destId="{5112FA25-1636-457C-BD9C-C74A475ED3A7}" srcOrd="0" destOrd="0" presId="urn:microsoft.com/office/officeart/2005/8/layout/balance1"/>
    <dgm:cxn modelId="{05D8D42B-0695-45BE-BB1E-1BA930FF207A}" type="presParOf" srcId="{F2E23020-0999-44FB-A93B-5CEECD19E3BB}" destId="{ACBC17D0-A10E-4233-A06A-051D7AB3DD71}" srcOrd="1" destOrd="0" presId="urn:microsoft.com/office/officeart/2005/8/layout/balance1"/>
    <dgm:cxn modelId="{BA12F76E-40F4-4C49-AB4C-EF8C920B29E6}" type="presParOf" srcId="{F2E23020-0999-44FB-A93B-5CEECD19E3BB}" destId="{1589DE77-E5AF-49DD-A1E9-45DFC3AE2EAE}" srcOrd="2" destOrd="0" presId="urn:microsoft.com/office/officeart/2005/8/layout/balance1"/>
    <dgm:cxn modelId="{74D43C5E-8CEB-4E15-B910-A8481307048C}" type="presParOf" srcId="{F2E23020-0999-44FB-A93B-5CEECD19E3BB}" destId="{26B04FB2-D181-4C75-9B79-FB7353994A60}" srcOrd="3" destOrd="0" presId="urn:microsoft.com/office/officeart/2005/8/layout/balance1"/>
    <dgm:cxn modelId="{E36CC5AF-CF4D-4EE7-B8E5-729E8C80C42F}" type="presParOf" srcId="{F2E23020-0999-44FB-A93B-5CEECD19E3BB}" destId="{97F3B721-F5BB-4C6B-8BF0-D18608D87E4E}" srcOrd="4" destOrd="0" presId="urn:microsoft.com/office/officeart/2005/8/layout/balance1"/>
    <dgm:cxn modelId="{4A9BBF48-8980-4925-8096-4A4ABDFED3BB}" type="presParOf" srcId="{F2E23020-0999-44FB-A93B-5CEECD19E3BB}" destId="{6BFEB54B-0938-4764-91F4-840517A50D21}" srcOrd="5" destOrd="0" presId="urn:microsoft.com/office/officeart/2005/8/layout/balance1"/>
    <dgm:cxn modelId="{ACCACFE1-3EF1-4155-A785-D0065906DEDF}" type="presParOf" srcId="{F2E23020-0999-44FB-A93B-5CEECD19E3BB}" destId="{33DED89A-9A90-4C75-91D3-C6E54048A83D}" srcOrd="6" destOrd="0" presId="urn:microsoft.com/office/officeart/2005/8/layout/balance1"/>
    <dgm:cxn modelId="{46B19E9D-2597-4FAA-8585-63C1A733DE71}" type="presParOf" srcId="{F2E23020-0999-44FB-A93B-5CEECD19E3BB}" destId="{2D8B7F31-CD6D-441F-83A0-221004E24F2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A8CA-9287-460C-BF0E-19620410A6FC}">
      <dsp:nvSpPr>
        <dsp:cNvPr id="0" name=""/>
        <dsp:cNvSpPr/>
      </dsp:nvSpPr>
      <dsp:spPr>
        <a:xfrm>
          <a:off x="0" y="0"/>
          <a:ext cx="4229098" cy="42290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0A1B-2C39-4B63-BDBA-B87E537BB552}">
      <dsp:nvSpPr>
        <dsp:cNvPr id="0" name=""/>
        <dsp:cNvSpPr/>
      </dsp:nvSpPr>
      <dsp:spPr>
        <a:xfrm>
          <a:off x="2114549" y="0"/>
          <a:ext cx="9543314" cy="4229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сервера</a:t>
          </a:r>
          <a:endParaRPr lang="en-US" sz="2500" b="1" kern="1200" dirty="0"/>
        </a:p>
      </dsp:txBody>
      <dsp:txXfrm>
        <a:off x="2114549" y="0"/>
        <a:ext cx="4771657" cy="676655"/>
      </dsp:txXfrm>
    </dsp:sp>
    <dsp:sp modelId="{05FFFEEC-4BD2-441D-AD46-1E1E60254B51}">
      <dsp:nvSpPr>
        <dsp:cNvPr id="0" name=""/>
        <dsp:cNvSpPr/>
      </dsp:nvSpPr>
      <dsp:spPr>
        <a:xfrm>
          <a:off x="444055" y="676655"/>
          <a:ext cx="3340988" cy="33409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AE0FC-05F4-48AE-AF2D-5DFD45296E5D}">
      <dsp:nvSpPr>
        <dsp:cNvPr id="0" name=""/>
        <dsp:cNvSpPr/>
      </dsp:nvSpPr>
      <dsp:spPr>
        <a:xfrm>
          <a:off x="2114549" y="676655"/>
          <a:ext cx="9543314" cy="3340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генератора нагрузки</a:t>
          </a:r>
          <a:endParaRPr lang="en-US" sz="2500" b="1" kern="1200" dirty="0"/>
        </a:p>
      </dsp:txBody>
      <dsp:txXfrm>
        <a:off x="2114549" y="676655"/>
        <a:ext cx="4771657" cy="676655"/>
      </dsp:txXfrm>
    </dsp:sp>
    <dsp:sp modelId="{543E6906-08A4-4CB4-A6D3-792B7B0B2F7B}">
      <dsp:nvSpPr>
        <dsp:cNvPr id="0" name=""/>
        <dsp:cNvSpPr/>
      </dsp:nvSpPr>
      <dsp:spPr>
        <a:xfrm>
          <a:off x="888110" y="1353311"/>
          <a:ext cx="2452877" cy="24528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DBF5D-9833-4956-AF2C-00A0DDBBF523}">
      <dsp:nvSpPr>
        <dsp:cNvPr id="0" name=""/>
        <dsp:cNvSpPr/>
      </dsp:nvSpPr>
      <dsp:spPr>
        <a:xfrm>
          <a:off x="2114549" y="1353311"/>
          <a:ext cx="9543314" cy="24528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Node Explorer</a:t>
          </a:r>
        </a:p>
      </dsp:txBody>
      <dsp:txXfrm>
        <a:off x="2114549" y="1353311"/>
        <a:ext cx="4771657" cy="676655"/>
      </dsp:txXfrm>
    </dsp:sp>
    <dsp:sp modelId="{893F3CAF-58B0-472B-A348-09DCAD4F2DCD}">
      <dsp:nvSpPr>
        <dsp:cNvPr id="0" name=""/>
        <dsp:cNvSpPr/>
      </dsp:nvSpPr>
      <dsp:spPr>
        <a:xfrm>
          <a:off x="1332166" y="2029967"/>
          <a:ext cx="1564766" cy="15647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1CC4-3D37-4BEC-A2C2-C16B374CD865}">
      <dsp:nvSpPr>
        <dsp:cNvPr id="0" name=""/>
        <dsp:cNvSpPr/>
      </dsp:nvSpPr>
      <dsp:spPr>
        <a:xfrm>
          <a:off x="2114549" y="2029967"/>
          <a:ext cx="9543314" cy="1564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Prometheus</a:t>
          </a:r>
          <a:r>
            <a:rPr lang="ru-RU" sz="2500" b="1" kern="1200" dirty="0"/>
            <a:t> </a:t>
          </a:r>
          <a:endParaRPr lang="en-US" sz="2500" b="1" kern="1200" dirty="0"/>
        </a:p>
      </dsp:txBody>
      <dsp:txXfrm>
        <a:off x="2114549" y="2029967"/>
        <a:ext cx="4771657" cy="676655"/>
      </dsp:txXfrm>
    </dsp:sp>
    <dsp:sp modelId="{143114EE-6AA2-4A39-8A63-50FFD1A3D325}">
      <dsp:nvSpPr>
        <dsp:cNvPr id="0" name=""/>
        <dsp:cNvSpPr/>
      </dsp:nvSpPr>
      <dsp:spPr>
        <a:xfrm>
          <a:off x="1776221" y="2706623"/>
          <a:ext cx="676655" cy="6766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0773-B6C2-4884-AB1A-C068E0B04A2D}">
      <dsp:nvSpPr>
        <dsp:cNvPr id="0" name=""/>
        <dsp:cNvSpPr/>
      </dsp:nvSpPr>
      <dsp:spPr>
        <a:xfrm>
          <a:off x="2114549" y="2706623"/>
          <a:ext cx="9543314" cy="676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Grafana</a:t>
          </a:r>
        </a:p>
      </dsp:txBody>
      <dsp:txXfrm>
        <a:off x="2114549" y="2706623"/>
        <a:ext cx="4771657" cy="676655"/>
      </dsp:txXfrm>
    </dsp:sp>
    <dsp:sp modelId="{092E88B4-8B67-4296-B175-E8074E1CA157}">
      <dsp:nvSpPr>
        <dsp:cNvPr id="0" name=""/>
        <dsp:cNvSpPr/>
      </dsp:nvSpPr>
      <dsp:spPr>
        <a:xfrm>
          <a:off x="6886206" y="0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с одним открытым портом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Поддерживает работу сервера и передает логи в </a:t>
          </a:r>
          <a:r>
            <a:rPr lang="en-US" sz="1300" kern="1200" dirty="0"/>
            <a:t>Prometheus </a:t>
          </a:r>
          <a:r>
            <a:rPr lang="ru-RU" sz="1300" kern="1200" dirty="0"/>
            <a:t>через скрипт на </a:t>
          </a:r>
          <a:r>
            <a:rPr lang="en-US" sz="1300" kern="1200" dirty="0"/>
            <a:t>Python</a:t>
          </a:r>
        </a:p>
      </dsp:txBody>
      <dsp:txXfrm>
        <a:off x="6886206" y="0"/>
        <a:ext cx="4771657" cy="676655"/>
      </dsp:txXfrm>
    </dsp:sp>
    <dsp:sp modelId="{9462367F-E7A4-4553-8B4D-7B126870751C}">
      <dsp:nvSpPr>
        <dsp:cNvPr id="0" name=""/>
        <dsp:cNvSpPr/>
      </dsp:nvSpPr>
      <dsp:spPr>
        <a:xfrm>
          <a:off x="6886206" y="676655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Создает нагрузку на сервер и замеряет задержки ответов</a:t>
          </a:r>
          <a:endParaRPr lang="en-US" sz="1300" kern="1200" dirty="0"/>
        </a:p>
      </dsp:txBody>
      <dsp:txXfrm>
        <a:off x="6886206" y="676655"/>
        <a:ext cx="4771657" cy="676655"/>
      </dsp:txXfrm>
    </dsp:sp>
    <dsp:sp modelId="{2EBD5BBE-3903-4684-BD08-39F8AEAD6085}">
      <dsp:nvSpPr>
        <dsp:cNvPr id="0" name=""/>
        <dsp:cNvSpPr/>
      </dsp:nvSpPr>
      <dsp:spPr>
        <a:xfrm>
          <a:off x="6886206" y="1353311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Передает метрики ОП, ЦП</a:t>
          </a:r>
          <a:endParaRPr lang="en-US" sz="1300" kern="1200" dirty="0"/>
        </a:p>
      </dsp:txBody>
      <dsp:txXfrm>
        <a:off x="6886206" y="1353311"/>
        <a:ext cx="4771657" cy="676655"/>
      </dsp:txXfrm>
    </dsp:sp>
    <dsp:sp modelId="{321D7662-B574-4C64-9B51-15272184560D}">
      <dsp:nvSpPr>
        <dsp:cNvPr id="0" name=""/>
        <dsp:cNvSpPr/>
      </dsp:nvSpPr>
      <dsp:spPr>
        <a:xfrm>
          <a:off x="6886206" y="2029967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9090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Хранит обрабатываемые метрики в базе данных и поддерживает </a:t>
          </a:r>
          <a:r>
            <a:rPr lang="en-US" sz="1300" kern="1200" dirty="0"/>
            <a:t>PromQL </a:t>
          </a:r>
          <a:r>
            <a:rPr lang="ru-RU" sz="1300" kern="1200" dirty="0"/>
            <a:t>– язык запросов к ней и обработки данных метрик</a:t>
          </a:r>
          <a:endParaRPr lang="en-US" sz="1300" kern="1200" dirty="0"/>
        </a:p>
      </dsp:txBody>
      <dsp:txXfrm>
        <a:off x="6886206" y="2029967"/>
        <a:ext cx="4771657" cy="676655"/>
      </dsp:txXfrm>
    </dsp:sp>
    <dsp:sp modelId="{C2E43770-17E7-408E-AC3D-A98471C31917}">
      <dsp:nvSpPr>
        <dsp:cNvPr id="0" name=""/>
        <dsp:cNvSpPr/>
      </dsp:nvSpPr>
      <dsp:spPr>
        <a:xfrm>
          <a:off x="6886206" y="2706623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3000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Работает как иллюстративная среда со множеством инструментов</a:t>
          </a:r>
          <a:endParaRPr lang="en-US" sz="1300" kern="1200" dirty="0"/>
        </a:p>
      </dsp:txBody>
      <dsp:txXfrm>
        <a:off x="6886206" y="2706623"/>
        <a:ext cx="4771657" cy="676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17092-0687-4A56-8C96-CFA1376A8E1A}">
      <dsp:nvSpPr>
        <dsp:cNvPr id="0" name=""/>
        <dsp:cNvSpPr/>
      </dsp:nvSpPr>
      <dsp:spPr>
        <a:xfrm>
          <a:off x="0" y="99885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Устройства тестирования</a:t>
          </a:r>
          <a:endParaRPr lang="en-US" sz="1900" kern="1200" dirty="0"/>
        </a:p>
      </dsp:txBody>
      <dsp:txXfrm>
        <a:off x="22246" y="122131"/>
        <a:ext cx="11648744" cy="411223"/>
      </dsp:txXfrm>
    </dsp:sp>
    <dsp:sp modelId="{10F65C0C-510B-4D55-AB77-D9B4A09C1517}">
      <dsp:nvSpPr>
        <dsp:cNvPr id="0" name=""/>
        <dsp:cNvSpPr/>
      </dsp:nvSpPr>
      <dsp:spPr>
        <a:xfrm>
          <a:off x="0" y="548057"/>
          <a:ext cx="11693236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Серверное устройство: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en-US" sz="1500" kern="1200" dirty="0"/>
            <a:t>12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60 Гб дискового пространства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Клиентское устройство: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8</a:t>
          </a:r>
          <a:r>
            <a:rPr lang="en-US" sz="1500" kern="1200" dirty="0"/>
            <a:t>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35 Гб дискового пространства</a:t>
          </a:r>
          <a:endParaRPr lang="en-US" sz="1500" kern="1200" dirty="0"/>
        </a:p>
      </dsp:txBody>
      <dsp:txXfrm>
        <a:off x="0" y="548057"/>
        <a:ext cx="11693236" cy="2084490"/>
      </dsp:txXfrm>
    </dsp:sp>
    <dsp:sp modelId="{8127E67C-C773-49EE-BE28-31D7D856763F}">
      <dsp:nvSpPr>
        <dsp:cNvPr id="0" name=""/>
        <dsp:cNvSpPr/>
      </dsp:nvSpPr>
      <dsp:spPr>
        <a:xfrm>
          <a:off x="0" y="264009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Этапы тестирования</a:t>
          </a:r>
          <a:endParaRPr lang="en-US" sz="1900" kern="1200" dirty="0"/>
        </a:p>
      </dsp:txBody>
      <dsp:txXfrm>
        <a:off x="22246" y="2662336"/>
        <a:ext cx="11648744" cy="411223"/>
      </dsp:txXfrm>
    </dsp:sp>
    <dsp:sp modelId="{2FBCFBFA-DD26-4628-AD41-2C1199080E2E}">
      <dsp:nvSpPr>
        <dsp:cNvPr id="0" name=""/>
        <dsp:cNvSpPr/>
      </dsp:nvSpPr>
      <dsp:spPr>
        <a:xfrm>
          <a:off x="0" y="3095805"/>
          <a:ext cx="11693236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ru-RU" sz="1500" kern="1200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2 клиента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 клиентов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100 клиентов</a:t>
          </a:r>
          <a:endParaRPr lang="en-US" sz="1500" kern="1200" dirty="0"/>
        </a:p>
      </dsp:txBody>
      <dsp:txXfrm>
        <a:off x="0" y="3095805"/>
        <a:ext cx="11693236" cy="1238895"/>
      </dsp:txXfrm>
    </dsp:sp>
    <dsp:sp modelId="{2401D0A1-93B4-469A-BF9F-568D151B79C1}">
      <dsp:nvSpPr>
        <dsp:cNvPr id="0" name=""/>
        <dsp:cNvSpPr/>
      </dsp:nvSpPr>
      <dsp:spPr>
        <a:xfrm>
          <a:off x="0" y="433470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Анализируемые метрики</a:t>
          </a:r>
          <a:endParaRPr lang="en-US" sz="1900" kern="1200" dirty="0"/>
        </a:p>
      </dsp:txBody>
      <dsp:txXfrm>
        <a:off x="22246" y="4356946"/>
        <a:ext cx="11648744" cy="411223"/>
      </dsp:txXfrm>
    </dsp:sp>
    <dsp:sp modelId="{F8ED3A43-2940-4CDA-8B1D-987DE1ACB97E}">
      <dsp:nvSpPr>
        <dsp:cNvPr id="0" name=""/>
        <dsp:cNvSpPr/>
      </dsp:nvSpPr>
      <dsp:spPr>
        <a:xfrm>
          <a:off x="0" y="4790415"/>
          <a:ext cx="11693236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Задержка до ответа, в сек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процессора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ОП</a:t>
          </a:r>
          <a:endParaRPr lang="en-US" sz="1500" kern="1200" dirty="0"/>
        </a:p>
      </dsp:txBody>
      <dsp:txXfrm>
        <a:off x="0" y="4790415"/>
        <a:ext cx="11693236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B9BBF-E5FA-479C-B280-E2DD47F898F8}">
      <dsp:nvSpPr>
        <dsp:cNvPr id="0" name=""/>
        <dsp:cNvSpPr/>
      </dsp:nvSpPr>
      <dsp:spPr>
        <a:xfrm>
          <a:off x="0" y="0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Многопоточный сервер</a:t>
          </a:r>
          <a:endParaRPr lang="en-US" sz="2000" kern="1200" dirty="0"/>
        </a:p>
      </dsp:txBody>
      <dsp:txXfrm>
        <a:off x="32646" y="32646"/>
        <a:ext cx="1941009" cy="1049319"/>
      </dsp:txXfrm>
    </dsp:sp>
    <dsp:sp modelId="{33E93304-AC44-45DA-85AF-A8BB7625746A}">
      <dsp:nvSpPr>
        <dsp:cNvPr id="0" name=""/>
        <dsp:cNvSpPr/>
      </dsp:nvSpPr>
      <dsp:spPr>
        <a:xfrm>
          <a:off x="6047257" y="12294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Многопоточно-асинхронный сервер</a:t>
          </a:r>
          <a:endParaRPr lang="en-US" sz="2000" kern="1200" dirty="0"/>
        </a:p>
      </dsp:txBody>
      <dsp:txXfrm>
        <a:off x="6079903" y="44940"/>
        <a:ext cx="1941009" cy="1049319"/>
      </dsp:txXfrm>
    </dsp:sp>
    <dsp:sp modelId="{ACBC17D0-A10E-4233-A06A-051D7AB3DD71}">
      <dsp:nvSpPr>
        <dsp:cNvPr id="0" name=""/>
        <dsp:cNvSpPr/>
      </dsp:nvSpPr>
      <dsp:spPr>
        <a:xfrm>
          <a:off x="3608800" y="4737100"/>
          <a:ext cx="835958" cy="835958"/>
        </a:xfrm>
        <a:prstGeom prst="triangle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9DE77-E5AF-49DD-A1E9-45DFC3AE2EAE}">
      <dsp:nvSpPr>
        <dsp:cNvPr id="0" name=""/>
        <dsp:cNvSpPr/>
      </dsp:nvSpPr>
      <dsp:spPr>
        <a:xfrm rot="240000">
          <a:off x="1518137" y="4378882"/>
          <a:ext cx="5017284" cy="350842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4FB2-D181-4C75-9B79-FB7353994A60}">
      <dsp:nvSpPr>
        <dsp:cNvPr id="0" name=""/>
        <dsp:cNvSpPr/>
      </dsp:nvSpPr>
      <dsp:spPr>
        <a:xfrm rot="240000">
          <a:off x="4530580" y="3501689"/>
          <a:ext cx="2001849" cy="9326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ресурсов процессора</a:t>
          </a:r>
          <a:endParaRPr lang="en-US" sz="1500" kern="1200" dirty="0"/>
        </a:p>
      </dsp:txBody>
      <dsp:txXfrm>
        <a:off x="4576109" y="3547218"/>
        <a:ext cx="1910791" cy="841599"/>
      </dsp:txXfrm>
    </dsp:sp>
    <dsp:sp modelId="{97F3B721-F5BB-4C6B-8BF0-D18608D87E4E}">
      <dsp:nvSpPr>
        <dsp:cNvPr id="0" name=""/>
        <dsp:cNvSpPr/>
      </dsp:nvSpPr>
      <dsp:spPr>
        <a:xfrm rot="240000">
          <a:off x="4603030" y="249853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влияние нагрузки на задержку обработки</a:t>
          </a:r>
          <a:endParaRPr lang="en-US" sz="1500" kern="1200" dirty="0"/>
        </a:p>
      </dsp:txBody>
      <dsp:txXfrm>
        <a:off x="4648559" y="2544067"/>
        <a:ext cx="1910791" cy="841599"/>
      </dsp:txXfrm>
    </dsp:sp>
    <dsp:sp modelId="{6BFEB54B-0938-4764-91F4-840517A50D21}">
      <dsp:nvSpPr>
        <dsp:cNvPr id="0" name=""/>
        <dsp:cNvSpPr/>
      </dsp:nvSpPr>
      <dsp:spPr>
        <a:xfrm rot="240000">
          <a:off x="4675480" y="1517680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разработки и отладки</a:t>
          </a:r>
          <a:endParaRPr lang="en-US" sz="1500" kern="1200" dirty="0"/>
        </a:p>
      </dsp:txBody>
      <dsp:txXfrm>
        <a:off x="4721009" y="1563209"/>
        <a:ext cx="1910791" cy="841599"/>
      </dsp:txXfrm>
    </dsp:sp>
    <dsp:sp modelId="{33DED89A-9A90-4C75-91D3-C6E54048A83D}">
      <dsp:nvSpPr>
        <dsp:cNvPr id="0" name=""/>
        <dsp:cNvSpPr/>
      </dsp:nvSpPr>
      <dsp:spPr>
        <a:xfrm rot="240000">
          <a:off x="1660455" y="3301059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ОП</a:t>
          </a:r>
          <a:endParaRPr lang="en-US" sz="1500" kern="1200" dirty="0"/>
        </a:p>
      </dsp:txBody>
      <dsp:txXfrm>
        <a:off x="1705984" y="3346588"/>
        <a:ext cx="1910791" cy="841599"/>
      </dsp:txXfrm>
    </dsp:sp>
    <dsp:sp modelId="{2D8B7F31-CD6D-441F-83A0-221004E24F29}">
      <dsp:nvSpPr>
        <dsp:cNvPr id="0" name=""/>
        <dsp:cNvSpPr/>
      </dsp:nvSpPr>
      <dsp:spPr>
        <a:xfrm rot="240000">
          <a:off x="1732905" y="229790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проектирования</a:t>
          </a:r>
          <a:endParaRPr lang="en-US" sz="1500" kern="1200" dirty="0"/>
        </a:p>
      </dsp:txBody>
      <dsp:txXfrm>
        <a:off x="1778434" y="2343437"/>
        <a:ext cx="1910791" cy="84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DE36-9959-4CAD-A24E-990E714F85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6706-6AB9-4396-B432-88EDE569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D493-BB86-7CE8-552E-E79C8D60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ED1257-8BF6-B43F-6736-AD50B669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220F6-E25A-F2B2-0066-0851AC1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BDA-6AE4-4D74-99F8-AC79D1C0636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D04D0-B3A4-5F7E-7854-1596C16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DB77C-76B1-A48C-F4CC-3A5D68E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61EB-F9D0-7049-0B60-BDCEAE6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36680-C5B3-9520-2734-594A0F1A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B2B51-A645-8A8F-91A2-95947A4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D0D0-F2A9-47C8-800E-1902880540E2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4F08-0F23-9371-3BB4-CAAE060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ABDF6-FF62-E822-A2E6-B7015C8C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9878ED-BF3F-D9B9-B3E7-FF7D0F2E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185EC-A551-CBA5-2575-57650154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E073-4270-62AF-65DA-D4309E5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44D4-6787-4DF3-AA59-2028285512A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A445-CEBC-47EF-F7F2-23657EB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34D16-F27C-FCFD-A7CC-076F5A7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793A9-C00D-C199-5C85-16FA85D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C75E-3766-A05E-384B-70CE2D62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F3FCA-3C09-2CB5-11BB-8B9FCB2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64F-0345-4B17-B68A-3968DF85BCD8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FED-A0C0-388D-2C16-CCD18B1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23F1-B9F9-96F2-ADCF-B6F2ECFE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1AE2D-B74D-A75F-13C7-21703766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F10D-94C8-9B77-7B90-55A81B9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EA83-4A99-A977-39A8-92DEDD5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2A45-5416-42CE-9F1F-2D811FB99AEC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DB7E8-3AD1-750F-4E9D-B9E38F0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49FA4-7F37-7D50-EF81-FB67B691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6FA9-0E3F-83C3-BDF8-83CFB3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52CFB-423A-5692-8BF2-4EBD49D2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BFA224-6AF5-2A87-42A2-F570D136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E091E-2137-2E86-E135-65B2E13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649D-825F-4BD3-99FB-5F6AE9870D00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84DCA-FD86-547B-9F0D-4C9F82B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18E80-0DDC-6FE7-7764-2AC015E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3D11-1E12-46AF-93E9-9B6BAF4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34330-7B86-115B-3630-BE32169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9A4B-0552-57C3-85E2-DDB1DE00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BAD7-600C-8845-5324-4E2D03AD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D2FB8A-040F-ABCA-4B88-94C771952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3887F-5AEA-9F82-A42E-9A71A1AB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CD41-0AED-495C-ACE5-1CD3C4D3D68E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1EF3B-61EE-4456-B4B9-0AA71560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52E057-C569-E553-8EE9-810169F6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202B-5CBF-40BC-C9FA-EEBEAA2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63A03-093B-5D59-9DB8-6CD104AB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E92-D3CD-4818-ADA8-29C06814323C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E2323E-0A61-75CF-1452-F4D8E90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50AA5C-124B-8921-5A5F-C48BA5D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7DAD6-E379-3F90-D9C6-0983919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1CA9-97DC-4DC4-8A02-866C1B1BD3F1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22EC64-44E2-B45B-7479-A22CA77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9D750-1496-7CDB-76FF-4E9555D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3370C-9852-E903-B99A-395AFD3C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B2DEB-12E6-CB79-14E9-D99EEC96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F09E4-1332-492F-61C1-7AC15896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02FDB-D3BB-4C83-7CDB-BAA41B8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F629-7657-47EE-BD85-0880BF600E5E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BC75A-1B24-C228-BDBF-78945EF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156B4-E5C5-A3B8-8C94-91297376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C48BF-35CD-C4EC-249F-74F4DAC0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986524-AF43-A595-9DC6-A0A54226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98C1A-856E-1F1C-B9A5-B1C7F9A7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A0D1-4A7B-BB69-A09E-49AD294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A6F-E5B9-4FD1-AA92-70EC1AE568F0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0A180B-50CE-578B-7A5D-345B5637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AED18-107C-E156-0D64-BD2F1E8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AC15D-51A2-9F2E-9E02-AE2D4AA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80C08-8468-901A-D04F-8E633F63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01BAA-34CF-BD9E-3473-E9659DC1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CC0C-3B8F-451C-8DCC-F155B7AAE44F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71701-AA85-17C4-A5CC-0C183A08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52372-4796-BAF3-6F67-BBE25508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657112" y="4490359"/>
            <a:ext cx="3534888" cy="2199349"/>
          </a:xfrm>
        </p:spPr>
        <p:txBody>
          <a:bodyPr>
            <a:noAutofit/>
          </a:bodyPr>
          <a:lstStyle/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30-419Бк-19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Колодяжный М.А.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каф.304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Дмитриева Е.А.</a:t>
            </a:r>
          </a:p>
        </p:txBody>
      </p:sp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500130" y="2332722"/>
            <a:ext cx="1119174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b="1" dirty="0"/>
              <a:t>Выпускная квалификационная работа бакалавра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dirty="0"/>
              <a:t>«Разработка программного обеспечения для сравнения производительности многопоточной и многопоточно-асинхронной серверных архитектур»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0150" y="510301"/>
            <a:ext cx="12020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 Ð¼Ð°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0" y="332189"/>
            <a:ext cx="1735191" cy="16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6908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408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A28F3-3484-B290-56B6-A850EF87AA36}"/>
              </a:ext>
            </a:extLst>
          </p:cNvPr>
          <p:cNvSpPr/>
          <p:nvPr/>
        </p:nvSpPr>
        <p:spPr>
          <a:xfrm>
            <a:off x="210848" y="1173469"/>
            <a:ext cx="5393157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00B20-B8B6-584E-CF02-659CDD4BE55D}"/>
              </a:ext>
            </a:extLst>
          </p:cNvPr>
          <p:cNvSpPr/>
          <p:nvPr/>
        </p:nvSpPr>
        <p:spPr>
          <a:xfrm>
            <a:off x="6593066" y="1144588"/>
            <a:ext cx="5393158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8A-9DB1-0F5F-1E22-F0FD00977DEA}"/>
              </a:ext>
            </a:extLst>
          </p:cNvPr>
          <p:cNvSpPr txBox="1"/>
          <p:nvPr/>
        </p:nvSpPr>
        <p:spPr>
          <a:xfrm>
            <a:off x="1791333" y="6215131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сервера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3C14-6BAE-D97E-7405-865C7232CE11}"/>
              </a:ext>
            </a:extLst>
          </p:cNvPr>
          <p:cNvSpPr txBox="1"/>
          <p:nvPr/>
        </p:nvSpPr>
        <p:spPr>
          <a:xfrm>
            <a:off x="8181000" y="6223000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клиента</a:t>
            </a:r>
            <a:endParaRPr lang="en-US" b="1" dirty="0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AF5265BB-B2A6-F6EC-35A0-E0B0E7EEC137}"/>
              </a:ext>
            </a:extLst>
          </p:cNvPr>
          <p:cNvSpPr/>
          <p:nvPr/>
        </p:nvSpPr>
        <p:spPr>
          <a:xfrm>
            <a:off x="5036649" y="2056160"/>
            <a:ext cx="2204428" cy="64684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91812CDA-F461-F9C6-AA2C-E0649B06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3" y="1733491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CC9AD-2A6E-37E3-AD9F-C224175AD94B}"/>
              </a:ext>
            </a:extLst>
          </p:cNvPr>
          <p:cNvSpPr txBox="1"/>
          <p:nvPr/>
        </p:nvSpPr>
        <p:spPr>
          <a:xfrm>
            <a:off x="786054" y="1333319"/>
            <a:ext cx="159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endParaRPr lang="en-US" dirty="0"/>
          </a:p>
          <a:p>
            <a:r>
              <a:rPr lang="en-US" dirty="0"/>
              <a:t>Node Explorer</a:t>
            </a:r>
          </a:p>
        </p:txBody>
      </p:sp>
      <p:pic>
        <p:nvPicPr>
          <p:cNvPr id="1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3FC08F37-3DCB-AE99-11FB-18F8C711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" y="389247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0F5FA-41CC-C756-E431-327AE4D561DF}"/>
              </a:ext>
            </a:extLst>
          </p:cNvPr>
          <p:cNvSpPr txBox="1"/>
          <p:nvPr/>
        </p:nvSpPr>
        <p:spPr>
          <a:xfrm>
            <a:off x="269231" y="4912862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9695AC1F-E254-3020-4F04-EB3615A8176D}"/>
              </a:ext>
            </a:extLst>
          </p:cNvPr>
          <p:cNvSpPr/>
          <p:nvPr/>
        </p:nvSpPr>
        <p:spPr>
          <a:xfrm>
            <a:off x="1238298" y="2907771"/>
            <a:ext cx="323802" cy="1131226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B956B-9A02-3709-3782-972F7A7DCB1B}"/>
              </a:ext>
            </a:extLst>
          </p:cNvPr>
          <p:cNvSpPr txBox="1"/>
          <p:nvPr/>
        </p:nvSpPr>
        <p:spPr>
          <a:xfrm>
            <a:off x="4385926" y="3100596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1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6744C0FA-31EE-8279-3E05-E244D31B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24" y="1748080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1D749-B294-7430-F32F-F1679E46E852}"/>
              </a:ext>
            </a:extLst>
          </p:cNvPr>
          <p:cNvSpPr txBox="1"/>
          <p:nvPr/>
        </p:nvSpPr>
        <p:spPr>
          <a:xfrm>
            <a:off x="3285374" y="1466251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сервера</a:t>
            </a:r>
            <a:endParaRPr lang="en-US" dirty="0"/>
          </a:p>
        </p:txBody>
      </p:sp>
      <p:sp>
        <p:nvSpPr>
          <p:cNvPr id="20" name="Стрелка: изогнутая вверх 19">
            <a:extLst>
              <a:ext uri="{FF2B5EF4-FFF2-40B4-BE49-F238E27FC236}">
                <a16:creationId xmlns:a16="http://schemas.microsoft.com/office/drawing/2014/main" id="{EFB7CC51-9BD2-28B1-C241-8D05C5DA788D}"/>
              </a:ext>
            </a:extLst>
          </p:cNvPr>
          <p:cNvSpPr/>
          <p:nvPr/>
        </p:nvSpPr>
        <p:spPr>
          <a:xfrm rot="16200000" flipH="1">
            <a:off x="2344294" y="2687197"/>
            <a:ext cx="1778529" cy="2219684"/>
          </a:xfrm>
          <a:prstGeom prst="bentUpArrow">
            <a:avLst>
              <a:gd name="adj1" fmla="val 8931"/>
              <a:gd name="adj2" fmla="val 9074"/>
              <a:gd name="adj3" fmla="val 13846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583E6-EF16-23E3-D207-34D0E93245F4}"/>
              </a:ext>
            </a:extLst>
          </p:cNvPr>
          <p:cNvSpPr txBox="1"/>
          <p:nvPr/>
        </p:nvSpPr>
        <p:spPr>
          <a:xfrm>
            <a:off x="2560106" y="436657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опционально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7A2EE-9FE1-2EE3-E2E4-DF74B9CF3719}"/>
              </a:ext>
            </a:extLst>
          </p:cNvPr>
          <p:cNvSpPr txBox="1"/>
          <p:nvPr/>
        </p:nvSpPr>
        <p:spPr>
          <a:xfrm>
            <a:off x="1334284" y="5464286"/>
            <a:ext cx="2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данных для иллюстрации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2344D-B0FE-C032-C49E-BDBE8D1DF83F}"/>
              </a:ext>
            </a:extLst>
          </p:cNvPr>
          <p:cNvSpPr txBox="1"/>
          <p:nvPr/>
        </p:nvSpPr>
        <p:spPr>
          <a:xfrm>
            <a:off x="5359592" y="2241084"/>
            <a:ext cx="166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обмен сообщениями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5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FABD9F85-9170-2CF7-B126-EE2D7171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19" y="1729483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727391-1ECB-D32A-3821-0C002C3BDD25}"/>
              </a:ext>
            </a:extLst>
          </p:cNvPr>
          <p:cNvSpPr txBox="1"/>
          <p:nvPr/>
        </p:nvSpPr>
        <p:spPr>
          <a:xfrm>
            <a:off x="7034319" y="1327751"/>
            <a:ext cx="23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генератора</a:t>
            </a:r>
          </a:p>
          <a:p>
            <a:r>
              <a:rPr lang="ru-RU" dirty="0"/>
              <a:t>нагрузки</a:t>
            </a:r>
            <a:endParaRPr lang="en-US" dirty="0"/>
          </a:p>
        </p:txBody>
      </p:sp>
      <p:pic>
        <p:nvPicPr>
          <p:cNvPr id="2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0A0F2D61-DD63-2383-7BE5-47A3C54C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4" y="4758665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008CD6-2BF8-6B07-4D07-15C38DA66477}"/>
              </a:ext>
            </a:extLst>
          </p:cNvPr>
          <p:cNvSpPr txBox="1"/>
          <p:nvPr/>
        </p:nvSpPr>
        <p:spPr>
          <a:xfrm>
            <a:off x="6777503" y="5777487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99662B4D-86AB-7791-D2E6-76E8BC2F3CB4}"/>
              </a:ext>
            </a:extLst>
          </p:cNvPr>
          <p:cNvSpPr/>
          <p:nvPr/>
        </p:nvSpPr>
        <p:spPr>
          <a:xfrm>
            <a:off x="7849237" y="2907770"/>
            <a:ext cx="323802" cy="2005092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C157F-CB43-2299-813D-C25EBF20186E}"/>
              </a:ext>
            </a:extLst>
          </p:cNvPr>
          <p:cNvSpPr txBox="1"/>
          <p:nvPr/>
        </p:nvSpPr>
        <p:spPr>
          <a:xfrm>
            <a:off x="8170942" y="339266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3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E77965FC-7103-F178-41BD-003D763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46" y="4759708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B4BA89-8528-85ED-AC67-76F16A862753}"/>
              </a:ext>
            </a:extLst>
          </p:cNvPr>
          <p:cNvSpPr txBox="1"/>
          <p:nvPr/>
        </p:nvSpPr>
        <p:spPr>
          <a:xfrm>
            <a:off x="3385548" y="5772395"/>
            <a:ext cx="2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5" name="Стрелка: изогнутая вверх 34">
            <a:extLst>
              <a:ext uri="{FF2B5EF4-FFF2-40B4-BE49-F238E27FC236}">
                <a16:creationId xmlns:a16="http://schemas.microsoft.com/office/drawing/2014/main" id="{B304BF4A-53FC-01CE-4F80-87396F936CDD}"/>
              </a:ext>
            </a:extLst>
          </p:cNvPr>
          <p:cNvSpPr/>
          <p:nvPr/>
        </p:nvSpPr>
        <p:spPr>
          <a:xfrm rot="5400000">
            <a:off x="2212448" y="4340875"/>
            <a:ext cx="337046" cy="2219685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0FA1-450A-0CDC-D85E-F3EA3E5859E5}"/>
              </a:ext>
            </a:extLst>
          </p:cNvPr>
          <p:cNvSpPr txBox="1"/>
          <p:nvPr/>
        </p:nvSpPr>
        <p:spPr>
          <a:xfrm>
            <a:off x="1558991" y="2969147"/>
            <a:ext cx="15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метрик устройства</a:t>
            </a:r>
            <a:endParaRPr lang="en-US" dirty="0"/>
          </a:p>
        </p:txBody>
      </p:sp>
      <p:pic>
        <p:nvPicPr>
          <p:cNvPr id="3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276F61E5-9938-75A0-39F7-82407917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71" y="476932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16F1BA-AFDB-2838-6102-118617A967AF}"/>
              </a:ext>
            </a:extLst>
          </p:cNvPr>
          <p:cNvSpPr txBox="1"/>
          <p:nvPr/>
        </p:nvSpPr>
        <p:spPr>
          <a:xfrm>
            <a:off x="9869884" y="5787451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B2B31833-1E7F-472D-E0C3-8036AA0C98CA}"/>
              </a:ext>
            </a:extLst>
          </p:cNvPr>
          <p:cNvSpPr/>
          <p:nvPr/>
        </p:nvSpPr>
        <p:spPr>
          <a:xfrm>
            <a:off x="8740491" y="5279620"/>
            <a:ext cx="1396105" cy="369332"/>
          </a:xfrm>
          <a:prstGeom prst="rightArrow">
            <a:avLst>
              <a:gd name="adj1" fmla="val 4312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19B49-7B69-41AA-4016-E85D84DDD2F1}"/>
              </a:ext>
            </a:extLst>
          </p:cNvPr>
          <p:cNvSpPr txBox="1"/>
          <p:nvPr/>
        </p:nvSpPr>
        <p:spPr>
          <a:xfrm>
            <a:off x="8740491" y="4459402"/>
            <a:ext cx="169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передача данных для иллюстрации</a:t>
            </a:r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25067C-6E7E-99FD-2812-E81E9E7E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ru-RU" dirty="0">
                <a:solidFill>
                  <a:schemeClr val="accent1"/>
                </a:solidFill>
              </a:rPr>
              <a:t>контейнеры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889AAFC-D644-B399-B30A-22A5401C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20469"/>
              </p:ext>
            </p:extLst>
          </p:nvPr>
        </p:nvGraphicFramePr>
        <p:xfrm>
          <a:off x="267068" y="1544638"/>
          <a:ext cx="11657864" cy="42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932385-C922-22EC-2310-1B353E7D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7986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средства и методология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19FA765-EB7B-D01C-DEB3-405602E19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691143"/>
              </p:ext>
            </p:extLst>
          </p:nvPr>
        </p:nvGraphicFramePr>
        <p:xfrm>
          <a:off x="249382" y="990600"/>
          <a:ext cx="11693236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6CB314-074B-1896-3AA4-C13AE3DC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71F28B-CD93-AD31-48C6-A9B6815D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533" y="2708217"/>
            <a:ext cx="3285081" cy="494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73E2E2-BB33-C672-28BC-40AC411A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22190" y="-640782"/>
            <a:ext cx="3395341" cy="496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6D643-84C5-6124-E7A4-B8720D7A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1651" y="983604"/>
            <a:ext cx="4245544" cy="64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1439AF-2754-ACDB-FD64-C62D36AB01EB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17:05</a:t>
            </a:r>
            <a:r>
              <a:rPr lang="ru-RU" sz="1400" dirty="0"/>
              <a:t> до </a:t>
            </a:r>
            <a:r>
              <a:rPr lang="en-US" sz="1400" dirty="0"/>
              <a:t>17:20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565AA2-FE37-4FD4-EEAC-FFA69CE9E3DA}"/>
              </a:ext>
            </a:extLst>
          </p:cNvPr>
          <p:cNvSpPr/>
          <p:nvPr/>
        </p:nvSpPr>
        <p:spPr>
          <a:xfrm>
            <a:off x="9199752" y="179173"/>
            <a:ext cx="2538256" cy="2193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17:06</a:t>
            </a:r>
            <a:r>
              <a:rPr lang="ru-RU" dirty="0"/>
              <a:t> до </a:t>
            </a:r>
            <a:r>
              <a:rPr lang="en-US" dirty="0"/>
              <a:t>17:20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538859-EDA9-2352-FD6A-115B8D4C208F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17:06</a:t>
            </a:r>
            <a:r>
              <a:rPr lang="ru-RU" sz="1200" dirty="0"/>
              <a:t> до </a:t>
            </a:r>
            <a:r>
              <a:rPr lang="en-US" sz="1200" dirty="0"/>
              <a:t>17:20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37C25-EC3A-7F32-A9DD-CD5F012C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01A3-5A03-3CDE-4AB5-8B07768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77319" y="2677166"/>
            <a:ext cx="3285082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CFDF09-4C81-7CC9-1B43-066DE909F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86000" y="-543517"/>
            <a:ext cx="3467719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47355-D2E6-4645-7EC5-10366171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4279" y="1172715"/>
            <a:ext cx="4134485" cy="6304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478A2-82AD-2165-5949-A5FAB5272BF2}"/>
              </a:ext>
            </a:extLst>
          </p:cNvPr>
          <p:cNvSpPr/>
          <p:nvPr/>
        </p:nvSpPr>
        <p:spPr>
          <a:xfrm>
            <a:off x="428324" y="2555508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17:40</a:t>
            </a:r>
            <a:r>
              <a:rPr lang="ru-RU" sz="1400" dirty="0"/>
              <a:t> до 18:</a:t>
            </a:r>
            <a:r>
              <a:rPr lang="en-US" sz="1400" dirty="0"/>
              <a:t>0</a:t>
            </a:r>
            <a:r>
              <a:rPr lang="ru-RU" sz="1400" dirty="0"/>
              <a:t>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ABEE27-E92B-8AE1-F9D5-A5839129B92E}"/>
              </a:ext>
            </a:extLst>
          </p:cNvPr>
          <p:cNvSpPr/>
          <p:nvPr/>
        </p:nvSpPr>
        <p:spPr>
          <a:xfrm>
            <a:off x="8550047" y="735426"/>
            <a:ext cx="3053208" cy="2522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17:40</a:t>
            </a:r>
            <a:r>
              <a:rPr lang="ru-RU" dirty="0"/>
              <a:t> до </a:t>
            </a:r>
            <a:r>
              <a:rPr lang="en-US" dirty="0"/>
              <a:t>17:58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643617-022D-A143-2BCC-BD7581C0A687}"/>
              </a:ext>
            </a:extLst>
          </p:cNvPr>
          <p:cNvSpPr/>
          <p:nvPr/>
        </p:nvSpPr>
        <p:spPr>
          <a:xfrm>
            <a:off x="10194014" y="466225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17:40</a:t>
            </a:r>
            <a:r>
              <a:rPr lang="ru-RU" sz="1200" dirty="0"/>
              <a:t> до </a:t>
            </a:r>
            <a:r>
              <a:rPr lang="en-US" sz="1200" dirty="0"/>
              <a:t>17:58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C9063-F40D-5F6E-7EF2-EBC1B81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0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E64EE-EEB5-81C9-D2F0-187F8651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87018" y="2720521"/>
            <a:ext cx="3265688" cy="50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A170B4-84E5-6390-E039-99278F34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/>
          <a:stretch/>
        </p:blipFill>
        <p:spPr bwMode="auto">
          <a:xfrm rot="16200000">
            <a:off x="7852656" y="-579529"/>
            <a:ext cx="3334409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CB13D-3BD4-F081-2C48-4527341B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2388005"/>
            <a:ext cx="6141720" cy="4026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A23060-58B6-731A-7728-19A83542205D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18:35 до 18:50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68C9CE-FC5A-B897-C2E7-8DF6D52B0400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18:35 до 18:50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4D711A-28AF-3EF8-14AB-005962102FD3}"/>
              </a:ext>
            </a:extLst>
          </p:cNvPr>
          <p:cNvSpPr/>
          <p:nvPr/>
        </p:nvSpPr>
        <p:spPr>
          <a:xfrm>
            <a:off x="9108312" y="98288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18:35 до 18:50</a:t>
            </a:r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565CE6-EA84-B438-2E1C-1A25D1E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43917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E1FD8-809E-FADA-A0C2-44E6B198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353" y="2724122"/>
            <a:ext cx="3285083" cy="49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7592E7-80F9-5060-D854-C6034D4D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98372" y="-630943"/>
            <a:ext cx="3425046" cy="498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C63C5F-8C6E-8110-4CA8-59324C02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574093"/>
            <a:ext cx="5906770" cy="386270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131337-CE63-9D05-EE6E-966B6DF5593D}"/>
              </a:ext>
            </a:extLst>
          </p:cNvPr>
          <p:cNvSpPr/>
          <p:nvPr/>
        </p:nvSpPr>
        <p:spPr>
          <a:xfrm>
            <a:off x="332072" y="2685449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20:00</a:t>
            </a:r>
            <a:r>
              <a:rPr lang="ru-RU" sz="1400" dirty="0"/>
              <a:t> до </a:t>
            </a:r>
            <a:r>
              <a:rPr lang="en-US" sz="1400" dirty="0"/>
              <a:t>20:15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2424B6-120E-835D-9C14-E7BDCF45A5F1}"/>
              </a:ext>
            </a:extLst>
          </p:cNvPr>
          <p:cNvSpPr/>
          <p:nvPr/>
        </p:nvSpPr>
        <p:spPr>
          <a:xfrm>
            <a:off x="9108312" y="491995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20:00</a:t>
            </a:r>
            <a:r>
              <a:rPr lang="ru-RU" dirty="0"/>
              <a:t> до </a:t>
            </a:r>
            <a:r>
              <a:rPr lang="en-US" dirty="0"/>
              <a:t>20:15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F991AC5-389C-A2FC-225D-4C1B31B0B1C8}"/>
              </a:ext>
            </a:extLst>
          </p:cNvPr>
          <p:cNvSpPr/>
          <p:nvPr/>
        </p:nvSpPr>
        <p:spPr>
          <a:xfrm>
            <a:off x="10049635" y="491732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20:00</a:t>
            </a:r>
            <a:r>
              <a:rPr lang="ru-RU" sz="1200" dirty="0"/>
              <a:t> до </a:t>
            </a:r>
            <a:r>
              <a:rPr lang="en-US" sz="1200" dirty="0"/>
              <a:t>20:15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7877A-FF68-BB36-2834-F0B531D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058826-9937-9BAE-C5B6-64518862CEEA}"/>
              </a:ext>
            </a:extLst>
          </p:cNvPr>
          <p:cNvSpPr txBox="1">
            <a:spLocks/>
          </p:cNvSpPr>
          <p:nvPr/>
        </p:nvSpPr>
        <p:spPr>
          <a:xfrm>
            <a:off x="249381" y="-1"/>
            <a:ext cx="6474160" cy="21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</a:p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9C6AA-7CF2-4834-9F73-DD0F36F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6" y="2694109"/>
            <a:ext cx="3406512" cy="492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27E2B-B7B7-3563-FF3A-D50A2FB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7" y="-712404"/>
            <a:ext cx="3406511" cy="49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854C4B-EB15-57BE-A46D-2B287BC2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361236"/>
            <a:ext cx="6267246" cy="413448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F37CE7-25C6-E312-77C8-AD42CD97575E}"/>
              </a:ext>
            </a:extLst>
          </p:cNvPr>
          <p:cNvSpPr/>
          <p:nvPr/>
        </p:nvSpPr>
        <p:spPr>
          <a:xfrm>
            <a:off x="413886" y="2661386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21:05</a:t>
            </a:r>
            <a:r>
              <a:rPr lang="ru-RU" sz="1400" dirty="0"/>
              <a:t> до </a:t>
            </a:r>
            <a:r>
              <a:rPr lang="en-US" sz="1400" dirty="0"/>
              <a:t>21:20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119960-8B28-FD19-53E9-20207B96C7DD}"/>
              </a:ext>
            </a:extLst>
          </p:cNvPr>
          <p:cNvSpPr/>
          <p:nvPr/>
        </p:nvSpPr>
        <p:spPr>
          <a:xfrm>
            <a:off x="7707836" y="25136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21:05</a:t>
            </a:r>
            <a:r>
              <a:rPr lang="ru-RU" dirty="0"/>
              <a:t> до </a:t>
            </a:r>
            <a:r>
              <a:rPr lang="en-US" dirty="0"/>
              <a:t>21:15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DB0C9C-14B0-4B8C-C480-5EA57CA57E7C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21:05</a:t>
            </a:r>
            <a:r>
              <a:rPr lang="ru-RU" sz="1200" dirty="0"/>
              <a:t> до </a:t>
            </a:r>
            <a:r>
              <a:rPr lang="en-US" sz="1200" dirty="0"/>
              <a:t>21:15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4332BE-06DE-4C48-BEE6-3CB146F7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3" y="81023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19C4-5571-2CD3-91BF-C5F903A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18115" y="-591193"/>
            <a:ext cx="3280493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4E696-B14D-57C7-112A-737CFE46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06208" y="2701209"/>
            <a:ext cx="3304310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E9CF04-18E9-84A2-3932-8BBC1E64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1" y="2454097"/>
            <a:ext cx="6162906" cy="402653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4DCED1-56DD-AF0F-B15C-F9170CEAA87E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21:25</a:t>
            </a:r>
            <a:r>
              <a:rPr lang="ru-RU" sz="1400" dirty="0"/>
              <a:t> до </a:t>
            </a:r>
            <a:r>
              <a:rPr lang="en-US" sz="1400" dirty="0"/>
              <a:t>21:35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1B86D8-BC66-3801-0F63-E10960517DD9}"/>
              </a:ext>
            </a:extLst>
          </p:cNvPr>
          <p:cNvSpPr/>
          <p:nvPr/>
        </p:nvSpPr>
        <p:spPr>
          <a:xfrm>
            <a:off x="9777269" y="341696"/>
            <a:ext cx="2095494" cy="167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22:19</a:t>
            </a:r>
            <a:r>
              <a:rPr lang="ru-RU" sz="1400" dirty="0"/>
              <a:t> до </a:t>
            </a:r>
            <a:r>
              <a:rPr lang="en-US" sz="1400" dirty="0"/>
              <a:t>22:33</a:t>
            </a:r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</a:t>
            </a:r>
            <a:r>
              <a:rPr lang="ru-RU" sz="1400" dirty="0"/>
              <a:t>:</a:t>
            </a:r>
          </a:p>
          <a:p>
            <a:pPr algn="ctr"/>
            <a:r>
              <a:rPr lang="ru-RU" sz="1400" dirty="0"/>
              <a:t>загрузка процессора в процентах от 0 до 100</a:t>
            </a:r>
            <a:endParaRPr lang="en-US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6C61B0-0DB9-E48C-E0DF-641D5C42D4E5}"/>
              </a:ext>
            </a:extLst>
          </p:cNvPr>
          <p:cNvSpPr/>
          <p:nvPr/>
        </p:nvSpPr>
        <p:spPr>
          <a:xfrm>
            <a:off x="10347157" y="5255394"/>
            <a:ext cx="1443790" cy="1329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Ось </a:t>
            </a:r>
            <a:r>
              <a:rPr lang="en-US" sz="1050" dirty="0"/>
              <a:t>x</a:t>
            </a:r>
            <a:endParaRPr lang="ru-RU" sz="1050" dirty="0"/>
          </a:p>
          <a:p>
            <a:pPr algn="ctr"/>
            <a:r>
              <a:rPr lang="en-US" sz="1050" dirty="0"/>
              <a:t> </a:t>
            </a:r>
            <a:r>
              <a:rPr lang="ru-RU" sz="1050" dirty="0"/>
              <a:t>отрезок времени эксперимента от </a:t>
            </a:r>
            <a:r>
              <a:rPr lang="en-US" sz="1050" dirty="0"/>
              <a:t>22:19</a:t>
            </a:r>
            <a:r>
              <a:rPr lang="ru-RU" sz="1050" dirty="0"/>
              <a:t> до </a:t>
            </a:r>
            <a:r>
              <a:rPr lang="en-US" sz="1050"/>
              <a:t>22:33</a:t>
            </a:r>
            <a:endParaRPr lang="ru-RU" sz="1050" dirty="0"/>
          </a:p>
          <a:p>
            <a:pPr algn="ctr"/>
            <a:endParaRPr lang="en-US" sz="1050" dirty="0"/>
          </a:p>
          <a:p>
            <a:pPr algn="ctr"/>
            <a:r>
              <a:rPr lang="ru-RU" sz="1050" dirty="0"/>
              <a:t>Ось </a:t>
            </a:r>
            <a:r>
              <a:rPr lang="en-US" sz="1050" dirty="0"/>
              <a:t>y</a:t>
            </a:r>
            <a:r>
              <a:rPr lang="ru-RU" sz="1050" dirty="0"/>
              <a:t>:</a:t>
            </a:r>
          </a:p>
          <a:p>
            <a:pPr algn="ctr"/>
            <a:r>
              <a:rPr lang="ru-RU" sz="1050" dirty="0"/>
              <a:t>загрузка ОП в процентах от 0 до 100</a:t>
            </a:r>
            <a:endParaRPr lang="en-US" sz="105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DC37D8F-70FB-8B0B-6058-A4BE2886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Подведение результатов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D359E73-57B9-08E4-3EBB-CBC618109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28410"/>
              </p:ext>
            </p:extLst>
          </p:nvPr>
        </p:nvGraphicFramePr>
        <p:xfrm>
          <a:off x="92369" y="1064872"/>
          <a:ext cx="8053559" cy="557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ED67B9-1BE3-6E0F-20FB-1AF0131AC412}"/>
              </a:ext>
            </a:extLst>
          </p:cNvPr>
          <p:cNvSpPr txBox="1"/>
          <p:nvPr/>
        </p:nvSpPr>
        <p:spPr>
          <a:xfrm>
            <a:off x="8860054" y="1064872"/>
            <a:ext cx="3011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Предпочтительный вариант:</a:t>
            </a:r>
          </a:p>
          <a:p>
            <a:r>
              <a:rPr lang="ru-RU" dirty="0"/>
              <a:t>Многопоточно-асинхронный сервер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Оптимизированное выполнение подзадач с использованием асинхронности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фиксированного пула потоков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Опора на ООП дает возможность применения умных указателей для упрощенного управления ресурсами памяти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534C8-5ED5-10D9-7F7C-E86AC35C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94B1-68F2-5D96-53D7-D2ADFBAA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" y="0"/>
            <a:ext cx="2303813" cy="8312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1"/>
                </a:solidFill>
              </a:rPr>
              <a:t>Цель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25F80-C351-C1B1-92AA-53C5292B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827882"/>
            <a:ext cx="9714016" cy="14807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Целью разработки данного программного обеспечения является создание платформы для сравнения производительности и анализа преимуществ и недостатков относительно друг друга для многопоточной и многопоточно-асинхронной серверных архитектур.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3DEC5E-2EBA-1040-8061-DFF828B5B026}"/>
              </a:ext>
            </a:extLst>
          </p:cNvPr>
          <p:cNvSpPr txBox="1">
            <a:spLocks/>
          </p:cNvSpPr>
          <p:nvPr/>
        </p:nvSpPr>
        <p:spPr>
          <a:xfrm>
            <a:off x="166253" y="2597727"/>
            <a:ext cx="2303813" cy="83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accent1"/>
                </a:solidFill>
              </a:rPr>
              <a:t>Задачи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446BCE0-3D42-4C9E-C889-FC11FA42697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058091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F0354-03C2-EF2F-7560-B7F1AF41DCF8}"/>
              </a:ext>
            </a:extLst>
          </p:cNvPr>
          <p:cNvSpPr txBox="1"/>
          <p:nvPr/>
        </p:nvSpPr>
        <p:spPr>
          <a:xfrm>
            <a:off x="166253" y="3626761"/>
            <a:ext cx="1164969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Изучение библиотеки </a:t>
            </a:r>
            <a:r>
              <a:rPr lang="en-US" sz="2400" dirty="0"/>
              <a:t>BOOST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многопоточной и многопоточно-асинхронной </a:t>
            </a:r>
            <a:r>
              <a:rPr lang="ru-RU" sz="2400" dirty="0" err="1"/>
              <a:t>ахрхитектур</a:t>
            </a:r>
            <a:r>
              <a:rPr lang="ru-RU" sz="2400" dirty="0"/>
              <a:t> серверов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клиентского приложения и имитатора клиентской нагрузки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Проведение тестирования с логгированием ключевых параметров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Анализ полученных данных с графическим отображением результатов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152AF48-CFED-780F-24F4-E2D2A3CF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8708"/>
            <a:ext cx="2743200" cy="365125"/>
          </a:xfrm>
        </p:spPr>
        <p:txBody>
          <a:bodyPr/>
          <a:lstStyle/>
          <a:p>
            <a:fld id="{458C089C-C7FB-4385-A8E5-D754A4B5DD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Заключение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D1AE093-97CB-BC10-37C3-2762A136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02" y="1007000"/>
            <a:ext cx="11519302" cy="55530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/>
              <a:t>Была создана платформа для сравнения производительности и анализа преимуществ и недостатков многопоточной и многопоточно-асинхронной серверных архитектур относительно друг друга.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После практического освоения технологий </a:t>
            </a:r>
            <a:r>
              <a:rPr lang="en-US" sz="2400" dirty="0"/>
              <a:t>BOOST, </a:t>
            </a:r>
            <a:r>
              <a:rPr lang="ru-RU" sz="2400" dirty="0"/>
              <a:t>были созданы реализации серверов, клиентского приложения и имитатора клиентской нагрузки.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Проведено тестирование, в результате которого на основе полученных графически иллюстрированных данных проведен сравнительный анализ.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Получены полезные для разработчика сведения о различиях производительности двух архитектур.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Тестирующая система показала себя работоспособной и готовой к дальнейшему применению и удобной модификации под свои нужды разработчиками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B66D57A-27DC-9BAD-B1F8-3DAA15B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38960D-7101-2743-3931-3B45798DACCC}"/>
              </a:ext>
            </a:extLst>
          </p:cNvPr>
          <p:cNvSpPr/>
          <p:nvPr/>
        </p:nvSpPr>
        <p:spPr>
          <a:xfrm>
            <a:off x="2642169" y="2967335"/>
            <a:ext cx="690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C290F70-9208-6377-3821-BDC8272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FE01D-78C7-731E-A7B2-564FAD0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94695" cy="1328922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accent1"/>
                </a:solidFill>
              </a:rPr>
              <a:t>Инструменты, технологии, особенности изучения языка программирования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9FACB-BE5B-6EEF-3C81-C3ACB788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7" y="1632030"/>
            <a:ext cx="11254857" cy="4919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Изучены и применены на практике:</a:t>
            </a:r>
          </a:p>
          <a:p>
            <a:r>
              <a:rPr lang="ru-RU" dirty="0"/>
              <a:t>Библиотеки </a:t>
            </a:r>
            <a:r>
              <a:rPr lang="en-US" dirty="0"/>
              <a:t>BOOST – </a:t>
            </a:r>
            <a:r>
              <a:rPr lang="ru-RU" dirty="0"/>
              <a:t>собрание библиотек классов, использующих функциональность языка C++ и предоставляющих удобный кроссплатформенный высокоуровневый интерфейс для лаконичного кодирования различных повседневных подзадач программирования</a:t>
            </a:r>
            <a:endParaRPr lang="en-US" dirty="0"/>
          </a:p>
          <a:p>
            <a:r>
              <a:rPr lang="en-US" dirty="0"/>
              <a:t>QT</a:t>
            </a:r>
            <a:r>
              <a:rPr lang="ru-RU" dirty="0"/>
              <a:t> –  фреймворк для разработки кроссплатформенного программного обеспечения на языке программирования C++</a:t>
            </a:r>
            <a:endParaRPr lang="en-US" dirty="0"/>
          </a:p>
          <a:p>
            <a:r>
              <a:rPr lang="en-US" dirty="0"/>
              <a:t>Docker – </a:t>
            </a:r>
            <a:r>
              <a:rPr lang="ru-RU" dirty="0"/>
              <a:t> программное обеспечение для автоматизации развёртывания и управления приложениями в средах с поддержкой контейнеризации, контейнеризатор приложений</a:t>
            </a:r>
            <a:endParaRPr lang="en-US" dirty="0"/>
          </a:p>
          <a:p>
            <a:r>
              <a:rPr lang="en-US" dirty="0"/>
              <a:t>Grafana – </a:t>
            </a:r>
            <a:r>
              <a:rPr lang="ru-RU" dirty="0"/>
              <a:t>свободная программная система визуализации данных, ориентированная на данные систем ИТ-мониторинга. Реализована как веб-приложение в стиле «приборных панелей» с диаграммами, графиками, таблицами, предупреждениями.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Для разработки применялся С++, при отладке программного продукта отдельное внимание уделялось управлению памятью.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383B29-8268-FDB7-2DC4-75F6557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8708"/>
            <a:ext cx="2743200" cy="365125"/>
          </a:xfrm>
        </p:spPr>
        <p:txBody>
          <a:bodyPr/>
          <a:lstStyle/>
          <a:p>
            <a:fld id="{458C089C-C7FB-4385-A8E5-D754A4B5DD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6594180" cy="5197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43DA0-6BCF-9C85-3AA0-ADCD392C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43" y="653292"/>
            <a:ext cx="6263713" cy="611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9FAEFE-3614-9852-78EA-497E762C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79201-9960-FEC1-FB66-B7F89289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/>
          <a:stretch/>
        </p:blipFill>
        <p:spPr bwMode="auto">
          <a:xfrm>
            <a:off x="2290460" y="785346"/>
            <a:ext cx="6117292" cy="58074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8995684" cy="5534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148B24-81AC-FDB4-0097-39C0999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11614068" cy="796142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Многопоточно-асинхронный сервер: диаграмма классов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B459-8381-30BA-11C4-2CC233BC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22" y="706999"/>
            <a:ext cx="9484556" cy="61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9B802C-BC2C-98BD-46CE-A779CAC9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1575"/>
            <a:ext cx="9880270" cy="84495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656DA-8B56-1487-1778-A5C995E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5" y="1612900"/>
            <a:ext cx="4083616" cy="36560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F8E56-0B5F-6C5F-B869-637FEB1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19" y="1600994"/>
            <a:ext cx="6947276" cy="3656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6496931" y="5344080"/>
            <a:ext cx="414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занять уже используемое имя</a:t>
            </a:r>
            <a:endParaRPr lang="en-US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866FD3-1C2B-16CE-E719-2F67866D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список чатов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5666390" y="5257006"/>
            <a:ext cx="51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создать чат с неправильным названием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B70CC-6099-4222-CA45-64D338B6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00995"/>
            <a:ext cx="3966025" cy="36560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EB89CD-42EB-41F3-B72B-4544968F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33" y="1600994"/>
            <a:ext cx="7686562" cy="365601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9DB614-3E69-0878-269B-1F2FE3BF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218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нахождение в чате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E27E9-32B5-5E9C-66EE-F59FFB8A906E}"/>
              </a:ext>
            </a:extLst>
          </p:cNvPr>
          <p:cNvSpPr txBox="1"/>
          <p:nvPr/>
        </p:nvSpPr>
        <p:spPr>
          <a:xfrm>
            <a:off x="8137801" y="5477154"/>
            <a:ext cx="23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Отправка сообщения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6C43C-0DB4-456C-01D9-226859B5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9" y="1420269"/>
            <a:ext cx="4464975" cy="40568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AC22F-4EC4-2A3E-91D1-98D20E3A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70" y="1418182"/>
            <a:ext cx="4420857" cy="4021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074B0-A840-A28D-F359-E9A4D807754B}"/>
              </a:ext>
            </a:extLst>
          </p:cNvPr>
          <p:cNvSpPr txBox="1"/>
          <p:nvPr/>
        </p:nvSpPr>
        <p:spPr>
          <a:xfrm>
            <a:off x="667524" y="548894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Стартовое состояние – пустой новый чат</a:t>
            </a:r>
            <a:endParaRPr lang="en-US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ACFF84-FD46-A52E-5CDF-8078E6C4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1093</Words>
  <Application>Microsoft Office PowerPoint</Application>
  <PresentationFormat>Широкоэкранный</PresentationFormat>
  <Paragraphs>237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Презентация PowerPoint</vt:lpstr>
      <vt:lpstr>Цель</vt:lpstr>
      <vt:lpstr>Инструменты, технологии, особенности изучения языка программирования</vt:lpstr>
      <vt:lpstr>Многопоточный сервер</vt:lpstr>
      <vt:lpstr>Многопоточно-асинхронный сервер</vt:lpstr>
      <vt:lpstr>Многопоточно-асинхронный сервер: диаграмма классов</vt:lpstr>
      <vt:lpstr>Клиентское приложение: установка имени</vt:lpstr>
      <vt:lpstr>Клиентское приложение: список чатов</vt:lpstr>
      <vt:lpstr>Клиентское приложение: нахождение в чате</vt:lpstr>
      <vt:lpstr>Тестирующая система</vt:lpstr>
      <vt:lpstr>Тестирующая система: контейнеры</vt:lpstr>
      <vt:lpstr>Тестирование: средства и методология</vt:lpstr>
      <vt:lpstr>Тестирование: многопоточный сервер 2 пользователя</vt:lpstr>
      <vt:lpstr>Тестирование: многопоточный сервер 10 пользователей</vt:lpstr>
      <vt:lpstr>Тестирование: многопоточный сервер 100 пользователей</vt:lpstr>
      <vt:lpstr>Тестирование: многопоточно-асинхронный сервер 2 пользователя</vt:lpstr>
      <vt:lpstr>Презентация PowerPoint</vt:lpstr>
      <vt:lpstr>Тестирование: многопоточно-асинхронный сервер 100 пользователей</vt:lpstr>
      <vt:lpstr>Подведение результатов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Колодяжный</dc:creator>
  <cp:lastModifiedBy>Максим Колодяжный</cp:lastModifiedBy>
  <cp:revision>81</cp:revision>
  <dcterms:created xsi:type="dcterms:W3CDTF">2023-05-22T12:03:53Z</dcterms:created>
  <dcterms:modified xsi:type="dcterms:W3CDTF">2023-06-12T19:33:47Z</dcterms:modified>
</cp:coreProperties>
</file>