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1" r:id="rId5"/>
    <p:sldId id="263" r:id="rId6"/>
    <p:sldId id="262" r:id="rId7"/>
    <p:sldId id="266" r:id="rId8"/>
    <p:sldId id="265" r:id="rId9"/>
    <p:sldId id="267" r:id="rId10"/>
    <p:sldId id="268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/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/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Многопоточный сервер</a:t>
          </a:r>
          <a:endParaRPr lang="en-US" sz="1900" kern="1200" dirty="0"/>
        </a:p>
      </dsp:txBody>
      <dsp:txXfrm>
        <a:off x="1711527" y="31741"/>
        <a:ext cx="1887238" cy="1020251"/>
      </dsp:txXfrm>
    </dsp:sp>
    <dsp:sp modelId="{33E93304-AC44-45DA-85AF-A8BB7625746A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Многопоточно-асинхронный сервер</a:t>
          </a:r>
          <a:endParaRPr lang="en-US" sz="1900" kern="1200" dirty="0"/>
        </a:p>
      </dsp:txBody>
      <dsp:txXfrm>
        <a:off x="4529234" y="31741"/>
        <a:ext cx="1887238" cy="1020251"/>
      </dsp:txXfrm>
    </dsp:sp>
    <dsp:sp modelId="{ACBC17D0-A10E-4233-A06A-051D7AB3DD71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98111" y="3448948"/>
        <a:ext cx="1857857" cy="818285"/>
      </dsp:txXfrm>
    </dsp:sp>
    <dsp:sp modelId="{97F3B721-F5BB-4C6B-8BF0-D18608D87E4E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68553" y="2473588"/>
        <a:ext cx="1857857" cy="818285"/>
      </dsp:txXfrm>
    </dsp:sp>
    <dsp:sp modelId="{6BFEB54B-0938-4764-91F4-840517A50D21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38996" y="1519902"/>
        <a:ext cx="1857857" cy="818285"/>
      </dsp:txXfrm>
    </dsp:sp>
    <dsp:sp modelId="{33DED89A-9A90-4C75-91D3-C6E54048A83D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807497" y="3253876"/>
        <a:ext cx="1857857" cy="818285"/>
      </dsp:txXfrm>
    </dsp:sp>
    <dsp:sp modelId="{2D8B7F31-CD6D-441F-83A0-221004E24F29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877940" y="2278516"/>
        <a:ext cx="1857857" cy="81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5DE5-5CD8-4772-AE77-EB05E4D895B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6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6420"/>
              </p:ext>
            </p:extLst>
          </p:nvPr>
        </p:nvGraphicFramePr>
        <p:xfrm>
          <a:off x="1765782" y="13583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многопоточной и многопоточно-асинхронной реализаций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Можно сказать, что </a:t>
            </a: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</a:t>
            </a:r>
            <a:r>
              <a:rPr lang="ru-RU" sz="2400" dirty="0"/>
              <a:t>, а также что </a:t>
            </a: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продукта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реализаций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4524499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24578-BDCD-423C-C501-F08BB0AF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4588"/>
            <a:ext cx="4417621" cy="555309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Асинхронные задачи должны выполняться синхронизировано относительно задач своих групп, при том нужно различать что нужно синхронизировать относительно выбранной задачи, а что – нет. Поэтому для наиболее логичной организации был выбраны ООП в совместном использовании с корутинами.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" algn="l"/>
              </a:tabLs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571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Объекты класса чата хранятся и корректно управляются классом менеджера чатов, оба этих класса имеют свои уровни синхронизации. Класс сервера хранит в себе менеджер чатов, к которому будет обращаться создаваемый и запускаемый при подключении к серверу объект корутины сессии, который будет заниматься обработкой запросов пользователя асинхронно и параллельно работе сервера.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61" y="41563"/>
            <a:ext cx="6934157" cy="6774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5035138" y="99456"/>
            <a:ext cx="7014358" cy="665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400800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24578-BDCD-423C-C501-F08BB0AF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44588"/>
            <a:ext cx="4417621" cy="5553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Сервер основан на ООП полностью</a:t>
            </a:r>
          </a:p>
          <a:p>
            <a:pPr marL="0" indent="0">
              <a:buNone/>
            </a:pPr>
            <a:r>
              <a:rPr lang="ru-RU" sz="1600" dirty="0"/>
              <a:t>Для каждой из рутин этапов подключения используется свой отдельный поток</a:t>
            </a:r>
          </a:p>
          <a:p>
            <a:pPr marL="514350" indent="-514350">
              <a:buAutoNum type="arabicParenR"/>
            </a:pPr>
            <a:r>
              <a:rPr lang="ru-RU" sz="1600" dirty="0"/>
              <a:t>Основной поток устанавливает подключение и передает пользователя на описанные на изображении потоки обработки данных.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получения имен отвечает за регистрацию пользователей в системе под уникальным именем.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получения списка чатов предоставляет список чатов, доступных для подключения. Пользователь имеет возможность создания нового чата, а также подключения к уже существующим.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каждого чата создается потоком получения списков чатов при подключении первого пользователя на время пока он не опустеет. Он предоставляет возможность обмена сообщениями и выхода из чата</a:t>
            </a:r>
          </a:p>
          <a:p>
            <a:pPr marL="514350" indent="-514350">
              <a:buAutoNum type="arabicParenR"/>
            </a:pPr>
            <a:r>
              <a:rPr lang="ru-RU" sz="1600" dirty="0"/>
              <a:t>Поток удаления пользователя отвечает за удаление отключившихся пользователей из системы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96" y="791404"/>
            <a:ext cx="9354408" cy="6066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11445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766</Words>
  <Application>Microsoft Office PowerPoint</Application>
  <PresentationFormat>Широкоэкранный</PresentationFormat>
  <Paragraphs>117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установка имени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45</cp:revision>
  <dcterms:created xsi:type="dcterms:W3CDTF">2023-05-22T12:03:53Z</dcterms:created>
  <dcterms:modified xsi:type="dcterms:W3CDTF">2023-05-22T16:05:02Z</dcterms:modified>
</cp:coreProperties>
</file>