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2" r:id="rId4"/>
    <p:sldId id="265" r:id="rId5"/>
    <p:sldId id="266" r:id="rId6"/>
    <p:sldId id="268" r:id="rId7"/>
    <p:sldId id="267" r:id="rId8"/>
    <p:sldId id="273" r:id="rId9"/>
    <p:sldId id="272" r:id="rId10"/>
    <p:sldId id="275" r:id="rId11"/>
  </p:sldIdLst>
  <p:sldSz cx="9144000" cy="5143500" type="screen16x9"/>
  <p:notesSz cx="6858000" cy="9144000"/>
  <p:defaultTextStyle>
    <a:lvl1pPr algn="ctr" defTabSz="358731">
      <a:buClr>
        <a:srgbClr val="A29A85"/>
      </a:buClr>
      <a:defRPr sz="1500" spc="105">
        <a:effectLst>
          <a:outerShdw blurRad="25400" dist="12700" dir="13500000" rotWithShape="0">
            <a:srgbClr val="FFFFFF"/>
          </a:outerShdw>
        </a:effectLst>
        <a:latin typeface="DIN Condensed"/>
        <a:ea typeface="DIN Condensed"/>
        <a:cs typeface="DIN Condensed"/>
        <a:sym typeface="DIN Condensed"/>
      </a:defRPr>
    </a:lvl1pPr>
    <a:lvl2pPr indent="215238" algn="ctr" defTabSz="358731">
      <a:buClr>
        <a:srgbClr val="A29A85"/>
      </a:buClr>
      <a:defRPr sz="1500" spc="105">
        <a:effectLst>
          <a:outerShdw blurRad="25400" dist="12700" dir="13500000" rotWithShape="0">
            <a:srgbClr val="FFFFFF"/>
          </a:outerShdw>
        </a:effectLst>
        <a:latin typeface="DIN Condensed"/>
        <a:ea typeface="DIN Condensed"/>
        <a:cs typeface="DIN Condensed"/>
        <a:sym typeface="DIN Condensed"/>
      </a:defRPr>
    </a:lvl2pPr>
    <a:lvl3pPr indent="430477" algn="ctr" defTabSz="358731">
      <a:buClr>
        <a:srgbClr val="A29A85"/>
      </a:buClr>
      <a:defRPr sz="1500" spc="105">
        <a:effectLst>
          <a:outerShdw blurRad="25400" dist="12700" dir="13500000" rotWithShape="0">
            <a:srgbClr val="FFFFFF"/>
          </a:outerShdw>
        </a:effectLst>
        <a:latin typeface="DIN Condensed"/>
        <a:ea typeface="DIN Condensed"/>
        <a:cs typeface="DIN Condensed"/>
        <a:sym typeface="DIN Condensed"/>
      </a:defRPr>
    </a:lvl3pPr>
    <a:lvl4pPr indent="645715" algn="ctr" defTabSz="358731">
      <a:buClr>
        <a:srgbClr val="A29A85"/>
      </a:buClr>
      <a:defRPr sz="1500" spc="105">
        <a:effectLst>
          <a:outerShdw blurRad="25400" dist="12700" dir="13500000" rotWithShape="0">
            <a:srgbClr val="FFFFFF"/>
          </a:outerShdw>
        </a:effectLst>
        <a:latin typeface="DIN Condensed"/>
        <a:ea typeface="DIN Condensed"/>
        <a:cs typeface="DIN Condensed"/>
        <a:sym typeface="DIN Condensed"/>
      </a:defRPr>
    </a:lvl4pPr>
    <a:lvl5pPr indent="860953" algn="ctr" defTabSz="358731">
      <a:buClr>
        <a:srgbClr val="A29A85"/>
      </a:buClr>
      <a:defRPr sz="1500" spc="105">
        <a:effectLst>
          <a:outerShdw blurRad="25400" dist="12700" dir="13500000" rotWithShape="0">
            <a:srgbClr val="FFFFFF"/>
          </a:outerShdw>
        </a:effectLst>
        <a:latin typeface="DIN Condensed"/>
        <a:ea typeface="DIN Condensed"/>
        <a:cs typeface="DIN Condensed"/>
        <a:sym typeface="DIN Condensed"/>
      </a:defRPr>
    </a:lvl5pPr>
    <a:lvl6pPr indent="1076192" algn="ctr" defTabSz="358731">
      <a:buClr>
        <a:srgbClr val="A29A85"/>
      </a:buClr>
      <a:defRPr sz="1500" spc="105">
        <a:effectLst>
          <a:outerShdw blurRad="25400" dist="12700" dir="13500000" rotWithShape="0">
            <a:srgbClr val="FFFFFF"/>
          </a:outerShdw>
        </a:effectLst>
        <a:latin typeface="DIN Condensed"/>
        <a:ea typeface="DIN Condensed"/>
        <a:cs typeface="DIN Condensed"/>
        <a:sym typeface="DIN Condensed"/>
      </a:defRPr>
    </a:lvl6pPr>
    <a:lvl7pPr indent="1291430" algn="ctr" defTabSz="358731">
      <a:buClr>
        <a:srgbClr val="A29A85"/>
      </a:buClr>
      <a:defRPr sz="1500" spc="105">
        <a:effectLst>
          <a:outerShdw blurRad="25400" dist="12700" dir="13500000" rotWithShape="0">
            <a:srgbClr val="FFFFFF"/>
          </a:outerShdw>
        </a:effectLst>
        <a:latin typeface="DIN Condensed"/>
        <a:ea typeface="DIN Condensed"/>
        <a:cs typeface="DIN Condensed"/>
        <a:sym typeface="DIN Condensed"/>
      </a:defRPr>
    </a:lvl7pPr>
    <a:lvl8pPr indent="1506668" algn="ctr" defTabSz="358731">
      <a:buClr>
        <a:srgbClr val="A29A85"/>
      </a:buClr>
      <a:defRPr sz="1500" spc="105">
        <a:effectLst>
          <a:outerShdw blurRad="25400" dist="12700" dir="13500000" rotWithShape="0">
            <a:srgbClr val="FFFFFF"/>
          </a:outerShdw>
        </a:effectLst>
        <a:latin typeface="DIN Condensed"/>
        <a:ea typeface="DIN Condensed"/>
        <a:cs typeface="DIN Condensed"/>
        <a:sym typeface="DIN Condensed"/>
      </a:defRPr>
    </a:lvl8pPr>
    <a:lvl9pPr indent="1721907" algn="ctr" defTabSz="358731">
      <a:buClr>
        <a:srgbClr val="A29A85"/>
      </a:buClr>
      <a:defRPr sz="1500" spc="105">
        <a:effectLst>
          <a:outerShdw blurRad="25400" dist="12700" dir="13500000" rotWithShape="0">
            <a:srgbClr val="FFFFFF"/>
          </a:outerShdw>
        </a:effectLst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1787F"/>
      </a:tcTxStyle>
      <a:tcStyle>
        <a:tcBdr>
          <a:left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left>
          <a:right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right>
          <a:top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top>
          <a:bottom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bottom>
          <a:insideH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insideH>
          <a:insideV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FAFAF">
              <a:alpha val="20000"/>
            </a:srgbClr>
          </a:solidFill>
        </a:fill>
      </a:tcStyle>
    </a:band2H>
    <a:firstCol>
      <a:tcTxStyle b="off" i="off">
        <a:font>
          <a:latin typeface="American Typewriter"/>
          <a:ea typeface="American Typewriter"/>
          <a:cs typeface="American Typewriter"/>
        </a:font>
        <a:srgbClr val="FFFFFF"/>
      </a:tcTxStyle>
      <a:tcStyle>
        <a:tcBdr>
          <a:lef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left>
          <a:righ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right>
          <a:top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top>
          <a:bottom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bottom>
          <a:insideH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H>
          <a:insideV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V>
        </a:tcBdr>
        <a:fill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</a:fill>
      </a:tcStyle>
    </a:firstCol>
    <a:lastRow>
      <a:tcTxStyle b="off" i="off">
        <a:font>
          <a:latin typeface="American Typewriter"/>
          <a:ea typeface="American Typewriter"/>
          <a:cs typeface="American Typewriter"/>
        </a:font>
        <a:srgbClr val="FFFFFF"/>
      </a:tcTxStyle>
      <a:tcStyle>
        <a:tcBdr>
          <a:lef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left>
          <a:righ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right>
          <a:top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top>
          <a:bottom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bottom>
          <a:insideH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H>
          <a:insideV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V>
        </a:tcBdr>
        <a:fill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</a:fill>
      </a:tcStyle>
    </a:lastRow>
    <a:firstRow>
      <a:tcTxStyle b="off" i="off">
        <a:font>
          <a:latin typeface="American Typewriter"/>
          <a:ea typeface="American Typewriter"/>
          <a:cs typeface="American Typewriter"/>
        </a:font>
        <a:srgbClr val="FFFFFF"/>
      </a:tcTxStyle>
      <a:tcStyle>
        <a:tcBdr>
          <a:lef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left>
          <a:right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right>
          <a:top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top>
          <a:bottom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bottom>
          <a:insideH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H>
          <a:insideV>
            <a:ln w="9525" cap="flat">
              <a:solidFill>
                <a:srgbClr val="A7A7A7"/>
              </a:solidFill>
              <a:custDash>
                <a:ds d="600000" sp="600000"/>
              </a:custDash>
              <a:miter lim="400000"/>
            </a:ln>
          </a:insideV>
        </a:tcBdr>
        <a:fill>
          <a:gradFill>
            <a:gsLst>
              <a:gs pos="0">
                <a:srgbClr val="BEDF55"/>
              </a:gs>
              <a:gs pos="100000">
                <a:srgbClr val="A1C51F"/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6" autoAdjust="0"/>
    <p:restoredTop sz="94475"/>
  </p:normalViewPr>
  <p:slideViewPr>
    <p:cSldViewPr snapToGrid="0" snapToObjects="1">
      <p:cViewPr varScale="1">
        <p:scale>
          <a:sx n="122" d="100"/>
          <a:sy n="122" d="100"/>
        </p:scale>
        <p:origin x="108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6.7932400000000004E-2"/>
          <c:y val="0.105597"/>
          <c:w val="0.88763000000000003"/>
          <c:h val="0.76970099999999997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rgbClr val="FFCA00"/>
            </a:solidFill>
            <a:ln w="12700" cap="flat">
              <a:noFill/>
              <a:miter lim="400000"/>
            </a:ln>
            <a:effectLst/>
          </c:spPr>
          <c:invertIfNegative val="0"/>
          <c:x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9</c:v>
                </c:pt>
                <c:pt idx="6">
                  <c:v>11</c:v>
                </c:pt>
                <c:pt idx="7">
                  <c:v>12</c:v>
                </c:pt>
                <c:pt idx="8">
                  <c:v>15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8</c:v>
                </c:pt>
                <c:pt idx="4">
                  <c:v>13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24</c:v>
                </c:pt>
              </c:numCache>
            </c:numRef>
          </c:yVal>
          <c:bubbleSize>
            <c:numRef>
              <c:f>Sheet1!$D$2:$D$10</c:f>
              <c:numCache>
                <c:formatCode>General</c:formatCode>
                <c:ptCount val="9"/>
                <c:pt idx="0">
                  <c:v>20</c:v>
                </c:pt>
                <c:pt idx="1">
                  <c:v>34</c:v>
                </c:pt>
                <c:pt idx="2">
                  <c:v>12</c:v>
                </c:pt>
                <c:pt idx="3">
                  <c:v>50</c:v>
                </c:pt>
                <c:pt idx="4">
                  <c:v>70</c:v>
                </c:pt>
                <c:pt idx="5">
                  <c:v>35</c:v>
                </c:pt>
                <c:pt idx="6">
                  <c:v>68</c:v>
                </c:pt>
                <c:pt idx="7">
                  <c:v>22</c:v>
                </c:pt>
                <c:pt idx="8">
                  <c:v>35</c:v>
                </c:pt>
              </c:numCache>
            </c:numRef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F95-4DD9-AA46-E32001381A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95058368"/>
        <c:axId val="195059456"/>
      </c:bubbleChart>
      <c:valAx>
        <c:axId val="1950583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525" cap="flat">
            <a:solidFill>
              <a:srgbClr val="A8B3BD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000" b="0" i="0" u="none" strike="noStrike">
                <a:solidFill>
                  <a:srgbClr val="000000"/>
                </a:solidFill>
                <a:effectLst/>
                <a:latin typeface="Avenir Next Condensed Demi Bold"/>
              </a:defRPr>
            </a:pPr>
            <a:endParaRPr lang="ru-RU"/>
          </a:p>
        </c:txPr>
        <c:crossAx val="195059456"/>
        <c:crosses val="autoZero"/>
        <c:crossBetween val="between"/>
        <c:majorUnit val="4"/>
        <c:minorUnit val="2"/>
      </c:valAx>
      <c:valAx>
        <c:axId val="195059456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9525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000" b="0" i="0" u="none" strike="noStrike">
                <a:solidFill>
                  <a:srgbClr val="000000"/>
                </a:solidFill>
                <a:effectLst/>
                <a:latin typeface="Avenir Next Condensed Demi Bold"/>
              </a:defRPr>
            </a:pPr>
            <a:endParaRPr lang="ru-RU"/>
          </a:p>
        </c:txPr>
        <c:crossAx val="195058368"/>
        <c:crosses val="autoZero"/>
        <c:crossBetween val="between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50087"/>
          <c:y val="7.0692400000000002E-2"/>
          <c:w val="0.84991300000000003"/>
          <c:h val="0.81460500000000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DCDD4"/>
            </a:solidFill>
            <a:ln w="254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2E7-48B2-B1F5-31C7C55F0BE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FFCA00"/>
            </a:solidFill>
            <a:ln w="254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2E7-48B2-B1F5-31C7C55F0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95060544"/>
        <c:axId val="195061632"/>
      </c:barChart>
      <c:catAx>
        <c:axId val="1950605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9525" cap="flat">
            <a:solidFill>
              <a:srgbClr val="A8B3BD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000" b="0" i="0" u="none" strike="noStrike">
                <a:solidFill>
                  <a:srgbClr val="000000"/>
                </a:solidFill>
                <a:effectLst/>
                <a:latin typeface="Avenir Next Condensed Demi Bold"/>
              </a:defRPr>
            </a:pPr>
            <a:endParaRPr lang="ru-RU"/>
          </a:p>
        </c:txPr>
        <c:crossAx val="195061632"/>
        <c:crosses val="autoZero"/>
        <c:auto val="1"/>
        <c:lblAlgn val="ctr"/>
        <c:lblOffset val="100"/>
        <c:noMultiLvlLbl val="1"/>
      </c:catAx>
      <c:valAx>
        <c:axId val="195061632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9525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000" b="0" i="0" u="none" strike="noStrike">
                <a:solidFill>
                  <a:srgbClr val="000000"/>
                </a:solidFill>
                <a:effectLst/>
                <a:latin typeface="Avenir Next Condensed Demi Bold"/>
              </a:defRPr>
            </a:pPr>
            <a:endParaRPr lang="ru-RU"/>
          </a:p>
        </c:txPr>
        <c:crossAx val="195060544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37208"/>
          <c:y val="8.0896099999999999E-2"/>
          <c:w val="0.82542300000000002"/>
          <c:h val="0.790772999999999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CA00"/>
            </a:solidFill>
            <a:ln w="254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E6F-4F3F-9C72-2831219E8EA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CDCDD4"/>
            </a:solidFill>
            <a:ln w="254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E6F-4F3F-9C72-2831219E8E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95063264"/>
        <c:axId val="11101104"/>
      </c:barChart>
      <c:catAx>
        <c:axId val="19506326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525" cap="flat">
            <a:solidFill>
              <a:srgbClr val="A8B3BD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sz="2000" b="0" i="0" u="none" strike="noStrike">
                <a:solidFill>
                  <a:srgbClr val="000000"/>
                </a:solidFill>
                <a:effectLst/>
                <a:latin typeface="Avenir Next Condensed Demi Bold"/>
              </a:defRPr>
            </a:pPr>
            <a:endParaRPr lang="ru-RU"/>
          </a:p>
        </c:txPr>
        <c:crossAx val="11101104"/>
        <c:crosses val="autoZero"/>
        <c:auto val="1"/>
        <c:lblAlgn val="ctr"/>
        <c:lblOffset val="100"/>
        <c:noMultiLvlLbl val="1"/>
      </c:catAx>
      <c:valAx>
        <c:axId val="11101104"/>
        <c:scaling>
          <c:orientation val="minMax"/>
        </c:scaling>
        <c:delete val="0"/>
        <c:axPos val="t"/>
        <c:majorGridlines>
          <c:spPr>
            <a:ln w="9525" cap="flat">
              <a:solidFill>
                <a:srgbClr val="A8B3BD"/>
              </a:solidFill>
              <a:custDash>
                <a:ds d="600000" sp="6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spPr>
          <a:ln w="9525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sz="2000" b="0" i="0" u="none" strike="noStrike">
                <a:solidFill>
                  <a:srgbClr val="000000"/>
                </a:solidFill>
                <a:effectLst/>
                <a:latin typeface="Avenir Next Condensed Demi Bold"/>
              </a:defRPr>
            </a:pPr>
            <a:endParaRPr lang="ru-RU"/>
          </a:p>
        </c:txPr>
        <c:crossAx val="195063264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CA00"/>
            </a:solidFill>
            <a:ln w="25400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385-49E3-A9D5-981FA278E67D}"/>
              </c:ext>
            </c:extLst>
          </c:dPt>
          <c:dPt>
            <c:idx val="1"/>
            <c:bubble3D val="0"/>
            <c:spPr>
              <a:solidFill>
                <a:srgbClr val="CDCDD4"/>
              </a:solidFill>
              <a:ln w="254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385-49E3-A9D5-981FA278E67D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385-49E3-A9D5-981FA278E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5B608"/>
            </a:solidFill>
            <a:ln w="25400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C2AA-4D26-8E72-D9A796A13B76}"/>
              </c:ext>
            </c:extLst>
          </c:dPt>
          <c:dPt>
            <c:idx val="1"/>
            <c:bubble3D val="0"/>
            <c:spPr>
              <a:solidFill>
                <a:srgbClr val="C3C3CA"/>
              </a:solidFill>
              <a:ln w="254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2AA-4D26-8E72-D9A796A13B7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2AA-4D26-8E72-D9A796A13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CA00"/>
            </a:solidFill>
            <a:ln w="25400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81C-45DD-8C54-DA6D09E903FB}"/>
              </c:ext>
            </c:extLst>
          </c:dPt>
          <c:dPt>
            <c:idx val="1"/>
            <c:bubble3D val="0"/>
            <c:spPr>
              <a:solidFill>
                <a:srgbClr val="CDCDD4"/>
              </a:solidFill>
              <a:ln w="254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81C-45DD-8C54-DA6D09E903FB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81C-45DD-8C54-DA6D09E90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5B608"/>
            </a:solidFill>
            <a:ln w="25400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6333-45CB-848C-8856EFA0A91C}"/>
              </c:ext>
            </c:extLst>
          </c:dPt>
          <c:dPt>
            <c:idx val="1"/>
            <c:bubble3D val="0"/>
            <c:spPr>
              <a:solidFill>
                <a:srgbClr val="C3C3CA"/>
              </a:solidFill>
              <a:ln w="254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6333-45CB-848C-8856EFA0A91C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333-45CB-848C-8856EFA0A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CA00"/>
            </a:solidFill>
            <a:ln w="25400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FFA-43E0-8E47-61A7433CAE09}"/>
              </c:ext>
            </c:extLst>
          </c:dPt>
          <c:dPt>
            <c:idx val="1"/>
            <c:bubble3D val="0"/>
            <c:spPr>
              <a:solidFill>
                <a:srgbClr val="CDCDD4"/>
              </a:solidFill>
              <a:ln w="254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FFA-43E0-8E47-61A7433CAE09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FFA-43E0-8E47-61A7433CA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0"/>
  <c:style val="18"/>
  <c:chart>
    <c:title>
      <c:tx>
        <c:rich>
          <a:bodyPr rot="0"/>
          <a:lstStyle/>
          <a:p>
            <a:pPr lvl="0"/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5.0000000000000001E-3"/>
          <c:y val="5.0000000000000001E-3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5B608"/>
            </a:solidFill>
            <a:ln w="25400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710-4ECE-9269-C373D22C5BF3}"/>
              </c:ext>
            </c:extLst>
          </c:dPt>
          <c:dPt>
            <c:idx val="1"/>
            <c:bubble3D val="0"/>
            <c:spPr>
              <a:solidFill>
                <a:srgbClr val="C3C3CA"/>
              </a:solidFill>
              <a:ln w="254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1710-4ECE-9269-C373D22C5BF3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710-4ECE-9269-C373D22C5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0356D-C1C5-4624-B233-6907D0CD8A84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52B3051-3CB6-42FC-8985-AD85EF2D9260}">
      <dgm:prSet custT="1"/>
      <dgm:spPr/>
      <dgm:t>
        <a:bodyPr/>
        <a:lstStyle/>
        <a:p>
          <a:r>
            <a:rPr lang="ru-RU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Информационная</a:t>
          </a:r>
          <a:endParaRPr lang="ru-RU" sz="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C1D1736-6901-4EFC-B705-5A5C7C562D40}" type="parTrans" cxnId="{73F0BACB-5403-4E85-BF5E-C348F7052B5F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3FCE18F7-21E4-4AC6-A973-AA7FC028866E}" type="sibTrans" cxnId="{73F0BACB-5403-4E85-BF5E-C348F7052B5F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B38B924B-E23E-4FF9-BD60-202930244E76}">
      <dgm:prSet custT="1"/>
      <dgm:spPr/>
      <dgm:t>
        <a:bodyPr/>
        <a:lstStyle/>
        <a:p>
          <a:r>
            <a:rPr lang="ru-RU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Транспортная</a:t>
          </a:r>
          <a:endParaRPr lang="ru-RU" sz="9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F45E5E-D4E7-482D-90E3-3550F9843123}" type="parTrans" cxnId="{D4CC15C4-AA51-448A-8573-AAAF1388505F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FDE15D45-6E3F-4A44-A19B-9DC9105DB4AA}" type="sibTrans" cxnId="{D4CC15C4-AA51-448A-8573-AAAF1388505F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081C149E-0BA5-4B61-AFEF-89C40C625305}">
      <dgm:prSet custT="1"/>
      <dgm:spPr/>
      <dgm:t>
        <a:bodyPr/>
        <a:lstStyle/>
        <a:p>
          <a:r>
            <a:rPr lang="ru-RU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Таможенная</a:t>
          </a:r>
          <a:endParaRPr lang="ru-RU" sz="9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D55638E-8146-436D-BD78-76D394D2589D}" type="parTrans" cxnId="{6A3D856A-D6A7-4675-90F4-63F387AA7366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61ADA2C4-F4C3-411B-A191-FC575C21B9F4}" type="sibTrans" cxnId="{6A3D856A-D6A7-4675-90F4-63F387AA7366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0E0FD35B-5A93-484D-8B5A-70376E953D22}">
      <dgm:prSet custT="1"/>
      <dgm:spPr/>
      <dgm:t>
        <a:bodyPr/>
        <a:lstStyle/>
        <a:p>
          <a:r>
            <a:rPr lang="ru-RU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Закупочная</a:t>
          </a:r>
          <a:endParaRPr lang="ru-RU" sz="9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3352E19-5FDD-431C-AEDF-6E19CF859774}" type="parTrans" cxnId="{7D3C45C1-4874-49E5-95F7-F099CD741771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84A81684-BA0F-42E5-B128-BB5317DCE696}" type="sibTrans" cxnId="{7D3C45C1-4874-49E5-95F7-F099CD741771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D8F9E2F4-1601-4A95-A4FA-4EB9467559C6}">
      <dgm:prSet custT="1"/>
      <dgm:spPr/>
      <dgm:t>
        <a:bodyPr/>
        <a:lstStyle/>
        <a:p>
          <a:r>
            <a:rPr lang="ru-RU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Сбытовая</a:t>
          </a:r>
          <a:endParaRPr lang="ru-RU" sz="9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4F315C-3104-4BF3-8F90-9ADF50FECDDA}" type="parTrans" cxnId="{B6B99AAC-324D-4D66-9238-0A0E5E09280C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BFE6BDF0-1542-4975-8D48-EE0D8AB8E12E}" type="sibTrans" cxnId="{B6B99AAC-324D-4D66-9238-0A0E5E09280C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50661AAE-C0FE-4DF6-A03E-54BFBD41F1EC}">
      <dgm:prSet custT="1"/>
      <dgm:spPr/>
      <dgm:t>
        <a:bodyPr/>
        <a:lstStyle/>
        <a:p>
          <a:r>
            <a:rPr lang="ru-RU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Запасов</a:t>
          </a:r>
          <a:endParaRPr lang="ru-RU" sz="9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AA29A2C-5388-445E-98E8-8FA6A5E24D67}" type="parTrans" cxnId="{5704F8AB-5365-4EB8-BA4E-D65332536EA4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67915D23-3758-41F3-869C-76A56203BD12}" type="sibTrans" cxnId="{5704F8AB-5365-4EB8-BA4E-D65332536EA4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0323F1E2-2CA2-4C8A-B2A1-0934F7BBF0B6}">
      <dgm:prSet custT="1"/>
      <dgm:spPr/>
      <dgm:t>
        <a:bodyPr/>
        <a:lstStyle/>
        <a:p>
          <a:r>
            <a:rPr lang="ru-RU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Складская</a:t>
          </a:r>
          <a:endParaRPr lang="ru-RU" sz="9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6D63C00-C702-4518-99A0-EE500A4B3BD5}" type="parTrans" cxnId="{5BF4E622-1A69-4CB8-A1D7-CCFAF707F8FE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F69D86C2-62E8-46AB-B601-079CA662D1BF}" type="sibTrans" cxnId="{5BF4E622-1A69-4CB8-A1D7-CCFAF707F8FE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4FBDAB5A-9981-48A4-83F1-A4ED53DAD701}">
      <dgm:prSet custT="1"/>
      <dgm:spPr/>
      <dgm:t>
        <a:bodyPr/>
        <a:lstStyle/>
        <a:p>
          <a:r>
            <a:rPr lang="ru-RU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Распределительная</a:t>
          </a:r>
          <a:endParaRPr lang="ru-RU" sz="9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4613F12-C887-45A2-B9F2-35B7668368D7}" type="parTrans" cxnId="{8C995B56-34ED-4BDC-B77C-846C41202858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3AFFD5C3-A849-4572-B9F9-3D350CB0F61D}" type="sibTrans" cxnId="{8C995B56-34ED-4BDC-B77C-846C41202858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D883FA00-FF1E-4E2B-9163-B22993EFBC79}" type="pres">
      <dgm:prSet presAssocID="{BFC0356D-C1C5-4624-B233-6907D0CD8A8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0E8334F9-3644-4540-868B-792E2797A307}" type="pres">
      <dgm:prSet presAssocID="{252B3051-3CB6-42FC-8985-AD85EF2D9260}" presName="thickLine" presStyleLbl="alignNode1" presStyleIdx="0" presStyleCnt="8"/>
      <dgm:spPr/>
      <dgm:t>
        <a:bodyPr/>
        <a:lstStyle/>
        <a:p>
          <a:endParaRPr lang="ru-RU"/>
        </a:p>
      </dgm:t>
    </dgm:pt>
    <dgm:pt modelId="{5B2C9A39-D63F-4144-8237-6FFD1AE326B9}" type="pres">
      <dgm:prSet presAssocID="{252B3051-3CB6-42FC-8985-AD85EF2D9260}" presName="horz1" presStyleCnt="0"/>
      <dgm:spPr/>
      <dgm:t>
        <a:bodyPr/>
        <a:lstStyle/>
        <a:p>
          <a:endParaRPr lang="ru-RU"/>
        </a:p>
      </dgm:t>
    </dgm:pt>
    <dgm:pt modelId="{1598B503-8DA9-4E89-B308-DB93040D2014}" type="pres">
      <dgm:prSet presAssocID="{252B3051-3CB6-42FC-8985-AD85EF2D9260}" presName="tx1" presStyleLbl="revTx" presStyleIdx="0" presStyleCnt="8"/>
      <dgm:spPr/>
      <dgm:t>
        <a:bodyPr/>
        <a:lstStyle/>
        <a:p>
          <a:endParaRPr lang="ru-RU"/>
        </a:p>
      </dgm:t>
    </dgm:pt>
    <dgm:pt modelId="{03A27CB4-DD09-4614-9E4A-D5AD1A8BCC0E}" type="pres">
      <dgm:prSet presAssocID="{252B3051-3CB6-42FC-8985-AD85EF2D9260}" presName="vert1" presStyleCnt="0"/>
      <dgm:spPr/>
      <dgm:t>
        <a:bodyPr/>
        <a:lstStyle/>
        <a:p>
          <a:endParaRPr lang="ru-RU"/>
        </a:p>
      </dgm:t>
    </dgm:pt>
    <dgm:pt modelId="{1EEF1C3A-88BE-4CBA-9F7E-0B496D89125F}" type="pres">
      <dgm:prSet presAssocID="{B38B924B-E23E-4FF9-BD60-202930244E76}" presName="thickLine" presStyleLbl="alignNode1" presStyleIdx="1" presStyleCnt="8"/>
      <dgm:spPr/>
      <dgm:t>
        <a:bodyPr/>
        <a:lstStyle/>
        <a:p>
          <a:endParaRPr lang="ru-RU"/>
        </a:p>
      </dgm:t>
    </dgm:pt>
    <dgm:pt modelId="{973BD69F-06C6-48B2-95A0-564A6D48F3D7}" type="pres">
      <dgm:prSet presAssocID="{B38B924B-E23E-4FF9-BD60-202930244E76}" presName="horz1" presStyleCnt="0"/>
      <dgm:spPr/>
      <dgm:t>
        <a:bodyPr/>
        <a:lstStyle/>
        <a:p>
          <a:endParaRPr lang="ru-RU"/>
        </a:p>
      </dgm:t>
    </dgm:pt>
    <dgm:pt modelId="{4F8BDCAC-3A94-45CC-938B-E896C42E522D}" type="pres">
      <dgm:prSet presAssocID="{B38B924B-E23E-4FF9-BD60-202930244E76}" presName="tx1" presStyleLbl="revTx" presStyleIdx="1" presStyleCnt="8"/>
      <dgm:spPr/>
      <dgm:t>
        <a:bodyPr/>
        <a:lstStyle/>
        <a:p>
          <a:endParaRPr lang="ru-RU"/>
        </a:p>
      </dgm:t>
    </dgm:pt>
    <dgm:pt modelId="{49111D9B-33D6-4A6B-961B-DC1033EB0D29}" type="pres">
      <dgm:prSet presAssocID="{B38B924B-E23E-4FF9-BD60-202930244E76}" presName="vert1" presStyleCnt="0"/>
      <dgm:spPr/>
      <dgm:t>
        <a:bodyPr/>
        <a:lstStyle/>
        <a:p>
          <a:endParaRPr lang="ru-RU"/>
        </a:p>
      </dgm:t>
    </dgm:pt>
    <dgm:pt modelId="{44996E02-48C9-44AC-9727-6A76742683B4}" type="pres">
      <dgm:prSet presAssocID="{081C149E-0BA5-4B61-AFEF-89C40C625305}" presName="thickLine" presStyleLbl="alignNode1" presStyleIdx="2" presStyleCnt="8"/>
      <dgm:spPr/>
      <dgm:t>
        <a:bodyPr/>
        <a:lstStyle/>
        <a:p>
          <a:endParaRPr lang="ru-RU"/>
        </a:p>
      </dgm:t>
    </dgm:pt>
    <dgm:pt modelId="{99830550-A095-41D3-A5FE-F764FEDB4453}" type="pres">
      <dgm:prSet presAssocID="{081C149E-0BA5-4B61-AFEF-89C40C625305}" presName="horz1" presStyleCnt="0"/>
      <dgm:spPr/>
      <dgm:t>
        <a:bodyPr/>
        <a:lstStyle/>
        <a:p>
          <a:endParaRPr lang="ru-RU"/>
        </a:p>
      </dgm:t>
    </dgm:pt>
    <dgm:pt modelId="{AAC442B4-8065-4AE8-B2CD-C3D1568C4742}" type="pres">
      <dgm:prSet presAssocID="{081C149E-0BA5-4B61-AFEF-89C40C625305}" presName="tx1" presStyleLbl="revTx" presStyleIdx="2" presStyleCnt="8"/>
      <dgm:spPr/>
      <dgm:t>
        <a:bodyPr/>
        <a:lstStyle/>
        <a:p>
          <a:endParaRPr lang="ru-RU"/>
        </a:p>
      </dgm:t>
    </dgm:pt>
    <dgm:pt modelId="{4367BBCF-B165-49BB-9A5C-354A8968F5C5}" type="pres">
      <dgm:prSet presAssocID="{081C149E-0BA5-4B61-AFEF-89C40C625305}" presName="vert1" presStyleCnt="0"/>
      <dgm:spPr/>
      <dgm:t>
        <a:bodyPr/>
        <a:lstStyle/>
        <a:p>
          <a:endParaRPr lang="ru-RU"/>
        </a:p>
      </dgm:t>
    </dgm:pt>
    <dgm:pt modelId="{E511555B-335A-41B4-9DDA-91635BAFEC7C}" type="pres">
      <dgm:prSet presAssocID="{0E0FD35B-5A93-484D-8B5A-70376E953D22}" presName="thickLine" presStyleLbl="alignNode1" presStyleIdx="3" presStyleCnt="8"/>
      <dgm:spPr/>
      <dgm:t>
        <a:bodyPr/>
        <a:lstStyle/>
        <a:p>
          <a:endParaRPr lang="ru-RU"/>
        </a:p>
      </dgm:t>
    </dgm:pt>
    <dgm:pt modelId="{35185D4E-40EA-410E-863F-CA9C6C60EE41}" type="pres">
      <dgm:prSet presAssocID="{0E0FD35B-5A93-484D-8B5A-70376E953D22}" presName="horz1" presStyleCnt="0"/>
      <dgm:spPr/>
      <dgm:t>
        <a:bodyPr/>
        <a:lstStyle/>
        <a:p>
          <a:endParaRPr lang="ru-RU"/>
        </a:p>
      </dgm:t>
    </dgm:pt>
    <dgm:pt modelId="{1F4F931E-888E-4A20-8D96-D41410A27025}" type="pres">
      <dgm:prSet presAssocID="{0E0FD35B-5A93-484D-8B5A-70376E953D22}" presName="tx1" presStyleLbl="revTx" presStyleIdx="3" presStyleCnt="8"/>
      <dgm:spPr/>
      <dgm:t>
        <a:bodyPr/>
        <a:lstStyle/>
        <a:p>
          <a:endParaRPr lang="ru-RU"/>
        </a:p>
      </dgm:t>
    </dgm:pt>
    <dgm:pt modelId="{A29C4FC8-3BF3-4F6A-8C7A-9880B2949421}" type="pres">
      <dgm:prSet presAssocID="{0E0FD35B-5A93-484D-8B5A-70376E953D22}" presName="vert1" presStyleCnt="0"/>
      <dgm:spPr/>
      <dgm:t>
        <a:bodyPr/>
        <a:lstStyle/>
        <a:p>
          <a:endParaRPr lang="ru-RU"/>
        </a:p>
      </dgm:t>
    </dgm:pt>
    <dgm:pt modelId="{5E22DC87-E04F-4D66-9A40-8B8F14DB14C5}" type="pres">
      <dgm:prSet presAssocID="{0323F1E2-2CA2-4C8A-B2A1-0934F7BBF0B6}" presName="thickLine" presStyleLbl="alignNode1" presStyleIdx="4" presStyleCnt="8"/>
      <dgm:spPr/>
      <dgm:t>
        <a:bodyPr/>
        <a:lstStyle/>
        <a:p>
          <a:endParaRPr lang="ru-RU"/>
        </a:p>
      </dgm:t>
    </dgm:pt>
    <dgm:pt modelId="{1F21C6B7-BC49-45E8-AB30-EA60972CC039}" type="pres">
      <dgm:prSet presAssocID="{0323F1E2-2CA2-4C8A-B2A1-0934F7BBF0B6}" presName="horz1" presStyleCnt="0"/>
      <dgm:spPr/>
      <dgm:t>
        <a:bodyPr/>
        <a:lstStyle/>
        <a:p>
          <a:endParaRPr lang="ru-RU"/>
        </a:p>
      </dgm:t>
    </dgm:pt>
    <dgm:pt modelId="{4B4A1DD4-7FEC-4F31-A861-F5A8732A7E31}" type="pres">
      <dgm:prSet presAssocID="{0323F1E2-2CA2-4C8A-B2A1-0934F7BBF0B6}" presName="tx1" presStyleLbl="revTx" presStyleIdx="4" presStyleCnt="8"/>
      <dgm:spPr/>
      <dgm:t>
        <a:bodyPr/>
        <a:lstStyle/>
        <a:p>
          <a:endParaRPr lang="ru-RU"/>
        </a:p>
      </dgm:t>
    </dgm:pt>
    <dgm:pt modelId="{E19A0B9C-BB5B-45B3-8924-A757265D9B85}" type="pres">
      <dgm:prSet presAssocID="{0323F1E2-2CA2-4C8A-B2A1-0934F7BBF0B6}" presName="vert1" presStyleCnt="0"/>
      <dgm:spPr/>
      <dgm:t>
        <a:bodyPr/>
        <a:lstStyle/>
        <a:p>
          <a:endParaRPr lang="ru-RU"/>
        </a:p>
      </dgm:t>
    </dgm:pt>
    <dgm:pt modelId="{49846668-6293-46AB-A7A2-8914A3AE74E2}" type="pres">
      <dgm:prSet presAssocID="{50661AAE-C0FE-4DF6-A03E-54BFBD41F1EC}" presName="thickLine" presStyleLbl="alignNode1" presStyleIdx="5" presStyleCnt="8"/>
      <dgm:spPr/>
      <dgm:t>
        <a:bodyPr/>
        <a:lstStyle/>
        <a:p>
          <a:endParaRPr lang="ru-RU"/>
        </a:p>
      </dgm:t>
    </dgm:pt>
    <dgm:pt modelId="{9B2301F2-5558-42D3-9ED4-5C24C7BA7026}" type="pres">
      <dgm:prSet presAssocID="{50661AAE-C0FE-4DF6-A03E-54BFBD41F1EC}" presName="horz1" presStyleCnt="0"/>
      <dgm:spPr/>
      <dgm:t>
        <a:bodyPr/>
        <a:lstStyle/>
        <a:p>
          <a:endParaRPr lang="ru-RU"/>
        </a:p>
      </dgm:t>
    </dgm:pt>
    <dgm:pt modelId="{5D3DD132-8951-4DE5-B7BD-332DE7246EDD}" type="pres">
      <dgm:prSet presAssocID="{50661AAE-C0FE-4DF6-A03E-54BFBD41F1EC}" presName="tx1" presStyleLbl="revTx" presStyleIdx="5" presStyleCnt="8"/>
      <dgm:spPr/>
      <dgm:t>
        <a:bodyPr/>
        <a:lstStyle/>
        <a:p>
          <a:endParaRPr lang="ru-RU"/>
        </a:p>
      </dgm:t>
    </dgm:pt>
    <dgm:pt modelId="{90172353-F629-45B0-8131-BABE4AE1BE1C}" type="pres">
      <dgm:prSet presAssocID="{50661AAE-C0FE-4DF6-A03E-54BFBD41F1EC}" presName="vert1" presStyleCnt="0"/>
      <dgm:spPr/>
      <dgm:t>
        <a:bodyPr/>
        <a:lstStyle/>
        <a:p>
          <a:endParaRPr lang="ru-RU"/>
        </a:p>
      </dgm:t>
    </dgm:pt>
    <dgm:pt modelId="{8683CA48-F02E-4512-A82C-A6EF574AF082}" type="pres">
      <dgm:prSet presAssocID="{4FBDAB5A-9981-48A4-83F1-A4ED53DAD701}" presName="thickLine" presStyleLbl="alignNode1" presStyleIdx="6" presStyleCnt="8"/>
      <dgm:spPr/>
      <dgm:t>
        <a:bodyPr/>
        <a:lstStyle/>
        <a:p>
          <a:endParaRPr lang="ru-RU"/>
        </a:p>
      </dgm:t>
    </dgm:pt>
    <dgm:pt modelId="{99A0C0DE-33C2-44F1-9AE2-619BD5D6664F}" type="pres">
      <dgm:prSet presAssocID="{4FBDAB5A-9981-48A4-83F1-A4ED53DAD701}" presName="horz1" presStyleCnt="0"/>
      <dgm:spPr/>
      <dgm:t>
        <a:bodyPr/>
        <a:lstStyle/>
        <a:p>
          <a:endParaRPr lang="ru-RU"/>
        </a:p>
      </dgm:t>
    </dgm:pt>
    <dgm:pt modelId="{34207950-F221-459B-8873-4BEF7193043A}" type="pres">
      <dgm:prSet presAssocID="{4FBDAB5A-9981-48A4-83F1-A4ED53DAD701}" presName="tx1" presStyleLbl="revTx" presStyleIdx="6" presStyleCnt="8"/>
      <dgm:spPr/>
      <dgm:t>
        <a:bodyPr/>
        <a:lstStyle/>
        <a:p>
          <a:endParaRPr lang="ru-RU"/>
        </a:p>
      </dgm:t>
    </dgm:pt>
    <dgm:pt modelId="{2FD34903-3188-4CC9-AD75-A3AE78E0442C}" type="pres">
      <dgm:prSet presAssocID="{4FBDAB5A-9981-48A4-83F1-A4ED53DAD701}" presName="vert1" presStyleCnt="0"/>
      <dgm:spPr/>
      <dgm:t>
        <a:bodyPr/>
        <a:lstStyle/>
        <a:p>
          <a:endParaRPr lang="ru-RU"/>
        </a:p>
      </dgm:t>
    </dgm:pt>
    <dgm:pt modelId="{8CC06B82-CD94-4001-92BF-A0C681620E49}" type="pres">
      <dgm:prSet presAssocID="{D8F9E2F4-1601-4A95-A4FA-4EB9467559C6}" presName="thickLine" presStyleLbl="alignNode1" presStyleIdx="7" presStyleCnt="8"/>
      <dgm:spPr/>
      <dgm:t>
        <a:bodyPr/>
        <a:lstStyle/>
        <a:p>
          <a:endParaRPr lang="ru-RU"/>
        </a:p>
      </dgm:t>
    </dgm:pt>
    <dgm:pt modelId="{3881DA52-24C9-4124-8369-24403DEF497A}" type="pres">
      <dgm:prSet presAssocID="{D8F9E2F4-1601-4A95-A4FA-4EB9467559C6}" presName="horz1" presStyleCnt="0"/>
      <dgm:spPr/>
      <dgm:t>
        <a:bodyPr/>
        <a:lstStyle/>
        <a:p>
          <a:endParaRPr lang="ru-RU"/>
        </a:p>
      </dgm:t>
    </dgm:pt>
    <dgm:pt modelId="{79487ECE-24A0-49D4-B7A3-5D338E479A8F}" type="pres">
      <dgm:prSet presAssocID="{D8F9E2F4-1601-4A95-A4FA-4EB9467559C6}" presName="tx1" presStyleLbl="revTx" presStyleIdx="7" presStyleCnt="8"/>
      <dgm:spPr/>
      <dgm:t>
        <a:bodyPr/>
        <a:lstStyle/>
        <a:p>
          <a:endParaRPr lang="ru-RU"/>
        </a:p>
      </dgm:t>
    </dgm:pt>
    <dgm:pt modelId="{EF764DA3-4C82-4A03-944E-8B4AC4124F96}" type="pres">
      <dgm:prSet presAssocID="{D8F9E2F4-1601-4A95-A4FA-4EB9467559C6}" presName="vert1" presStyleCnt="0"/>
      <dgm:spPr/>
      <dgm:t>
        <a:bodyPr/>
        <a:lstStyle/>
        <a:p>
          <a:endParaRPr lang="ru-RU"/>
        </a:p>
      </dgm:t>
    </dgm:pt>
  </dgm:ptLst>
  <dgm:cxnLst>
    <dgm:cxn modelId="{903B94A0-84F0-467D-98F1-27DF710A18AD}" type="presOf" srcId="{50661AAE-C0FE-4DF6-A03E-54BFBD41F1EC}" destId="{5D3DD132-8951-4DE5-B7BD-332DE7246EDD}" srcOrd="0" destOrd="0" presId="urn:microsoft.com/office/officeart/2008/layout/LinedList"/>
    <dgm:cxn modelId="{8C995B56-34ED-4BDC-B77C-846C41202858}" srcId="{BFC0356D-C1C5-4624-B233-6907D0CD8A84}" destId="{4FBDAB5A-9981-48A4-83F1-A4ED53DAD701}" srcOrd="6" destOrd="0" parTransId="{04613F12-C887-45A2-B9F2-35B7668368D7}" sibTransId="{3AFFD5C3-A849-4572-B9F9-3D350CB0F61D}"/>
    <dgm:cxn modelId="{7D3C45C1-4874-49E5-95F7-F099CD741771}" srcId="{BFC0356D-C1C5-4624-B233-6907D0CD8A84}" destId="{0E0FD35B-5A93-484D-8B5A-70376E953D22}" srcOrd="3" destOrd="0" parTransId="{33352E19-5FDD-431C-AEDF-6E19CF859774}" sibTransId="{84A81684-BA0F-42E5-B128-BB5317DCE696}"/>
    <dgm:cxn modelId="{B6B99AAC-324D-4D66-9238-0A0E5E09280C}" srcId="{BFC0356D-C1C5-4624-B233-6907D0CD8A84}" destId="{D8F9E2F4-1601-4A95-A4FA-4EB9467559C6}" srcOrd="7" destOrd="0" parTransId="{EB4F315C-3104-4BF3-8F90-9ADF50FECDDA}" sibTransId="{BFE6BDF0-1542-4975-8D48-EE0D8AB8E12E}"/>
    <dgm:cxn modelId="{6A3D856A-D6A7-4675-90F4-63F387AA7366}" srcId="{BFC0356D-C1C5-4624-B233-6907D0CD8A84}" destId="{081C149E-0BA5-4B61-AFEF-89C40C625305}" srcOrd="2" destOrd="0" parTransId="{3D55638E-8146-436D-BD78-76D394D2589D}" sibTransId="{61ADA2C4-F4C3-411B-A191-FC575C21B9F4}"/>
    <dgm:cxn modelId="{D4CC15C4-AA51-448A-8573-AAAF1388505F}" srcId="{BFC0356D-C1C5-4624-B233-6907D0CD8A84}" destId="{B38B924B-E23E-4FF9-BD60-202930244E76}" srcOrd="1" destOrd="0" parTransId="{17F45E5E-D4E7-482D-90E3-3550F9843123}" sibTransId="{FDE15D45-6E3F-4A44-A19B-9DC9105DB4AA}"/>
    <dgm:cxn modelId="{DCC232DF-4AEB-4B75-BFA5-D12C95AE5363}" type="presOf" srcId="{081C149E-0BA5-4B61-AFEF-89C40C625305}" destId="{AAC442B4-8065-4AE8-B2CD-C3D1568C4742}" srcOrd="0" destOrd="0" presId="urn:microsoft.com/office/officeart/2008/layout/LinedList"/>
    <dgm:cxn modelId="{5BF4E622-1A69-4CB8-A1D7-CCFAF707F8FE}" srcId="{BFC0356D-C1C5-4624-B233-6907D0CD8A84}" destId="{0323F1E2-2CA2-4C8A-B2A1-0934F7BBF0B6}" srcOrd="4" destOrd="0" parTransId="{A6D63C00-C702-4518-99A0-EE500A4B3BD5}" sibTransId="{F69D86C2-62E8-46AB-B601-079CA662D1BF}"/>
    <dgm:cxn modelId="{B76A2813-9B03-4CFC-838F-F4A8ADB010EE}" type="presOf" srcId="{252B3051-3CB6-42FC-8985-AD85EF2D9260}" destId="{1598B503-8DA9-4E89-B308-DB93040D2014}" srcOrd="0" destOrd="0" presId="urn:microsoft.com/office/officeart/2008/layout/LinedList"/>
    <dgm:cxn modelId="{98E90260-D9AA-4DB2-BE4B-7A4B649D749D}" type="presOf" srcId="{B38B924B-E23E-4FF9-BD60-202930244E76}" destId="{4F8BDCAC-3A94-45CC-938B-E896C42E522D}" srcOrd="0" destOrd="0" presId="urn:microsoft.com/office/officeart/2008/layout/LinedList"/>
    <dgm:cxn modelId="{73F0BACB-5403-4E85-BF5E-C348F7052B5F}" srcId="{BFC0356D-C1C5-4624-B233-6907D0CD8A84}" destId="{252B3051-3CB6-42FC-8985-AD85EF2D9260}" srcOrd="0" destOrd="0" parTransId="{CC1D1736-6901-4EFC-B705-5A5C7C562D40}" sibTransId="{3FCE18F7-21E4-4AC6-A973-AA7FC028866E}"/>
    <dgm:cxn modelId="{ABD65BC6-5C77-402D-AE5A-809DF96718EB}" type="presOf" srcId="{BFC0356D-C1C5-4624-B233-6907D0CD8A84}" destId="{D883FA00-FF1E-4E2B-9163-B22993EFBC79}" srcOrd="0" destOrd="0" presId="urn:microsoft.com/office/officeart/2008/layout/LinedList"/>
    <dgm:cxn modelId="{93571C44-9489-4F58-92A7-33956B57BBBC}" type="presOf" srcId="{0E0FD35B-5A93-484D-8B5A-70376E953D22}" destId="{1F4F931E-888E-4A20-8D96-D41410A27025}" srcOrd="0" destOrd="0" presId="urn:microsoft.com/office/officeart/2008/layout/LinedList"/>
    <dgm:cxn modelId="{C9984F19-469A-4EF3-BB73-02F8BCDE9833}" type="presOf" srcId="{4FBDAB5A-9981-48A4-83F1-A4ED53DAD701}" destId="{34207950-F221-459B-8873-4BEF7193043A}" srcOrd="0" destOrd="0" presId="urn:microsoft.com/office/officeart/2008/layout/LinedList"/>
    <dgm:cxn modelId="{632D8ED9-360B-406F-A51B-02366DA8C289}" type="presOf" srcId="{0323F1E2-2CA2-4C8A-B2A1-0934F7BBF0B6}" destId="{4B4A1DD4-7FEC-4F31-A861-F5A8732A7E31}" srcOrd="0" destOrd="0" presId="urn:microsoft.com/office/officeart/2008/layout/LinedList"/>
    <dgm:cxn modelId="{5704F8AB-5365-4EB8-BA4E-D65332536EA4}" srcId="{BFC0356D-C1C5-4624-B233-6907D0CD8A84}" destId="{50661AAE-C0FE-4DF6-A03E-54BFBD41F1EC}" srcOrd="5" destOrd="0" parTransId="{8AA29A2C-5388-445E-98E8-8FA6A5E24D67}" sibTransId="{67915D23-3758-41F3-869C-76A56203BD12}"/>
    <dgm:cxn modelId="{E06E8223-7C71-4C4C-85A7-8258538891E0}" type="presOf" srcId="{D8F9E2F4-1601-4A95-A4FA-4EB9467559C6}" destId="{79487ECE-24A0-49D4-B7A3-5D338E479A8F}" srcOrd="0" destOrd="0" presId="urn:microsoft.com/office/officeart/2008/layout/LinedList"/>
    <dgm:cxn modelId="{95D8FF01-83DE-425F-B8D1-270D196F1F4D}" type="presParOf" srcId="{D883FA00-FF1E-4E2B-9163-B22993EFBC79}" destId="{0E8334F9-3644-4540-868B-792E2797A307}" srcOrd="0" destOrd="0" presId="urn:microsoft.com/office/officeart/2008/layout/LinedList"/>
    <dgm:cxn modelId="{69201978-A601-4A2F-BBC2-6675E47F7347}" type="presParOf" srcId="{D883FA00-FF1E-4E2B-9163-B22993EFBC79}" destId="{5B2C9A39-D63F-4144-8237-6FFD1AE326B9}" srcOrd="1" destOrd="0" presId="urn:microsoft.com/office/officeart/2008/layout/LinedList"/>
    <dgm:cxn modelId="{739BDC74-9593-43FB-B552-3CA640ED1C44}" type="presParOf" srcId="{5B2C9A39-D63F-4144-8237-6FFD1AE326B9}" destId="{1598B503-8DA9-4E89-B308-DB93040D2014}" srcOrd="0" destOrd="0" presId="urn:microsoft.com/office/officeart/2008/layout/LinedList"/>
    <dgm:cxn modelId="{F1B47E90-59D0-4F77-ACD7-9981B89F3D70}" type="presParOf" srcId="{5B2C9A39-D63F-4144-8237-6FFD1AE326B9}" destId="{03A27CB4-DD09-4614-9E4A-D5AD1A8BCC0E}" srcOrd="1" destOrd="0" presId="urn:microsoft.com/office/officeart/2008/layout/LinedList"/>
    <dgm:cxn modelId="{7BE93256-4D88-4D4C-8A59-4E654487E5B3}" type="presParOf" srcId="{D883FA00-FF1E-4E2B-9163-B22993EFBC79}" destId="{1EEF1C3A-88BE-4CBA-9F7E-0B496D89125F}" srcOrd="2" destOrd="0" presId="urn:microsoft.com/office/officeart/2008/layout/LinedList"/>
    <dgm:cxn modelId="{E78380D2-A786-44FC-96F0-A0AB132625EC}" type="presParOf" srcId="{D883FA00-FF1E-4E2B-9163-B22993EFBC79}" destId="{973BD69F-06C6-48B2-95A0-564A6D48F3D7}" srcOrd="3" destOrd="0" presId="urn:microsoft.com/office/officeart/2008/layout/LinedList"/>
    <dgm:cxn modelId="{2C1BD0FF-FEAE-48B5-AEBD-7EA0CD1C7AAC}" type="presParOf" srcId="{973BD69F-06C6-48B2-95A0-564A6D48F3D7}" destId="{4F8BDCAC-3A94-45CC-938B-E896C42E522D}" srcOrd="0" destOrd="0" presId="urn:microsoft.com/office/officeart/2008/layout/LinedList"/>
    <dgm:cxn modelId="{6F67B3C1-2E9B-4D89-8ED6-3ED0FA548A61}" type="presParOf" srcId="{973BD69F-06C6-48B2-95A0-564A6D48F3D7}" destId="{49111D9B-33D6-4A6B-961B-DC1033EB0D29}" srcOrd="1" destOrd="0" presId="urn:microsoft.com/office/officeart/2008/layout/LinedList"/>
    <dgm:cxn modelId="{ED8F838A-7043-4041-BDA6-6A51AD6413A6}" type="presParOf" srcId="{D883FA00-FF1E-4E2B-9163-B22993EFBC79}" destId="{44996E02-48C9-44AC-9727-6A76742683B4}" srcOrd="4" destOrd="0" presId="urn:microsoft.com/office/officeart/2008/layout/LinedList"/>
    <dgm:cxn modelId="{01F1ECE7-677D-488B-A450-58CE0399CF14}" type="presParOf" srcId="{D883FA00-FF1E-4E2B-9163-B22993EFBC79}" destId="{99830550-A095-41D3-A5FE-F764FEDB4453}" srcOrd="5" destOrd="0" presId="urn:microsoft.com/office/officeart/2008/layout/LinedList"/>
    <dgm:cxn modelId="{9A19CF08-3D45-4444-B4B0-420CB4C01702}" type="presParOf" srcId="{99830550-A095-41D3-A5FE-F764FEDB4453}" destId="{AAC442B4-8065-4AE8-B2CD-C3D1568C4742}" srcOrd="0" destOrd="0" presId="urn:microsoft.com/office/officeart/2008/layout/LinedList"/>
    <dgm:cxn modelId="{7FFD5D13-0134-462D-B14E-561B76BD6A25}" type="presParOf" srcId="{99830550-A095-41D3-A5FE-F764FEDB4453}" destId="{4367BBCF-B165-49BB-9A5C-354A8968F5C5}" srcOrd="1" destOrd="0" presId="urn:microsoft.com/office/officeart/2008/layout/LinedList"/>
    <dgm:cxn modelId="{63AD2F7F-3938-406D-B94D-122D6451F489}" type="presParOf" srcId="{D883FA00-FF1E-4E2B-9163-B22993EFBC79}" destId="{E511555B-335A-41B4-9DDA-91635BAFEC7C}" srcOrd="6" destOrd="0" presId="urn:microsoft.com/office/officeart/2008/layout/LinedList"/>
    <dgm:cxn modelId="{ED08DAA1-6987-4CC5-8DEE-B16291B21987}" type="presParOf" srcId="{D883FA00-FF1E-4E2B-9163-B22993EFBC79}" destId="{35185D4E-40EA-410E-863F-CA9C6C60EE41}" srcOrd="7" destOrd="0" presId="urn:microsoft.com/office/officeart/2008/layout/LinedList"/>
    <dgm:cxn modelId="{F0BB17E8-A5F9-436C-A190-1A3CAADB989B}" type="presParOf" srcId="{35185D4E-40EA-410E-863F-CA9C6C60EE41}" destId="{1F4F931E-888E-4A20-8D96-D41410A27025}" srcOrd="0" destOrd="0" presId="urn:microsoft.com/office/officeart/2008/layout/LinedList"/>
    <dgm:cxn modelId="{C36E1D06-7C9D-4FE2-93A7-1281744EB702}" type="presParOf" srcId="{35185D4E-40EA-410E-863F-CA9C6C60EE41}" destId="{A29C4FC8-3BF3-4F6A-8C7A-9880B2949421}" srcOrd="1" destOrd="0" presId="urn:microsoft.com/office/officeart/2008/layout/LinedList"/>
    <dgm:cxn modelId="{C18ACBF0-1139-4372-96C7-1E8F3EB81381}" type="presParOf" srcId="{D883FA00-FF1E-4E2B-9163-B22993EFBC79}" destId="{5E22DC87-E04F-4D66-9A40-8B8F14DB14C5}" srcOrd="8" destOrd="0" presId="urn:microsoft.com/office/officeart/2008/layout/LinedList"/>
    <dgm:cxn modelId="{D62CE2B9-58EF-439D-8D9F-D0BA534859E1}" type="presParOf" srcId="{D883FA00-FF1E-4E2B-9163-B22993EFBC79}" destId="{1F21C6B7-BC49-45E8-AB30-EA60972CC039}" srcOrd="9" destOrd="0" presId="urn:microsoft.com/office/officeart/2008/layout/LinedList"/>
    <dgm:cxn modelId="{C8862E06-4249-40A1-A97C-BA3EB66E1F9D}" type="presParOf" srcId="{1F21C6B7-BC49-45E8-AB30-EA60972CC039}" destId="{4B4A1DD4-7FEC-4F31-A861-F5A8732A7E31}" srcOrd="0" destOrd="0" presId="urn:microsoft.com/office/officeart/2008/layout/LinedList"/>
    <dgm:cxn modelId="{8A78845D-78AF-4A77-88C8-4F17C1037A23}" type="presParOf" srcId="{1F21C6B7-BC49-45E8-AB30-EA60972CC039}" destId="{E19A0B9C-BB5B-45B3-8924-A757265D9B85}" srcOrd="1" destOrd="0" presId="urn:microsoft.com/office/officeart/2008/layout/LinedList"/>
    <dgm:cxn modelId="{58465B9C-07D2-4C92-AC8F-571E157ADD6F}" type="presParOf" srcId="{D883FA00-FF1E-4E2B-9163-B22993EFBC79}" destId="{49846668-6293-46AB-A7A2-8914A3AE74E2}" srcOrd="10" destOrd="0" presId="urn:microsoft.com/office/officeart/2008/layout/LinedList"/>
    <dgm:cxn modelId="{592F6F52-1D7E-49D4-9341-402AAAD2E55A}" type="presParOf" srcId="{D883FA00-FF1E-4E2B-9163-B22993EFBC79}" destId="{9B2301F2-5558-42D3-9ED4-5C24C7BA7026}" srcOrd="11" destOrd="0" presId="urn:microsoft.com/office/officeart/2008/layout/LinedList"/>
    <dgm:cxn modelId="{8383DCD4-BFCB-4CF6-829F-8E3B4217154E}" type="presParOf" srcId="{9B2301F2-5558-42D3-9ED4-5C24C7BA7026}" destId="{5D3DD132-8951-4DE5-B7BD-332DE7246EDD}" srcOrd="0" destOrd="0" presId="urn:microsoft.com/office/officeart/2008/layout/LinedList"/>
    <dgm:cxn modelId="{C114DADD-AA23-468C-A74F-3742A424BB14}" type="presParOf" srcId="{9B2301F2-5558-42D3-9ED4-5C24C7BA7026}" destId="{90172353-F629-45B0-8131-BABE4AE1BE1C}" srcOrd="1" destOrd="0" presId="urn:microsoft.com/office/officeart/2008/layout/LinedList"/>
    <dgm:cxn modelId="{716A4640-8464-40A0-88A8-0F65C8C3046D}" type="presParOf" srcId="{D883FA00-FF1E-4E2B-9163-B22993EFBC79}" destId="{8683CA48-F02E-4512-A82C-A6EF574AF082}" srcOrd="12" destOrd="0" presId="urn:microsoft.com/office/officeart/2008/layout/LinedList"/>
    <dgm:cxn modelId="{FC824650-245F-4D29-AE64-9545080C3B04}" type="presParOf" srcId="{D883FA00-FF1E-4E2B-9163-B22993EFBC79}" destId="{99A0C0DE-33C2-44F1-9AE2-619BD5D6664F}" srcOrd="13" destOrd="0" presId="urn:microsoft.com/office/officeart/2008/layout/LinedList"/>
    <dgm:cxn modelId="{792BB7D0-07D8-4ACC-9180-7DEE8EFBBCA7}" type="presParOf" srcId="{99A0C0DE-33C2-44F1-9AE2-619BD5D6664F}" destId="{34207950-F221-459B-8873-4BEF7193043A}" srcOrd="0" destOrd="0" presId="urn:microsoft.com/office/officeart/2008/layout/LinedList"/>
    <dgm:cxn modelId="{42026519-993E-4CDB-8C26-F6479F13A5CD}" type="presParOf" srcId="{99A0C0DE-33C2-44F1-9AE2-619BD5D6664F}" destId="{2FD34903-3188-4CC9-AD75-A3AE78E0442C}" srcOrd="1" destOrd="0" presId="urn:microsoft.com/office/officeart/2008/layout/LinedList"/>
    <dgm:cxn modelId="{F9050231-0724-4DD9-88EE-F8CBE71C7AE6}" type="presParOf" srcId="{D883FA00-FF1E-4E2B-9163-B22993EFBC79}" destId="{8CC06B82-CD94-4001-92BF-A0C681620E49}" srcOrd="14" destOrd="0" presId="urn:microsoft.com/office/officeart/2008/layout/LinedList"/>
    <dgm:cxn modelId="{15CEC8F5-C342-4A62-B030-49F1A3917652}" type="presParOf" srcId="{D883FA00-FF1E-4E2B-9163-B22993EFBC79}" destId="{3881DA52-24C9-4124-8369-24403DEF497A}" srcOrd="15" destOrd="0" presId="urn:microsoft.com/office/officeart/2008/layout/LinedList"/>
    <dgm:cxn modelId="{0F112D8E-63CB-424B-8616-B1B40495BB4B}" type="presParOf" srcId="{3881DA52-24C9-4124-8369-24403DEF497A}" destId="{79487ECE-24A0-49D4-B7A3-5D338E479A8F}" srcOrd="0" destOrd="0" presId="urn:microsoft.com/office/officeart/2008/layout/LinedList"/>
    <dgm:cxn modelId="{9A768C3C-7614-41BD-BB8E-486EC928577B}" type="presParOf" srcId="{3881DA52-24C9-4124-8369-24403DEF497A}" destId="{EF764DA3-4C82-4A03-944E-8B4AC4124F96}" srcOrd="1" destOrd="0" presId="urn:microsoft.com/office/officeart/2008/layout/LinedList"/>
  </dgm:cxnLst>
  <dgm:bg>
    <a:effectLst>
      <a:outerShdw blurRad="25400" dist="50800" dir="5400000" sx="89000" sy="89000" algn="ctr" rotWithShape="0">
        <a:srgbClr val="000000">
          <a:alpha val="43137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0356D-C1C5-4624-B233-6907D0CD8A84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AD2BAAC4-6D3C-4D75-A0B9-0D19BA6BF06E}">
      <dgm:prSet custT="1"/>
      <dgm:spPr/>
      <dgm:t>
        <a:bodyPr/>
        <a:lstStyle/>
        <a:p>
          <a:r>
            <a:rPr lang="ru-RU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Обрабатывающая промышленность</a:t>
          </a:r>
          <a:endParaRPr lang="ru-RU" sz="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9F762F2-6D7D-451F-BB8A-DE70E27393DA}" type="parTrans" cxnId="{CF0D5500-A6DC-4375-B63D-BBAF680DCF06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B83677A3-FA3A-4C76-882D-E1A4BB4650EF}" type="sibTrans" cxnId="{CF0D5500-A6DC-4375-B63D-BBAF680DCF06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B38B924B-E23E-4FF9-BD60-202930244E76}">
      <dgm:prSet custT="1"/>
      <dgm:spPr/>
      <dgm:t>
        <a:bodyPr/>
        <a:lstStyle/>
        <a:p>
          <a:r>
            <a:rPr lang="ru-RU" sz="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Дистрибуторы</a:t>
          </a:r>
          <a:endParaRPr lang="ru-RU" sz="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F45E5E-D4E7-482D-90E3-3550F9843123}" type="parTrans" cxnId="{D4CC15C4-AA51-448A-8573-AAAF1388505F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FDE15D45-6E3F-4A44-A19B-9DC9105DB4AA}" type="sibTrans" cxnId="{D4CC15C4-AA51-448A-8573-AAAF1388505F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30877201-8E15-49FF-96AA-3988C29DE1AE}">
      <dgm:prSet custT="1"/>
      <dgm:spPr/>
      <dgm:t>
        <a:bodyPr/>
        <a:lstStyle/>
        <a:p>
          <a:r>
            <a:rPr lang="ru-RU" sz="800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Реселлеры</a:t>
          </a:r>
          <a:endParaRPr lang="ru-RU" sz="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F3E86A-49C2-4035-A62E-DFABC393F6F8}" type="parTrans" cxnId="{C40F3280-FB69-4EFF-82E4-E8C5AF3C3C14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99DA8B3A-C19F-45BD-9D13-E7653B67C0FB}" type="sibTrans" cxnId="{C40F3280-FB69-4EFF-82E4-E8C5AF3C3C14}">
      <dgm:prSet/>
      <dgm:spPr/>
      <dgm:t>
        <a:bodyPr/>
        <a:lstStyle/>
        <a:p>
          <a:endParaRPr lang="ru-RU" sz="900">
            <a:solidFill>
              <a:srgbClr val="FFC000"/>
            </a:solidFill>
          </a:endParaRPr>
        </a:p>
      </dgm:t>
    </dgm:pt>
    <dgm:pt modelId="{9AC41AA0-203F-4696-8969-05EAE248BEC0}">
      <dgm:prSet custT="1"/>
      <dgm:spPr/>
      <dgm:t>
        <a:bodyPr/>
        <a:lstStyle/>
        <a:p>
          <a:r>
            <a:rPr lang="ru-RU" sz="800" b="0" i="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Добывающая промышленность</a:t>
          </a:r>
          <a:endParaRPr lang="ru-RU" sz="800" b="0" i="0" dirty="0"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360D528-5660-44D8-B067-9C302D233828}" type="parTrans" cxnId="{A575CB89-63CB-4081-8147-35F7AF080209}">
      <dgm:prSet/>
      <dgm:spPr/>
      <dgm:t>
        <a:bodyPr/>
        <a:lstStyle/>
        <a:p>
          <a:endParaRPr lang="ru-RU">
            <a:solidFill>
              <a:srgbClr val="FFC000"/>
            </a:solidFill>
          </a:endParaRPr>
        </a:p>
      </dgm:t>
    </dgm:pt>
    <dgm:pt modelId="{D3FFF61E-87FF-4544-9355-17B84D4D1A5F}" type="sibTrans" cxnId="{A575CB89-63CB-4081-8147-35F7AF080209}">
      <dgm:prSet/>
      <dgm:spPr/>
      <dgm:t>
        <a:bodyPr/>
        <a:lstStyle/>
        <a:p>
          <a:endParaRPr lang="ru-RU">
            <a:solidFill>
              <a:srgbClr val="FFC000"/>
            </a:solidFill>
          </a:endParaRPr>
        </a:p>
      </dgm:t>
    </dgm:pt>
    <dgm:pt modelId="{D883FA00-FF1E-4E2B-9163-B22993EFBC79}" type="pres">
      <dgm:prSet presAssocID="{BFC0356D-C1C5-4624-B233-6907D0CD8A8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6D97D703-1FF4-48DC-8630-B51CEF6165FE}" type="pres">
      <dgm:prSet presAssocID="{9AC41AA0-203F-4696-8969-05EAE248BEC0}" presName="thickLine" presStyleLbl="alignNode1" presStyleIdx="0" presStyleCnt="4"/>
      <dgm:spPr/>
      <dgm:t>
        <a:bodyPr/>
        <a:lstStyle/>
        <a:p>
          <a:endParaRPr lang="ru-RU"/>
        </a:p>
      </dgm:t>
    </dgm:pt>
    <dgm:pt modelId="{C7CC8E05-0B56-4A21-A6BB-5C6DBF8E786D}" type="pres">
      <dgm:prSet presAssocID="{9AC41AA0-203F-4696-8969-05EAE248BEC0}" presName="horz1" presStyleCnt="0"/>
      <dgm:spPr/>
      <dgm:t>
        <a:bodyPr/>
        <a:lstStyle/>
        <a:p>
          <a:endParaRPr lang="ru-RU"/>
        </a:p>
      </dgm:t>
    </dgm:pt>
    <dgm:pt modelId="{4D43F7A1-83E1-4577-B933-2C251C6E4AD8}" type="pres">
      <dgm:prSet presAssocID="{9AC41AA0-203F-4696-8969-05EAE248BEC0}" presName="tx1" presStyleLbl="revTx" presStyleIdx="0" presStyleCnt="4"/>
      <dgm:spPr/>
      <dgm:t>
        <a:bodyPr/>
        <a:lstStyle/>
        <a:p>
          <a:endParaRPr lang="ru-RU"/>
        </a:p>
      </dgm:t>
    </dgm:pt>
    <dgm:pt modelId="{7CE2A37E-F586-44F4-881A-4251AA21B04B}" type="pres">
      <dgm:prSet presAssocID="{9AC41AA0-203F-4696-8969-05EAE248BEC0}" presName="vert1" presStyleCnt="0"/>
      <dgm:spPr/>
      <dgm:t>
        <a:bodyPr/>
        <a:lstStyle/>
        <a:p>
          <a:endParaRPr lang="ru-RU"/>
        </a:p>
      </dgm:t>
    </dgm:pt>
    <dgm:pt modelId="{6AA4BD03-1819-4395-BC5E-7778941D62D1}" type="pres">
      <dgm:prSet presAssocID="{AD2BAAC4-6D3C-4D75-A0B9-0D19BA6BF06E}" presName="thickLine" presStyleLbl="alignNode1" presStyleIdx="1" presStyleCnt="4"/>
      <dgm:spPr/>
      <dgm:t>
        <a:bodyPr/>
        <a:lstStyle/>
        <a:p>
          <a:endParaRPr lang="ru-RU"/>
        </a:p>
      </dgm:t>
    </dgm:pt>
    <dgm:pt modelId="{F1BAE1A8-8836-4EC6-8AF1-9A6158E962B8}" type="pres">
      <dgm:prSet presAssocID="{AD2BAAC4-6D3C-4D75-A0B9-0D19BA6BF06E}" presName="horz1" presStyleCnt="0"/>
      <dgm:spPr/>
      <dgm:t>
        <a:bodyPr/>
        <a:lstStyle/>
        <a:p>
          <a:endParaRPr lang="ru-RU"/>
        </a:p>
      </dgm:t>
    </dgm:pt>
    <dgm:pt modelId="{FC54E503-93D7-4854-B732-90AA4166679D}" type="pres">
      <dgm:prSet presAssocID="{AD2BAAC4-6D3C-4D75-A0B9-0D19BA6BF06E}" presName="tx1" presStyleLbl="revTx" presStyleIdx="1" presStyleCnt="4"/>
      <dgm:spPr/>
      <dgm:t>
        <a:bodyPr/>
        <a:lstStyle/>
        <a:p>
          <a:endParaRPr lang="ru-RU"/>
        </a:p>
      </dgm:t>
    </dgm:pt>
    <dgm:pt modelId="{5F232AE9-8402-4CE0-9A06-F14CA40DE812}" type="pres">
      <dgm:prSet presAssocID="{AD2BAAC4-6D3C-4D75-A0B9-0D19BA6BF06E}" presName="vert1" presStyleCnt="0"/>
      <dgm:spPr/>
      <dgm:t>
        <a:bodyPr/>
        <a:lstStyle/>
        <a:p>
          <a:endParaRPr lang="ru-RU"/>
        </a:p>
      </dgm:t>
    </dgm:pt>
    <dgm:pt modelId="{1EEF1C3A-88BE-4CBA-9F7E-0B496D89125F}" type="pres">
      <dgm:prSet presAssocID="{B38B924B-E23E-4FF9-BD60-202930244E76}" presName="thickLine" presStyleLbl="alignNode1" presStyleIdx="2" presStyleCnt="4"/>
      <dgm:spPr/>
      <dgm:t>
        <a:bodyPr/>
        <a:lstStyle/>
        <a:p>
          <a:endParaRPr lang="ru-RU"/>
        </a:p>
      </dgm:t>
    </dgm:pt>
    <dgm:pt modelId="{973BD69F-06C6-48B2-95A0-564A6D48F3D7}" type="pres">
      <dgm:prSet presAssocID="{B38B924B-E23E-4FF9-BD60-202930244E76}" presName="horz1" presStyleCnt="0"/>
      <dgm:spPr/>
      <dgm:t>
        <a:bodyPr/>
        <a:lstStyle/>
        <a:p>
          <a:endParaRPr lang="ru-RU"/>
        </a:p>
      </dgm:t>
    </dgm:pt>
    <dgm:pt modelId="{4F8BDCAC-3A94-45CC-938B-E896C42E522D}" type="pres">
      <dgm:prSet presAssocID="{B38B924B-E23E-4FF9-BD60-202930244E76}" presName="tx1" presStyleLbl="revTx" presStyleIdx="2" presStyleCnt="4"/>
      <dgm:spPr/>
      <dgm:t>
        <a:bodyPr/>
        <a:lstStyle/>
        <a:p>
          <a:endParaRPr lang="ru-RU"/>
        </a:p>
      </dgm:t>
    </dgm:pt>
    <dgm:pt modelId="{49111D9B-33D6-4A6B-961B-DC1033EB0D29}" type="pres">
      <dgm:prSet presAssocID="{B38B924B-E23E-4FF9-BD60-202930244E76}" presName="vert1" presStyleCnt="0"/>
      <dgm:spPr/>
      <dgm:t>
        <a:bodyPr/>
        <a:lstStyle/>
        <a:p>
          <a:endParaRPr lang="ru-RU"/>
        </a:p>
      </dgm:t>
    </dgm:pt>
    <dgm:pt modelId="{D6773E2B-8586-43E7-B59C-C1F15C7A31BD}" type="pres">
      <dgm:prSet presAssocID="{30877201-8E15-49FF-96AA-3988C29DE1AE}" presName="thickLine" presStyleLbl="alignNode1" presStyleIdx="3" presStyleCnt="4" custLinFactNeighborY="-27923"/>
      <dgm:spPr/>
      <dgm:t>
        <a:bodyPr/>
        <a:lstStyle/>
        <a:p>
          <a:endParaRPr lang="ru-RU"/>
        </a:p>
      </dgm:t>
    </dgm:pt>
    <dgm:pt modelId="{4FF3E50A-68FA-46CB-AC3A-2DB4423692BB}" type="pres">
      <dgm:prSet presAssocID="{30877201-8E15-49FF-96AA-3988C29DE1AE}" presName="horz1" presStyleCnt="0"/>
      <dgm:spPr/>
      <dgm:t>
        <a:bodyPr/>
        <a:lstStyle/>
        <a:p>
          <a:endParaRPr lang="ru-RU"/>
        </a:p>
      </dgm:t>
    </dgm:pt>
    <dgm:pt modelId="{204C475A-C134-4783-8C37-4D00E18719CD}" type="pres">
      <dgm:prSet presAssocID="{30877201-8E15-49FF-96AA-3988C29DE1AE}" presName="tx1" presStyleLbl="revTx" presStyleIdx="3" presStyleCnt="4" custLinFactNeighborX="1284" custLinFactNeighborY="-24551"/>
      <dgm:spPr/>
      <dgm:t>
        <a:bodyPr/>
        <a:lstStyle/>
        <a:p>
          <a:endParaRPr lang="ru-RU"/>
        </a:p>
      </dgm:t>
    </dgm:pt>
    <dgm:pt modelId="{7B31B350-83F5-474F-926E-91DF56B35889}" type="pres">
      <dgm:prSet presAssocID="{30877201-8E15-49FF-96AA-3988C29DE1AE}" presName="vert1" presStyleCnt="0"/>
      <dgm:spPr/>
      <dgm:t>
        <a:bodyPr/>
        <a:lstStyle/>
        <a:p>
          <a:endParaRPr lang="ru-RU"/>
        </a:p>
      </dgm:t>
    </dgm:pt>
  </dgm:ptLst>
  <dgm:cxnLst>
    <dgm:cxn modelId="{1BC865A0-9FC3-4F5C-B67F-CCD53799174A}" type="presOf" srcId="{AD2BAAC4-6D3C-4D75-A0B9-0D19BA6BF06E}" destId="{FC54E503-93D7-4854-B732-90AA4166679D}" srcOrd="0" destOrd="0" presId="urn:microsoft.com/office/officeart/2008/layout/LinedList"/>
    <dgm:cxn modelId="{CF0D5500-A6DC-4375-B63D-BBAF680DCF06}" srcId="{BFC0356D-C1C5-4624-B233-6907D0CD8A84}" destId="{AD2BAAC4-6D3C-4D75-A0B9-0D19BA6BF06E}" srcOrd="1" destOrd="0" parTransId="{E9F762F2-6D7D-451F-BB8A-DE70E27393DA}" sibTransId="{B83677A3-FA3A-4C76-882D-E1A4BB4650EF}"/>
    <dgm:cxn modelId="{ABD65BC6-5C77-402D-AE5A-809DF96718EB}" type="presOf" srcId="{BFC0356D-C1C5-4624-B233-6907D0CD8A84}" destId="{D883FA00-FF1E-4E2B-9163-B22993EFBC79}" srcOrd="0" destOrd="0" presId="urn:microsoft.com/office/officeart/2008/layout/LinedList"/>
    <dgm:cxn modelId="{A575CB89-63CB-4081-8147-35F7AF080209}" srcId="{BFC0356D-C1C5-4624-B233-6907D0CD8A84}" destId="{9AC41AA0-203F-4696-8969-05EAE248BEC0}" srcOrd="0" destOrd="0" parTransId="{7360D528-5660-44D8-B067-9C302D233828}" sibTransId="{D3FFF61E-87FF-4544-9355-17B84D4D1A5F}"/>
    <dgm:cxn modelId="{98E90260-D9AA-4DB2-BE4B-7A4B649D749D}" type="presOf" srcId="{B38B924B-E23E-4FF9-BD60-202930244E76}" destId="{4F8BDCAC-3A94-45CC-938B-E896C42E522D}" srcOrd="0" destOrd="0" presId="urn:microsoft.com/office/officeart/2008/layout/LinedList"/>
    <dgm:cxn modelId="{EC795659-018C-46E2-8703-A06633C51F63}" type="presOf" srcId="{30877201-8E15-49FF-96AA-3988C29DE1AE}" destId="{204C475A-C134-4783-8C37-4D00E18719CD}" srcOrd="0" destOrd="0" presId="urn:microsoft.com/office/officeart/2008/layout/LinedList"/>
    <dgm:cxn modelId="{D4CC15C4-AA51-448A-8573-AAAF1388505F}" srcId="{BFC0356D-C1C5-4624-B233-6907D0CD8A84}" destId="{B38B924B-E23E-4FF9-BD60-202930244E76}" srcOrd="2" destOrd="0" parTransId="{17F45E5E-D4E7-482D-90E3-3550F9843123}" sibTransId="{FDE15D45-6E3F-4A44-A19B-9DC9105DB4AA}"/>
    <dgm:cxn modelId="{AA3202DB-EB0A-496C-B053-345A0633850F}" type="presOf" srcId="{9AC41AA0-203F-4696-8969-05EAE248BEC0}" destId="{4D43F7A1-83E1-4577-B933-2C251C6E4AD8}" srcOrd="0" destOrd="0" presId="urn:microsoft.com/office/officeart/2008/layout/LinedList"/>
    <dgm:cxn modelId="{C40F3280-FB69-4EFF-82E4-E8C5AF3C3C14}" srcId="{BFC0356D-C1C5-4624-B233-6907D0CD8A84}" destId="{30877201-8E15-49FF-96AA-3988C29DE1AE}" srcOrd="3" destOrd="0" parTransId="{37F3E86A-49C2-4035-A62E-DFABC393F6F8}" sibTransId="{99DA8B3A-C19F-45BD-9D13-E7653B67C0FB}"/>
    <dgm:cxn modelId="{C1A7F821-7E07-496C-A85E-75170C863DEA}" type="presParOf" srcId="{D883FA00-FF1E-4E2B-9163-B22993EFBC79}" destId="{6D97D703-1FF4-48DC-8630-B51CEF6165FE}" srcOrd="0" destOrd="0" presId="urn:microsoft.com/office/officeart/2008/layout/LinedList"/>
    <dgm:cxn modelId="{7B3005D4-C3C8-48E8-A391-94FA48D863C9}" type="presParOf" srcId="{D883FA00-FF1E-4E2B-9163-B22993EFBC79}" destId="{C7CC8E05-0B56-4A21-A6BB-5C6DBF8E786D}" srcOrd="1" destOrd="0" presId="urn:microsoft.com/office/officeart/2008/layout/LinedList"/>
    <dgm:cxn modelId="{33A7FD31-F7E2-4CF7-BAC9-86D2DE0F5A68}" type="presParOf" srcId="{C7CC8E05-0B56-4A21-A6BB-5C6DBF8E786D}" destId="{4D43F7A1-83E1-4577-B933-2C251C6E4AD8}" srcOrd="0" destOrd="0" presId="urn:microsoft.com/office/officeart/2008/layout/LinedList"/>
    <dgm:cxn modelId="{B5E664B6-7B24-4D05-8509-084BE740F058}" type="presParOf" srcId="{C7CC8E05-0B56-4A21-A6BB-5C6DBF8E786D}" destId="{7CE2A37E-F586-44F4-881A-4251AA21B04B}" srcOrd="1" destOrd="0" presId="urn:microsoft.com/office/officeart/2008/layout/LinedList"/>
    <dgm:cxn modelId="{DF0AB07E-A270-4C87-A1F1-E3FD11D55F07}" type="presParOf" srcId="{D883FA00-FF1E-4E2B-9163-B22993EFBC79}" destId="{6AA4BD03-1819-4395-BC5E-7778941D62D1}" srcOrd="2" destOrd="0" presId="urn:microsoft.com/office/officeart/2008/layout/LinedList"/>
    <dgm:cxn modelId="{66DCF14E-6EF3-4DDC-A4C6-B84714250224}" type="presParOf" srcId="{D883FA00-FF1E-4E2B-9163-B22993EFBC79}" destId="{F1BAE1A8-8836-4EC6-8AF1-9A6158E962B8}" srcOrd="3" destOrd="0" presId="urn:microsoft.com/office/officeart/2008/layout/LinedList"/>
    <dgm:cxn modelId="{A979CD4D-C72B-42F4-9BA0-DF92AFCF460B}" type="presParOf" srcId="{F1BAE1A8-8836-4EC6-8AF1-9A6158E962B8}" destId="{FC54E503-93D7-4854-B732-90AA4166679D}" srcOrd="0" destOrd="0" presId="urn:microsoft.com/office/officeart/2008/layout/LinedList"/>
    <dgm:cxn modelId="{62F151DF-8B1E-4266-8173-87A9E6000413}" type="presParOf" srcId="{F1BAE1A8-8836-4EC6-8AF1-9A6158E962B8}" destId="{5F232AE9-8402-4CE0-9A06-F14CA40DE812}" srcOrd="1" destOrd="0" presId="urn:microsoft.com/office/officeart/2008/layout/LinedList"/>
    <dgm:cxn modelId="{7BE93256-4D88-4D4C-8A59-4E654487E5B3}" type="presParOf" srcId="{D883FA00-FF1E-4E2B-9163-B22993EFBC79}" destId="{1EEF1C3A-88BE-4CBA-9F7E-0B496D89125F}" srcOrd="4" destOrd="0" presId="urn:microsoft.com/office/officeart/2008/layout/LinedList"/>
    <dgm:cxn modelId="{E78380D2-A786-44FC-96F0-A0AB132625EC}" type="presParOf" srcId="{D883FA00-FF1E-4E2B-9163-B22993EFBC79}" destId="{973BD69F-06C6-48B2-95A0-564A6D48F3D7}" srcOrd="5" destOrd="0" presId="urn:microsoft.com/office/officeart/2008/layout/LinedList"/>
    <dgm:cxn modelId="{2C1BD0FF-FEAE-48B5-AEBD-7EA0CD1C7AAC}" type="presParOf" srcId="{973BD69F-06C6-48B2-95A0-564A6D48F3D7}" destId="{4F8BDCAC-3A94-45CC-938B-E896C42E522D}" srcOrd="0" destOrd="0" presId="urn:microsoft.com/office/officeart/2008/layout/LinedList"/>
    <dgm:cxn modelId="{6F67B3C1-2E9B-4D89-8ED6-3ED0FA548A61}" type="presParOf" srcId="{973BD69F-06C6-48B2-95A0-564A6D48F3D7}" destId="{49111D9B-33D6-4A6B-961B-DC1033EB0D29}" srcOrd="1" destOrd="0" presId="urn:microsoft.com/office/officeart/2008/layout/LinedList"/>
    <dgm:cxn modelId="{38FD23CC-8A50-424F-BCCA-3AE212681080}" type="presParOf" srcId="{D883FA00-FF1E-4E2B-9163-B22993EFBC79}" destId="{D6773E2B-8586-43E7-B59C-C1F15C7A31BD}" srcOrd="6" destOrd="0" presId="urn:microsoft.com/office/officeart/2008/layout/LinedList"/>
    <dgm:cxn modelId="{108C4E4A-88D4-4254-9E15-EFCA2DF49F4A}" type="presParOf" srcId="{D883FA00-FF1E-4E2B-9163-B22993EFBC79}" destId="{4FF3E50A-68FA-46CB-AC3A-2DB4423692BB}" srcOrd="7" destOrd="0" presId="urn:microsoft.com/office/officeart/2008/layout/LinedList"/>
    <dgm:cxn modelId="{B1D19E90-BF81-4CB9-8B47-2E91EF06A5D8}" type="presParOf" srcId="{4FF3E50A-68FA-46CB-AC3A-2DB4423692BB}" destId="{204C475A-C134-4783-8C37-4D00E18719CD}" srcOrd="0" destOrd="0" presId="urn:microsoft.com/office/officeart/2008/layout/LinedList"/>
    <dgm:cxn modelId="{9401FF42-BBD6-4093-93DB-DD4F28205672}" type="presParOf" srcId="{4FF3E50A-68FA-46CB-AC3A-2DB4423692BB}" destId="{7B31B350-83F5-474F-926E-91DF56B35889}" srcOrd="1" destOrd="0" presId="urn:microsoft.com/office/officeart/2008/layout/LinedList"/>
  </dgm:cxnLst>
  <dgm:bg>
    <a:noFill/>
    <a:effectLst>
      <a:outerShdw blurRad="25400" dist="50800" dir="5400000" sx="89000" sy="89000" algn="ctr" rotWithShape="0">
        <a:srgbClr val="000000">
          <a:alpha val="43137"/>
        </a:srgbClr>
      </a:outerShdw>
    </a:effectLst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334F9-3644-4540-868B-792E2797A307}">
      <dsp:nvSpPr>
        <dsp:cNvPr id="0" name=""/>
        <dsp:cNvSpPr/>
      </dsp:nvSpPr>
      <dsp:spPr>
        <a:xfrm>
          <a:off x="0" y="0"/>
          <a:ext cx="172411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98B503-8DA9-4E89-B308-DB93040D2014}">
      <dsp:nvSpPr>
        <dsp:cNvPr id="0" name=""/>
        <dsp:cNvSpPr/>
      </dsp:nvSpPr>
      <dsp:spPr>
        <a:xfrm>
          <a:off x="0" y="0"/>
          <a:ext cx="1724117" cy="25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Информационная</a:t>
          </a:r>
          <a:endParaRPr lang="ru-RU" sz="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0"/>
        <a:ext cx="1724117" cy="251068"/>
      </dsp:txXfrm>
    </dsp:sp>
    <dsp:sp modelId="{1EEF1C3A-88BE-4CBA-9F7E-0B496D89125F}">
      <dsp:nvSpPr>
        <dsp:cNvPr id="0" name=""/>
        <dsp:cNvSpPr/>
      </dsp:nvSpPr>
      <dsp:spPr>
        <a:xfrm>
          <a:off x="0" y="251068"/>
          <a:ext cx="172411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8BDCAC-3A94-45CC-938B-E896C42E522D}">
      <dsp:nvSpPr>
        <dsp:cNvPr id="0" name=""/>
        <dsp:cNvSpPr/>
      </dsp:nvSpPr>
      <dsp:spPr>
        <a:xfrm>
          <a:off x="0" y="251068"/>
          <a:ext cx="1724117" cy="25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Транспортная</a:t>
          </a:r>
          <a:endParaRPr lang="ru-RU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251068"/>
        <a:ext cx="1724117" cy="251068"/>
      </dsp:txXfrm>
    </dsp:sp>
    <dsp:sp modelId="{44996E02-48C9-44AC-9727-6A76742683B4}">
      <dsp:nvSpPr>
        <dsp:cNvPr id="0" name=""/>
        <dsp:cNvSpPr/>
      </dsp:nvSpPr>
      <dsp:spPr>
        <a:xfrm>
          <a:off x="0" y="502136"/>
          <a:ext cx="172411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C442B4-8065-4AE8-B2CD-C3D1568C4742}">
      <dsp:nvSpPr>
        <dsp:cNvPr id="0" name=""/>
        <dsp:cNvSpPr/>
      </dsp:nvSpPr>
      <dsp:spPr>
        <a:xfrm>
          <a:off x="0" y="502136"/>
          <a:ext cx="1724117" cy="25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Таможенная</a:t>
          </a:r>
          <a:endParaRPr lang="ru-RU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502136"/>
        <a:ext cx="1724117" cy="251068"/>
      </dsp:txXfrm>
    </dsp:sp>
    <dsp:sp modelId="{E511555B-335A-41B4-9DDA-91635BAFEC7C}">
      <dsp:nvSpPr>
        <dsp:cNvPr id="0" name=""/>
        <dsp:cNvSpPr/>
      </dsp:nvSpPr>
      <dsp:spPr>
        <a:xfrm>
          <a:off x="0" y="753204"/>
          <a:ext cx="172411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F931E-888E-4A20-8D96-D41410A27025}">
      <dsp:nvSpPr>
        <dsp:cNvPr id="0" name=""/>
        <dsp:cNvSpPr/>
      </dsp:nvSpPr>
      <dsp:spPr>
        <a:xfrm>
          <a:off x="0" y="753204"/>
          <a:ext cx="1724117" cy="25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Закупочная</a:t>
          </a:r>
          <a:endParaRPr lang="ru-RU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753204"/>
        <a:ext cx="1724117" cy="251068"/>
      </dsp:txXfrm>
    </dsp:sp>
    <dsp:sp modelId="{5E22DC87-E04F-4D66-9A40-8B8F14DB14C5}">
      <dsp:nvSpPr>
        <dsp:cNvPr id="0" name=""/>
        <dsp:cNvSpPr/>
      </dsp:nvSpPr>
      <dsp:spPr>
        <a:xfrm>
          <a:off x="0" y="1004272"/>
          <a:ext cx="172411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A1DD4-7FEC-4F31-A861-F5A8732A7E31}">
      <dsp:nvSpPr>
        <dsp:cNvPr id="0" name=""/>
        <dsp:cNvSpPr/>
      </dsp:nvSpPr>
      <dsp:spPr>
        <a:xfrm>
          <a:off x="0" y="1004272"/>
          <a:ext cx="1724117" cy="25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Складская</a:t>
          </a:r>
          <a:endParaRPr lang="ru-RU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1004272"/>
        <a:ext cx="1724117" cy="251068"/>
      </dsp:txXfrm>
    </dsp:sp>
    <dsp:sp modelId="{49846668-6293-46AB-A7A2-8914A3AE74E2}">
      <dsp:nvSpPr>
        <dsp:cNvPr id="0" name=""/>
        <dsp:cNvSpPr/>
      </dsp:nvSpPr>
      <dsp:spPr>
        <a:xfrm>
          <a:off x="0" y="1255340"/>
          <a:ext cx="172411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3DD132-8951-4DE5-B7BD-332DE7246EDD}">
      <dsp:nvSpPr>
        <dsp:cNvPr id="0" name=""/>
        <dsp:cNvSpPr/>
      </dsp:nvSpPr>
      <dsp:spPr>
        <a:xfrm>
          <a:off x="0" y="1255340"/>
          <a:ext cx="1724117" cy="25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Запасов</a:t>
          </a:r>
          <a:endParaRPr lang="ru-RU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1255340"/>
        <a:ext cx="1724117" cy="251068"/>
      </dsp:txXfrm>
    </dsp:sp>
    <dsp:sp modelId="{8683CA48-F02E-4512-A82C-A6EF574AF082}">
      <dsp:nvSpPr>
        <dsp:cNvPr id="0" name=""/>
        <dsp:cNvSpPr/>
      </dsp:nvSpPr>
      <dsp:spPr>
        <a:xfrm>
          <a:off x="0" y="1506408"/>
          <a:ext cx="172411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07950-F221-459B-8873-4BEF7193043A}">
      <dsp:nvSpPr>
        <dsp:cNvPr id="0" name=""/>
        <dsp:cNvSpPr/>
      </dsp:nvSpPr>
      <dsp:spPr>
        <a:xfrm>
          <a:off x="0" y="1506408"/>
          <a:ext cx="1724117" cy="25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Распределительная</a:t>
          </a:r>
          <a:endParaRPr lang="ru-RU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1506408"/>
        <a:ext cx="1724117" cy="251068"/>
      </dsp:txXfrm>
    </dsp:sp>
    <dsp:sp modelId="{8CC06B82-CD94-4001-92BF-A0C681620E49}">
      <dsp:nvSpPr>
        <dsp:cNvPr id="0" name=""/>
        <dsp:cNvSpPr/>
      </dsp:nvSpPr>
      <dsp:spPr>
        <a:xfrm>
          <a:off x="0" y="1757476"/>
          <a:ext cx="172411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487ECE-24A0-49D4-B7A3-5D338E479A8F}">
      <dsp:nvSpPr>
        <dsp:cNvPr id="0" name=""/>
        <dsp:cNvSpPr/>
      </dsp:nvSpPr>
      <dsp:spPr>
        <a:xfrm>
          <a:off x="0" y="1757476"/>
          <a:ext cx="1724117" cy="251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Сбытовая</a:t>
          </a:r>
          <a:endParaRPr lang="ru-RU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1757476"/>
        <a:ext cx="1724117" cy="251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7D703-1FF4-48DC-8630-B51CEF6165FE}">
      <dsp:nvSpPr>
        <dsp:cNvPr id="0" name=""/>
        <dsp:cNvSpPr/>
      </dsp:nvSpPr>
      <dsp:spPr>
        <a:xfrm>
          <a:off x="0" y="0"/>
          <a:ext cx="1440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43F7A1-83E1-4577-B933-2C251C6E4AD8}">
      <dsp:nvSpPr>
        <dsp:cNvPr id="0" name=""/>
        <dsp:cNvSpPr/>
      </dsp:nvSpPr>
      <dsp:spPr>
        <a:xfrm>
          <a:off x="0" y="0"/>
          <a:ext cx="1440000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0" kern="12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Добывающая промышленность</a:t>
          </a:r>
          <a:endParaRPr lang="ru-RU" sz="800" b="0" i="0" kern="1200" dirty="0"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0"/>
        <a:ext cx="1440000" cy="360000"/>
      </dsp:txXfrm>
    </dsp:sp>
    <dsp:sp modelId="{6AA4BD03-1819-4395-BC5E-7778941D62D1}">
      <dsp:nvSpPr>
        <dsp:cNvPr id="0" name=""/>
        <dsp:cNvSpPr/>
      </dsp:nvSpPr>
      <dsp:spPr>
        <a:xfrm>
          <a:off x="0" y="360000"/>
          <a:ext cx="1440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54E503-93D7-4854-B732-90AA4166679D}">
      <dsp:nvSpPr>
        <dsp:cNvPr id="0" name=""/>
        <dsp:cNvSpPr/>
      </dsp:nvSpPr>
      <dsp:spPr>
        <a:xfrm>
          <a:off x="0" y="360000"/>
          <a:ext cx="1440000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Обрабатывающая промышленность</a:t>
          </a:r>
          <a:endParaRPr lang="ru-RU" sz="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360000"/>
        <a:ext cx="1440000" cy="360000"/>
      </dsp:txXfrm>
    </dsp:sp>
    <dsp:sp modelId="{1EEF1C3A-88BE-4CBA-9F7E-0B496D89125F}">
      <dsp:nvSpPr>
        <dsp:cNvPr id="0" name=""/>
        <dsp:cNvSpPr/>
      </dsp:nvSpPr>
      <dsp:spPr>
        <a:xfrm>
          <a:off x="0" y="720000"/>
          <a:ext cx="1440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8BDCAC-3A94-45CC-938B-E896C42E522D}">
      <dsp:nvSpPr>
        <dsp:cNvPr id="0" name=""/>
        <dsp:cNvSpPr/>
      </dsp:nvSpPr>
      <dsp:spPr>
        <a:xfrm>
          <a:off x="0" y="720000"/>
          <a:ext cx="1440000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Дистрибуторы</a:t>
          </a:r>
          <a:endParaRPr lang="ru-RU" sz="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720000"/>
        <a:ext cx="1440000" cy="360000"/>
      </dsp:txXfrm>
    </dsp:sp>
    <dsp:sp modelId="{D6773E2B-8586-43E7-B59C-C1F15C7A31BD}">
      <dsp:nvSpPr>
        <dsp:cNvPr id="0" name=""/>
        <dsp:cNvSpPr/>
      </dsp:nvSpPr>
      <dsp:spPr>
        <a:xfrm>
          <a:off x="0" y="979477"/>
          <a:ext cx="1440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254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C475A-C134-4783-8C37-4D00E18719CD}">
      <dsp:nvSpPr>
        <dsp:cNvPr id="0" name=""/>
        <dsp:cNvSpPr/>
      </dsp:nvSpPr>
      <dsp:spPr>
        <a:xfrm>
          <a:off x="0" y="991616"/>
          <a:ext cx="1440000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Реселлеры</a:t>
          </a:r>
          <a:endParaRPr lang="ru-RU" sz="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991616"/>
        <a:ext cx="1440000" cy="3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76163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86984">
      <a:defRPr sz="900">
        <a:latin typeface="Lucida Grande"/>
        <a:ea typeface="Lucida Grande"/>
        <a:cs typeface="Lucida Grande"/>
        <a:sym typeface="Lucida Grande"/>
      </a:defRPr>
    </a:lvl1pPr>
    <a:lvl2pPr indent="143492" defTabSz="286984">
      <a:defRPr sz="900">
        <a:latin typeface="Lucida Grande"/>
        <a:ea typeface="Lucida Grande"/>
        <a:cs typeface="Lucida Grande"/>
        <a:sym typeface="Lucida Grande"/>
      </a:defRPr>
    </a:lvl2pPr>
    <a:lvl3pPr indent="286984" defTabSz="286984">
      <a:defRPr sz="900">
        <a:latin typeface="Lucida Grande"/>
        <a:ea typeface="Lucida Grande"/>
        <a:cs typeface="Lucida Grande"/>
        <a:sym typeface="Lucida Grande"/>
      </a:defRPr>
    </a:lvl3pPr>
    <a:lvl4pPr indent="430477" defTabSz="286984">
      <a:defRPr sz="900">
        <a:latin typeface="Lucida Grande"/>
        <a:ea typeface="Lucida Grande"/>
        <a:cs typeface="Lucida Grande"/>
        <a:sym typeface="Lucida Grande"/>
      </a:defRPr>
    </a:lvl4pPr>
    <a:lvl5pPr indent="573969" defTabSz="286984">
      <a:defRPr sz="900">
        <a:latin typeface="Lucida Grande"/>
        <a:ea typeface="Lucida Grande"/>
        <a:cs typeface="Lucida Grande"/>
        <a:sym typeface="Lucida Grande"/>
      </a:defRPr>
    </a:lvl5pPr>
    <a:lvl6pPr indent="717461" defTabSz="286984">
      <a:defRPr sz="900">
        <a:latin typeface="Lucida Grande"/>
        <a:ea typeface="Lucida Grande"/>
        <a:cs typeface="Lucida Grande"/>
        <a:sym typeface="Lucida Grande"/>
      </a:defRPr>
    </a:lvl6pPr>
    <a:lvl7pPr indent="860953" defTabSz="286984">
      <a:defRPr sz="900">
        <a:latin typeface="Lucida Grande"/>
        <a:ea typeface="Lucida Grande"/>
        <a:cs typeface="Lucida Grande"/>
        <a:sym typeface="Lucida Grande"/>
      </a:defRPr>
    </a:lvl7pPr>
    <a:lvl8pPr indent="1004446" defTabSz="286984">
      <a:defRPr sz="900">
        <a:latin typeface="Lucida Grande"/>
        <a:ea typeface="Lucida Grande"/>
        <a:cs typeface="Lucida Grande"/>
        <a:sym typeface="Lucida Grande"/>
      </a:defRPr>
    </a:lvl8pPr>
    <a:lvl9pPr indent="1147938" defTabSz="286984">
      <a:defRPr sz="9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27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1588" y="4794182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79437" y="2442410"/>
            <a:ext cx="3833007" cy="10046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4" name="Shape 2"/>
          <p:cNvSpPr>
            <a:spLocks noGrp="1"/>
          </p:cNvSpPr>
          <p:nvPr>
            <p:ph type="title"/>
          </p:nvPr>
        </p:nvSpPr>
        <p:spPr>
          <a:xfrm>
            <a:off x="579437" y="1908285"/>
            <a:ext cx="5567065" cy="4589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956375" y="2740466"/>
            <a:ext cx="7231250" cy="15892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numCol="3" spcCol="322777" anchor="ctr">
            <a:normAutofit/>
          </a:bodyPr>
          <a:lstStyle>
            <a:lvl2pPr marL="452656" indent="-173644"/>
            <a:lvl3pPr marL="731669" indent="-173644"/>
            <a:lvl4pPr marL="1010682" indent="-173644"/>
            <a:lvl5pPr marL="1289694" indent="-173644"/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7" name="Shape 7"/>
          <p:cNvSpPr/>
          <p:nvPr userDrawn="1"/>
        </p:nvSpPr>
        <p:spPr>
          <a:xfrm>
            <a:off x="429953" y="404781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2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Top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943323" y="771439"/>
            <a:ext cx="5257355" cy="46038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76" name="Shape 76"/>
          <p:cNvSpPr/>
          <p:nvPr/>
        </p:nvSpPr>
        <p:spPr>
          <a:xfrm>
            <a:off x="-1588" y="4792991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26953" y="160690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29954" y="387666"/>
            <a:ext cx="8284093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081387" y="1312580"/>
            <a:ext cx="2981227" cy="73925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319325" y="1920256"/>
            <a:ext cx="6580872" cy="212552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0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1943323" y="2244194"/>
            <a:ext cx="5257355" cy="48996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effectLst/>
              </a:defRPr>
            </a:pPr>
            <a:r>
              <a:rPr sz="5600" spc="113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88" name="Shape 88"/>
          <p:cNvSpPr/>
          <p:nvPr/>
        </p:nvSpPr>
        <p:spPr>
          <a:xfrm>
            <a:off x="-1588" y="4792991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26953" y="196856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29953" y="423831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081387" y="2777415"/>
            <a:ext cx="2981227" cy="73925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9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hoto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1950021" y="3767093"/>
            <a:ext cx="5243960" cy="45555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94" name="Shape 94"/>
          <p:cNvSpPr/>
          <p:nvPr/>
        </p:nvSpPr>
        <p:spPr>
          <a:xfrm>
            <a:off x="-1588" y="4792991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26953" y="289874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29953" y="516850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81387" y="4316094"/>
            <a:ext cx="2981227" cy="73925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319325" y="1045494"/>
            <a:ext cx="6580872" cy="212552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0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 Photos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2516758" y="3713928"/>
            <a:ext cx="4110485" cy="37587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00" name="Shape 100"/>
          <p:cNvSpPr/>
          <p:nvPr/>
        </p:nvSpPr>
        <p:spPr>
          <a:xfrm>
            <a:off x="-1588" y="4792991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26953" y="225430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29954" y="452406"/>
            <a:ext cx="8284093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081387" y="4208404"/>
            <a:ext cx="2981227" cy="73926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27720" y="1045494"/>
            <a:ext cx="3200266" cy="212552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319326" y="1045494"/>
            <a:ext cx="3200266" cy="212552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1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Bullets, Portra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617318" y="1170125"/>
            <a:ext cx="3852714" cy="516405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4413870" y="1991369"/>
            <a:ext cx="4111713" cy="1908738"/>
          </a:xfrm>
          <a:prstGeom prst="rect">
            <a:avLst/>
          </a:prstGeom>
        </p:spPr>
        <p:txBody>
          <a:bodyPr numCol="1" spcCol="23915"/>
          <a:lstStyle>
            <a:lvl1pPr marL="0" indent="0" algn="r">
              <a:buClr>
                <a:srgbClr val="A29A85"/>
              </a:buClr>
              <a:buSzTx/>
              <a:buNone/>
            </a:lvl1pPr>
            <a:lvl2pPr marL="0" indent="0" algn="r">
              <a:buClr>
                <a:srgbClr val="A29A85"/>
              </a:buClr>
              <a:buSzTx/>
              <a:buNone/>
            </a:lvl2pPr>
            <a:lvl3pPr marL="0" indent="0" algn="r">
              <a:buClr>
                <a:srgbClr val="A29A85"/>
              </a:buClr>
              <a:buSzTx/>
              <a:buNone/>
            </a:lvl3pPr>
            <a:lvl4pPr marL="0" indent="0" algn="r">
              <a:buClr>
                <a:srgbClr val="A29A85"/>
              </a:buClr>
              <a:buSzTx/>
              <a:buNone/>
            </a:lvl4pPr>
            <a:lvl5pPr marL="0" indent="0" algn="r">
              <a:buClr>
                <a:srgbClr val="A29A85"/>
              </a:buClr>
              <a:buSzTx/>
              <a:buNone/>
            </a:lvl5pPr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107" name="Shape 107"/>
          <p:cNvSpPr/>
          <p:nvPr/>
        </p:nvSpPr>
        <p:spPr>
          <a:xfrm>
            <a:off x="-1588" y="4798334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26953" y="187330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29953" y="414306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500737" y="1736555"/>
            <a:ext cx="2981226" cy="73925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01440" y="1201583"/>
            <a:ext cx="3200266" cy="2698524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1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s, Title, Portra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472889" y="1022555"/>
            <a:ext cx="4163877" cy="616568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465485" y="1980242"/>
            <a:ext cx="2986981" cy="1866287"/>
          </a:xfrm>
          <a:prstGeom prst="rect">
            <a:avLst/>
          </a:prstGeom>
        </p:spPr>
        <p:txBody>
          <a:bodyPr numCol="1" spcCol="23915"/>
          <a:lstStyle>
            <a:lvl1pPr marL="0" indent="0">
              <a:buClr>
                <a:srgbClr val="A29A85"/>
              </a:buClr>
              <a:buSzTx/>
              <a:buNone/>
            </a:lvl1pPr>
            <a:lvl2pPr marL="0" indent="0">
              <a:buClr>
                <a:srgbClr val="A29A85"/>
              </a:buClr>
              <a:buSzTx/>
              <a:buNone/>
            </a:lvl2pPr>
            <a:lvl3pPr marL="0" indent="0">
              <a:buClr>
                <a:srgbClr val="A29A85"/>
              </a:buClr>
              <a:buSzTx/>
              <a:buNone/>
            </a:lvl3pPr>
            <a:lvl4pPr marL="0" indent="0">
              <a:buClr>
                <a:srgbClr val="A29A85"/>
              </a:buClr>
              <a:buSzTx/>
              <a:buNone/>
            </a:lvl4pPr>
            <a:lvl5pPr marL="0" indent="0">
              <a:buClr>
                <a:srgbClr val="A29A85"/>
              </a:buClr>
              <a:buSzTx/>
              <a:buNone/>
            </a:lvl5pPr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114" name="Shape 114"/>
          <p:cNvSpPr/>
          <p:nvPr/>
        </p:nvSpPr>
        <p:spPr>
          <a:xfrm>
            <a:off x="-1588" y="4802516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26953" y="215905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29953" y="442881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68362" y="1640282"/>
            <a:ext cx="2981227" cy="73926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19308" y="1148005"/>
            <a:ext cx="3200266" cy="2698524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1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rait Photo, Bullets,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5085587" y="3065925"/>
            <a:ext cx="3595353" cy="92441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 spc="0">
                <a:effectLst/>
              </a:defRPr>
            </a:pPr>
            <a:r>
              <a:rPr sz="5600" spc="113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634768" y="1291819"/>
            <a:ext cx="3916079" cy="1609632"/>
          </a:xfrm>
          <a:prstGeom prst="rect">
            <a:avLst/>
          </a:prstGeom>
        </p:spPr>
        <p:txBody>
          <a:bodyPr numCol="1" spcCol="23915"/>
          <a:lstStyle>
            <a:lvl1pPr marL="0" indent="0" algn="r">
              <a:buClr>
                <a:srgbClr val="A29A85"/>
              </a:buClr>
              <a:buSzTx/>
              <a:buNone/>
            </a:lvl1pPr>
            <a:lvl2pPr marL="0" indent="0" algn="r">
              <a:buClr>
                <a:srgbClr val="A29A85"/>
              </a:buClr>
              <a:buSzTx/>
              <a:buNone/>
            </a:lvl2pPr>
            <a:lvl3pPr marL="0" indent="0" algn="r">
              <a:buClr>
                <a:srgbClr val="A29A85"/>
              </a:buClr>
              <a:buSzTx/>
              <a:buNone/>
            </a:lvl3pPr>
            <a:lvl4pPr marL="0" indent="0" algn="r">
              <a:buClr>
                <a:srgbClr val="A29A85"/>
              </a:buClr>
              <a:buSzTx/>
              <a:buNone/>
            </a:lvl4pPr>
            <a:lvl5pPr marL="0" indent="0" algn="r">
              <a:buClr>
                <a:srgbClr val="A29A85"/>
              </a:buClr>
              <a:buSzTx/>
              <a:buNone/>
            </a:lvl5pPr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121" name="Shape 121"/>
          <p:cNvSpPr/>
          <p:nvPr/>
        </p:nvSpPr>
        <p:spPr>
          <a:xfrm>
            <a:off x="-1588" y="4806992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26953" y="221886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29953" y="448861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5722987" y="3817259"/>
            <a:ext cx="2981227" cy="73925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82177" y="1291819"/>
            <a:ext cx="3200266" cy="2698524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1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rait Photo, 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592609" y="857758"/>
            <a:ext cx="5958782" cy="44907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 rot="2950">
            <a:off x="4768458" y="1912816"/>
            <a:ext cx="3484048" cy="2295151"/>
          </a:xfrm>
          <a:prstGeom prst="rect">
            <a:avLst/>
          </a:prstGeom>
        </p:spPr>
        <p:txBody>
          <a:bodyPr numCol="1" spcCol="23915"/>
          <a:lstStyle>
            <a:lvl1pPr marL="0" indent="0">
              <a:buClr>
                <a:srgbClr val="A29A85"/>
              </a:buClr>
              <a:buSzTx/>
              <a:buNone/>
            </a:lvl1pPr>
            <a:lvl2pPr marL="0" indent="0">
              <a:buClr>
                <a:srgbClr val="A29A85"/>
              </a:buClr>
              <a:buSzTx/>
              <a:buNone/>
            </a:lvl2pPr>
            <a:lvl3pPr marL="0" indent="0">
              <a:buClr>
                <a:srgbClr val="A29A85"/>
              </a:buClr>
              <a:buSzTx/>
              <a:buNone/>
            </a:lvl3pPr>
            <a:lvl4pPr marL="0" indent="0">
              <a:buClr>
                <a:srgbClr val="A29A85"/>
              </a:buClr>
              <a:buSzTx/>
              <a:buNone/>
            </a:lvl4pPr>
            <a:lvl5pPr marL="0" indent="0">
              <a:buClr>
                <a:srgbClr val="A29A85"/>
              </a:buClr>
              <a:buSzTx/>
              <a:buNone/>
            </a:lvl5pPr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128" name="Shape 128"/>
          <p:cNvSpPr/>
          <p:nvPr/>
        </p:nvSpPr>
        <p:spPr>
          <a:xfrm>
            <a:off x="-1588" y="4792991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26953" y="206381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29953" y="433356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081387" y="1399056"/>
            <a:ext cx="2981227" cy="73925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82177" y="1911694"/>
            <a:ext cx="3200266" cy="2297394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1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s &amp; Portra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121643" y="1325812"/>
            <a:ext cx="3060800" cy="2522981"/>
          </a:xfrm>
          <a:prstGeom prst="rect">
            <a:avLst/>
          </a:prstGeom>
        </p:spPr>
        <p:txBody>
          <a:bodyPr numCol="1" spcCol="23915"/>
          <a:lstStyle>
            <a:lvl1pPr marL="0" indent="0">
              <a:buClr>
                <a:srgbClr val="A29A85"/>
              </a:buClr>
              <a:buSzTx/>
              <a:buNone/>
            </a:lvl1pPr>
            <a:lvl2pPr marL="0" indent="0">
              <a:buClr>
                <a:srgbClr val="A29A85"/>
              </a:buClr>
              <a:buSzTx/>
              <a:buNone/>
            </a:lvl2pPr>
            <a:lvl3pPr marL="0" indent="0">
              <a:buClr>
                <a:srgbClr val="A29A85"/>
              </a:buClr>
              <a:buSzTx/>
              <a:buNone/>
            </a:lvl3pPr>
            <a:lvl4pPr marL="0" indent="0">
              <a:buClr>
                <a:srgbClr val="A29A85"/>
              </a:buClr>
              <a:buSzTx/>
              <a:buNone/>
            </a:lvl4pPr>
            <a:lvl5pPr marL="0" indent="0">
              <a:buClr>
                <a:srgbClr val="A29A85"/>
              </a:buClr>
              <a:buSzTx/>
              <a:buNone/>
            </a:lvl5pPr>
          </a:lstStyle>
          <a:p>
            <a:pPr lvl="0">
              <a:defRPr sz="1800" spc="0">
                <a:effectLst/>
              </a:defRPr>
            </a:pPr>
            <a:r>
              <a:rPr sz="1800" spc="18" dirty="0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 dirty="0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 dirty="0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 dirty="0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 dirty="0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134" name="Shape 134"/>
          <p:cNvSpPr/>
          <p:nvPr/>
        </p:nvSpPr>
        <p:spPr>
          <a:xfrm>
            <a:off x="-1588" y="4792991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26953" y="187330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29953" y="414306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091738" y="1396294"/>
            <a:ext cx="3200266" cy="250244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9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s &amp; 2 Landscap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1426399" y="3069735"/>
            <a:ext cx="6291202" cy="1306888"/>
          </a:xfrm>
          <a:prstGeom prst="rect">
            <a:avLst/>
          </a:prstGeom>
        </p:spPr>
        <p:txBody>
          <a:bodyPr numCol="1" spcCol="23915"/>
          <a:lstStyle>
            <a:lvl1pPr marL="0" indent="0">
              <a:buClr>
                <a:srgbClr val="A29A85"/>
              </a:buClr>
              <a:buSzTx/>
              <a:buNone/>
            </a:lvl1pPr>
            <a:lvl2pPr marL="0" indent="0">
              <a:buClr>
                <a:srgbClr val="A29A85"/>
              </a:buClr>
              <a:buSzTx/>
              <a:buNone/>
            </a:lvl2pPr>
            <a:lvl3pPr marL="0" indent="0">
              <a:buClr>
                <a:srgbClr val="A29A85"/>
              </a:buClr>
              <a:buSzTx/>
              <a:buNone/>
            </a:lvl3pPr>
            <a:lvl4pPr marL="0" indent="0">
              <a:buClr>
                <a:srgbClr val="A29A85"/>
              </a:buClr>
              <a:buSzTx/>
              <a:buNone/>
            </a:lvl4pPr>
            <a:lvl5pPr marL="0" indent="0">
              <a:buClr>
                <a:srgbClr val="A29A85"/>
              </a:buClr>
              <a:buSzTx/>
              <a:buNone/>
            </a:lvl5pPr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139" name="Shape 139"/>
          <p:cNvSpPr/>
          <p:nvPr/>
        </p:nvSpPr>
        <p:spPr>
          <a:xfrm>
            <a:off x="-1588" y="4792991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26953" y="206381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29953" y="433356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64668" y="704050"/>
            <a:ext cx="3200266" cy="189281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74279" y="704050"/>
            <a:ext cx="3304907" cy="189281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0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880417" y="922276"/>
            <a:ext cx="5567065" cy="603728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452656" indent="-173644"/>
            <a:lvl3pPr marL="731669" indent="-173644"/>
            <a:lvl4pPr marL="1010682" indent="-173644"/>
            <a:lvl5pPr marL="1289694" indent="-173644"/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rait Photo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730821" y="1396294"/>
            <a:ext cx="3768031" cy="2470036"/>
          </a:xfrm>
          <a:prstGeom prst="rect">
            <a:avLst/>
          </a:prstGeom>
        </p:spPr>
        <p:txBody>
          <a:bodyPr numCol="1" spcCol="23915"/>
          <a:lstStyle>
            <a:lvl1pPr marL="0" indent="0">
              <a:buClr>
                <a:srgbClr val="A29A85"/>
              </a:buClr>
              <a:buSzTx/>
              <a:buNone/>
            </a:lvl1pPr>
            <a:lvl2pPr marL="0" indent="0">
              <a:buClr>
                <a:srgbClr val="A29A85"/>
              </a:buClr>
              <a:buSzTx/>
              <a:buNone/>
            </a:lvl2pPr>
            <a:lvl3pPr marL="0" indent="0">
              <a:buClr>
                <a:srgbClr val="A29A85"/>
              </a:buClr>
              <a:buSzTx/>
              <a:buNone/>
            </a:lvl3pPr>
            <a:lvl4pPr marL="0" indent="0">
              <a:buClr>
                <a:srgbClr val="A29A85"/>
              </a:buClr>
              <a:buSzTx/>
              <a:buNone/>
            </a:lvl4pPr>
            <a:lvl5pPr marL="0" indent="0">
              <a:buClr>
                <a:srgbClr val="A29A85"/>
              </a:buClr>
              <a:buSzTx/>
              <a:buNone/>
            </a:lvl5pPr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144" name="Shape 144"/>
          <p:cNvSpPr/>
          <p:nvPr/>
        </p:nvSpPr>
        <p:spPr>
          <a:xfrm>
            <a:off x="-1588" y="4792991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26953" y="187330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29953" y="414306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82177" y="1396294"/>
            <a:ext cx="3200266" cy="250244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9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 Landscape Photos &amp; Bulle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1264815" y="833924"/>
            <a:ext cx="6614370" cy="1306888"/>
          </a:xfrm>
          <a:prstGeom prst="rect">
            <a:avLst/>
          </a:prstGeom>
        </p:spPr>
        <p:txBody>
          <a:bodyPr numCol="1" spcCol="23915"/>
          <a:lstStyle>
            <a:lvl1pPr marL="0" indent="0">
              <a:buClr>
                <a:srgbClr val="A29A85"/>
              </a:buClr>
              <a:buSzTx/>
              <a:buNone/>
            </a:lvl1pPr>
            <a:lvl2pPr marL="0" indent="0">
              <a:buClr>
                <a:srgbClr val="A29A85"/>
              </a:buClr>
              <a:buSzTx/>
              <a:buNone/>
            </a:lvl2pPr>
            <a:lvl3pPr marL="0" indent="0">
              <a:buClr>
                <a:srgbClr val="A29A85"/>
              </a:buClr>
              <a:buSzTx/>
              <a:buNone/>
            </a:lvl3pPr>
            <a:lvl4pPr marL="0" indent="0">
              <a:buClr>
                <a:srgbClr val="A29A85"/>
              </a:buClr>
              <a:buSzTx/>
              <a:buNone/>
            </a:lvl4pPr>
            <a:lvl5pPr marL="0" indent="0">
              <a:buClr>
                <a:srgbClr val="A29A85"/>
              </a:buClr>
              <a:buSzTx/>
              <a:buNone/>
            </a:lvl5pPr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149" name="Shape 149"/>
          <p:cNvSpPr/>
          <p:nvPr/>
        </p:nvSpPr>
        <p:spPr>
          <a:xfrm>
            <a:off x="-1588" y="4792991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26953" y="206381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29953" y="433356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64668" y="2596865"/>
            <a:ext cx="3200266" cy="189281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74279" y="2596865"/>
            <a:ext cx="3304907" cy="189281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0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hoto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93689" y="1079934"/>
            <a:ext cx="6561088" cy="270737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53" name="Shape 153"/>
          <p:cNvSpPr/>
          <p:nvPr/>
        </p:nvSpPr>
        <p:spPr>
          <a:xfrm>
            <a:off x="-1588" y="4798235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526953" y="169520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29953" y="396496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081387" y="3713136"/>
            <a:ext cx="2981227" cy="73925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0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Chart 158"/>
          <p:cNvGraphicFramePr/>
          <p:nvPr/>
        </p:nvGraphicFramePr>
        <p:xfrm>
          <a:off x="823603" y="1414463"/>
          <a:ext cx="7382209" cy="23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9" name="Shape 159"/>
          <p:cNvSpPr/>
          <p:nvPr/>
        </p:nvSpPr>
        <p:spPr>
          <a:xfrm>
            <a:off x="-1588" y="4795617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26953" y="187119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29953" y="414094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8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Chart 163"/>
          <p:cNvGraphicFramePr/>
          <p:nvPr/>
        </p:nvGraphicFramePr>
        <p:xfrm>
          <a:off x="841140" y="1358652"/>
          <a:ext cx="3026010" cy="2557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4" name="Chart 164"/>
          <p:cNvGraphicFramePr/>
          <p:nvPr/>
        </p:nvGraphicFramePr>
        <p:xfrm>
          <a:off x="4807861" y="1519386"/>
          <a:ext cx="3847281" cy="22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5" name="Shape 165"/>
          <p:cNvSpPr/>
          <p:nvPr/>
        </p:nvSpPr>
        <p:spPr>
          <a:xfrm>
            <a:off x="-1588" y="4797902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26953" y="187330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29953" y="414306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9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1588" y="4804585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526953" y="174902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29953" y="401878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graphicFrame>
        <p:nvGraphicFramePr>
          <p:cNvPr id="172" name="Table 172"/>
          <p:cNvGraphicFramePr/>
          <p:nvPr/>
        </p:nvGraphicFramePr>
        <p:xfrm>
          <a:off x="1119206" y="1702263"/>
          <a:ext cx="6905587" cy="1738972"/>
        </p:xfrm>
        <a:graphic>
          <a:graphicData uri="http://schemas.openxmlformats.org/drawingml/2006/table">
            <a:tbl>
              <a:tblPr firstRow="1" firstCol="1">
                <a:tableStyleId>{8F44A2F1-9E1F-4B54-A3A2-5F16C0AD49E2}</a:tableStyleId>
              </a:tblPr>
              <a:tblGrid>
                <a:gridCol w="5300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2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69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2000" spc="39">
                          <a:solidFill>
                            <a:srgbClr val="FFCA00"/>
                          </a:solidFill>
                        </a:defRPr>
                      </a:pPr>
                      <a:endParaRPr sz="1100"/>
                    </a:p>
                  </a:txBody>
                  <a:tcPr marL="35719" marR="35719" marT="26789" marB="26789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38100">
                      <a:solidFill>
                        <a:srgbClr val="A8B3BD"/>
                      </a:solidFill>
                      <a:miter lim="400000"/>
                    </a:lnR>
                    <a:lnT w="38100">
                      <a:solidFill>
                        <a:srgbClr val="A8B3BD"/>
                      </a:solidFill>
                      <a:miter lim="400000"/>
                    </a:lnT>
                    <a:lnB w="38100">
                      <a:solidFill>
                        <a:srgbClr val="A8B3BD"/>
                      </a:solidFill>
                      <a:miter lim="400000"/>
                    </a:lnB>
                    <a:solidFill>
                      <a:srgbClr val="FFCA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2000" spc="39">
                          <a:solidFill>
                            <a:srgbClr val="FFCA00"/>
                          </a:solidFill>
                        </a:defRPr>
                      </a:pPr>
                      <a:endParaRPr sz="1100"/>
                    </a:p>
                  </a:txBody>
                  <a:tcPr marL="35719" marR="35719" marT="26789" marB="26789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38100">
                      <a:solidFill>
                        <a:srgbClr val="A8B3BD"/>
                      </a:solidFill>
                      <a:miter lim="400000"/>
                    </a:lnR>
                    <a:lnT w="38100">
                      <a:solidFill>
                        <a:srgbClr val="A8B3BD"/>
                      </a:solidFill>
                      <a:miter lim="400000"/>
                    </a:lnT>
                    <a:lnB w="38100">
                      <a:solidFill>
                        <a:srgbClr val="A8B3BD"/>
                      </a:solidFill>
                      <a:miter lim="400000"/>
                    </a:lnB>
                    <a:solidFill>
                      <a:srgbClr val="FFCA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2000" spc="39">
                          <a:solidFill>
                            <a:srgbClr val="FFCA00"/>
                          </a:solidFill>
                        </a:defRPr>
                      </a:pPr>
                      <a:endParaRPr sz="1100"/>
                    </a:p>
                  </a:txBody>
                  <a:tcPr marL="35719" marR="35719" marT="26789" marB="26789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38100">
                      <a:solidFill>
                        <a:srgbClr val="A8B3BD"/>
                      </a:solidFill>
                      <a:miter lim="400000"/>
                    </a:lnR>
                    <a:lnT w="38100">
                      <a:solidFill>
                        <a:srgbClr val="A8B3BD"/>
                      </a:solidFill>
                      <a:miter lim="400000"/>
                    </a:lnT>
                    <a:lnB w="38100">
                      <a:solidFill>
                        <a:srgbClr val="A8B3BD"/>
                      </a:solidFill>
                      <a:miter lim="400000"/>
                    </a:lnB>
                    <a:solidFill>
                      <a:srgbClr val="FFCA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2000" spc="39">
                          <a:solidFill>
                            <a:srgbClr val="FFCA00"/>
                          </a:solidFill>
                        </a:defRPr>
                      </a:pPr>
                      <a:endParaRPr sz="1100"/>
                    </a:p>
                  </a:txBody>
                  <a:tcPr marL="35719" marR="35719" marT="26789" marB="26789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38100">
                      <a:solidFill>
                        <a:srgbClr val="A8B3BD"/>
                      </a:solidFill>
                      <a:miter lim="400000"/>
                    </a:lnR>
                    <a:lnT w="38100">
                      <a:solidFill>
                        <a:srgbClr val="A8B3BD"/>
                      </a:solidFill>
                      <a:miter lim="400000"/>
                    </a:lnT>
                    <a:lnB w="38100">
                      <a:solidFill>
                        <a:srgbClr val="A8B3BD"/>
                      </a:solidFill>
                      <a:miter lim="400000"/>
                    </a:lnB>
                    <a:solidFill>
                      <a:srgbClr val="FFC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92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2000" spc="39"/>
                      </a:pPr>
                      <a:endParaRPr sz="1100"/>
                    </a:p>
                  </a:txBody>
                  <a:tcPr marL="35719" marR="35719" marT="26789" marB="26789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38100">
                      <a:solidFill>
                        <a:srgbClr val="A8B3BD"/>
                      </a:solidFill>
                      <a:miter lim="400000"/>
                    </a:lnR>
                    <a:lnT w="38100">
                      <a:solidFill>
                        <a:srgbClr val="A8B3BD"/>
                      </a:solidFill>
                      <a:miter lim="400000"/>
                    </a:lnT>
                    <a:lnB w="38100">
                      <a:solidFill>
                        <a:srgbClr val="A8B3BD"/>
                      </a:solidFill>
                      <a:miter lim="400000"/>
                    </a:lnB>
                    <a:solidFill>
                      <a:srgbClr val="FFCA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A8B3BD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A8B3BD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A8B3BD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2000" spc="39"/>
                      </a:pPr>
                      <a:endParaRPr sz="1100"/>
                    </a:p>
                  </a:txBody>
                  <a:tcPr marL="35719" marR="35719" marT="26789" marB="26789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38100">
                      <a:solidFill>
                        <a:srgbClr val="A8B3BD"/>
                      </a:solidFill>
                      <a:miter lim="400000"/>
                    </a:lnR>
                    <a:lnT w="38100">
                      <a:solidFill>
                        <a:srgbClr val="A8B3BD"/>
                      </a:solidFill>
                      <a:miter lim="400000"/>
                    </a:lnT>
                    <a:lnB w="38100">
                      <a:solidFill>
                        <a:srgbClr val="A8B3BD"/>
                      </a:solidFill>
                      <a:miter lim="400000"/>
                    </a:lnB>
                    <a:solidFill>
                      <a:srgbClr val="FFCA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382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2000" spc="39"/>
                      </a:pPr>
                      <a:endParaRPr sz="1100"/>
                    </a:p>
                  </a:txBody>
                  <a:tcPr marL="35719" marR="35719" marT="26789" marB="26789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38100">
                      <a:solidFill>
                        <a:srgbClr val="A8B3BD"/>
                      </a:solidFill>
                      <a:miter lim="400000"/>
                    </a:lnR>
                    <a:lnT w="38100">
                      <a:solidFill>
                        <a:srgbClr val="A8B3BD"/>
                      </a:solidFill>
                      <a:miter lim="400000"/>
                    </a:lnT>
                    <a:lnB w="38100">
                      <a:solidFill>
                        <a:srgbClr val="A8B3BD"/>
                      </a:solidFill>
                      <a:miter lim="400000"/>
                    </a:lnB>
                    <a:solidFill>
                      <a:srgbClr val="FFCA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089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2000" spc="39"/>
                      </a:pPr>
                      <a:endParaRPr sz="1100"/>
                    </a:p>
                  </a:txBody>
                  <a:tcPr marL="35719" marR="35719" marT="26789" marB="26789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38100">
                      <a:solidFill>
                        <a:srgbClr val="A8B3BD"/>
                      </a:solidFill>
                      <a:miter lim="400000"/>
                    </a:lnR>
                    <a:lnT w="38100">
                      <a:solidFill>
                        <a:srgbClr val="A8B3BD"/>
                      </a:solidFill>
                      <a:miter lim="400000"/>
                    </a:lnT>
                    <a:lnB w="38100">
                      <a:solidFill>
                        <a:srgbClr val="A8B3BD"/>
                      </a:solidFill>
                      <a:miter lim="400000"/>
                    </a:lnB>
                    <a:solidFill>
                      <a:srgbClr val="FFCA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38100">
                      <a:solidFill>
                        <a:srgbClr val="A8B3BD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 sz="1600" spc="16">
                          <a:effectLst>
                            <a:outerShdw blurRad="25400" dist="12700" dir="13500000" rotWithShape="0">
                              <a:srgbClr val="FFFFFF"/>
                            </a:outerShdw>
                          </a:effectLst>
                          <a:sym typeface="Helvetica Neue"/>
                        </a:defRPr>
                      </a:pPr>
                      <a:endParaRPr sz="800"/>
                    </a:p>
                  </a:txBody>
                  <a:tcPr marL="89297" marR="89297" marT="66973" marB="66973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8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/>
          <p:cNvGrpSpPr/>
          <p:nvPr/>
        </p:nvGrpSpPr>
        <p:grpSpPr>
          <a:xfrm>
            <a:off x="5149274" y="1657975"/>
            <a:ext cx="2922153" cy="2191615"/>
            <a:chOff x="0" y="0"/>
            <a:chExt cx="4155949" cy="4155949"/>
          </a:xfrm>
        </p:grpSpPr>
        <p:graphicFrame>
          <p:nvGraphicFramePr>
            <p:cNvPr id="174" name="Chart 174"/>
            <p:cNvGraphicFramePr/>
            <p:nvPr/>
          </p:nvGraphicFramePr>
          <p:xfrm>
            <a:off x="0" y="0"/>
            <a:ext cx="4155949" cy="41559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75" name="Chart 175"/>
            <p:cNvGraphicFramePr/>
            <p:nvPr/>
          </p:nvGraphicFramePr>
          <p:xfrm>
            <a:off x="477825" y="477825"/>
            <a:ext cx="3200298" cy="320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6" name="Shape 176"/>
            <p:cNvSpPr/>
            <p:nvPr/>
          </p:nvSpPr>
          <p:spPr>
            <a:xfrm>
              <a:off x="1200297" y="890483"/>
              <a:ext cx="1755357" cy="237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0F1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Tx/>
                <a:defRPr sz="2000" spc="39">
                  <a:solidFill>
                    <a:srgbClr val="FFFFFF"/>
                  </a:solidFill>
                  <a:effectLst>
                    <a:outerShdw blurRad="25400" dist="25400" dir="13500000" rotWithShape="0">
                      <a:srgbClr val="555555">
                        <a:alpha val="25000"/>
                      </a:srgbClr>
                    </a:outerShdw>
                  </a:effectLst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pPr>
              <a:endParaRPr/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1072574" y="1657975"/>
            <a:ext cx="2922153" cy="2191615"/>
            <a:chOff x="0" y="0"/>
            <a:chExt cx="4155949" cy="4155949"/>
          </a:xfrm>
        </p:grpSpPr>
        <p:graphicFrame>
          <p:nvGraphicFramePr>
            <p:cNvPr id="178" name="Chart 178"/>
            <p:cNvGraphicFramePr/>
            <p:nvPr/>
          </p:nvGraphicFramePr>
          <p:xfrm>
            <a:off x="0" y="0"/>
            <a:ext cx="4155949" cy="41559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79" name="Chart 179"/>
            <p:cNvGraphicFramePr/>
            <p:nvPr/>
          </p:nvGraphicFramePr>
          <p:xfrm>
            <a:off x="477825" y="477825"/>
            <a:ext cx="3200298" cy="320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80" name="Shape 180"/>
            <p:cNvSpPr/>
            <p:nvPr/>
          </p:nvSpPr>
          <p:spPr>
            <a:xfrm>
              <a:off x="1203859" y="895304"/>
              <a:ext cx="1748232" cy="236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0F1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buClrTx/>
                <a:defRPr sz="2000" spc="39">
                  <a:solidFill>
                    <a:srgbClr val="FFFFFF"/>
                  </a:solidFill>
                  <a:effectLst>
                    <a:outerShdw blurRad="25400" dist="25400" dir="13500000" rotWithShape="0">
                      <a:srgbClr val="555555">
                        <a:alpha val="25000"/>
                      </a:srgbClr>
                    </a:outerShdw>
                  </a:effectLst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pPr>
              <a:endParaRPr/>
            </a:p>
          </p:txBody>
        </p:sp>
      </p:grpSp>
      <p:sp>
        <p:nvSpPr>
          <p:cNvPr id="182" name="Shape 182"/>
          <p:cNvSpPr/>
          <p:nvPr/>
        </p:nvSpPr>
        <p:spPr>
          <a:xfrm>
            <a:off x="-1588" y="4795580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26953" y="170760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29953" y="397735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2643771" y="1691670"/>
            <a:ext cx="1638740" cy="6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298" y="0"/>
                </a:lnTo>
                <a:lnTo>
                  <a:pt x="21600" y="0"/>
                </a:lnTo>
              </a:path>
            </a:pathLst>
          </a:custGeom>
          <a:ln w="25400">
            <a:solidFill/>
            <a:miter lim="400000"/>
            <a:headEnd type="oval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0800000">
            <a:off x="4418596" y="2951728"/>
            <a:ext cx="1638740" cy="6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298" y="0"/>
                </a:lnTo>
                <a:lnTo>
                  <a:pt x="21600" y="0"/>
                </a:lnTo>
              </a:path>
            </a:pathLst>
          </a:custGeom>
          <a:ln w="25400">
            <a:solidFill/>
            <a:miter lim="400000"/>
            <a:headEnd type="oval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535041" y="1346317"/>
            <a:ext cx="734467" cy="400031"/>
          </a:xfrm>
        </p:spPr>
        <p:txBody>
          <a:bodyPr vert="horz" numCol="1"/>
          <a:lstStyle>
            <a:lvl1pPr marL="0" indent="0" algn="ctr">
              <a:buNone/>
              <a:defRPr b="0" i="0"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68%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18595" y="3312946"/>
            <a:ext cx="734467" cy="400031"/>
          </a:xfrm>
        </p:spPr>
        <p:txBody>
          <a:bodyPr vert="horz" numCol="1"/>
          <a:lstStyle>
            <a:lvl1pPr marL="0" indent="0" algn="ctr">
              <a:buNone/>
              <a:defRPr b="0" i="0"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68%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9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 Portrait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5622" y="1530876"/>
            <a:ext cx="2543278" cy="193383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89021" y="1530876"/>
            <a:ext cx="2543278" cy="193383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31533" y="1530876"/>
            <a:ext cx="2543278" cy="193383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88" name="Shape 188"/>
          <p:cNvSpPr/>
          <p:nvPr/>
        </p:nvSpPr>
        <p:spPr>
          <a:xfrm>
            <a:off x="-1588" y="4792991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26953" y="168069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29953" y="395044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138287" y="3406664"/>
            <a:ext cx="1634927" cy="580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754537" y="3406664"/>
            <a:ext cx="1634927" cy="580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6412012" y="3406664"/>
            <a:ext cx="1634927" cy="580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4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rt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-3176" y="4797753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26953" y="188718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29954" y="415694"/>
            <a:ext cx="8284093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graphicFrame>
        <p:nvGraphicFramePr>
          <p:cNvPr id="203" name="Chart 203"/>
          <p:cNvGraphicFramePr/>
          <p:nvPr/>
        </p:nvGraphicFramePr>
        <p:xfrm>
          <a:off x="1187305" y="1910136"/>
          <a:ext cx="2259303" cy="1694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4" name="Chart 204"/>
          <p:cNvGraphicFramePr/>
          <p:nvPr/>
        </p:nvGraphicFramePr>
        <p:xfrm>
          <a:off x="1447066" y="2104957"/>
          <a:ext cx="1739781" cy="1304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" name="Shape 205"/>
          <p:cNvSpPr/>
          <p:nvPr/>
        </p:nvSpPr>
        <p:spPr>
          <a:xfrm>
            <a:off x="1889060" y="2323171"/>
            <a:ext cx="855792" cy="868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0F1F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431438" y="1828612"/>
            <a:ext cx="1837580" cy="828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298" y="0"/>
                </a:lnTo>
                <a:lnTo>
                  <a:pt x="21600" y="0"/>
                </a:lnTo>
              </a:path>
            </a:pathLst>
          </a:custGeom>
          <a:ln w="25400">
            <a:solidFill/>
            <a:miter lim="400000"/>
            <a:headEnd type="oval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535041" y="1428323"/>
            <a:ext cx="734467" cy="400031"/>
          </a:xfrm>
        </p:spPr>
        <p:txBody>
          <a:bodyPr vert="horz" numCol="1"/>
          <a:lstStyle>
            <a:lvl1pPr marL="0" indent="0" algn="ctr">
              <a:buNone/>
              <a:defRPr b="0" i="0"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68%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10609" y="1428323"/>
            <a:ext cx="3480346" cy="224860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3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s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5293630" y="2202032"/>
            <a:ext cx="3236604" cy="483732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1020961" y="1048085"/>
            <a:ext cx="3520328" cy="3047331"/>
          </a:xfrm>
          <a:prstGeom prst="rect">
            <a:avLst/>
          </a:prstGeom>
        </p:spPr>
        <p:txBody>
          <a:bodyPr numCol="1" spcCol="23915"/>
          <a:lstStyle>
            <a:lvl1pPr marL="165375" indent="-165375"/>
            <a:lvl2pPr marL="444388" indent="-165375"/>
            <a:lvl3pPr marL="723400" indent="-165375"/>
            <a:lvl4pPr marL="1002413" indent="-165375"/>
            <a:lvl5pPr marL="1281426" indent="-165375"/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17" name="Shape 17"/>
          <p:cNvSpPr/>
          <p:nvPr/>
        </p:nvSpPr>
        <p:spPr>
          <a:xfrm>
            <a:off x="-1588" y="4799575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429953" y="442583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5599112" y="2758929"/>
            <a:ext cx="2981226" cy="73925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0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57002" y="768288"/>
            <a:ext cx="6629997" cy="47466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328625" y="2333835"/>
            <a:ext cx="6486750" cy="1861533"/>
          </a:xfrm>
          <a:prstGeom prst="rect">
            <a:avLst/>
          </a:prstGeom>
        </p:spPr>
        <p:txBody>
          <a:bodyPr numCol="2" spcCol="246771"/>
          <a:lstStyle>
            <a:lvl1pPr marL="150994" indent="-150994"/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34" name="Shape 34"/>
          <p:cNvSpPr/>
          <p:nvPr/>
        </p:nvSpPr>
        <p:spPr>
          <a:xfrm>
            <a:off x="-1588" y="4802516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526953" y="164485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429953" y="391460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3081387" y="1307443"/>
            <a:ext cx="2981227" cy="73926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0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s - 2 Column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827758" y="3940478"/>
            <a:ext cx="5488484" cy="42195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229618" y="1135313"/>
            <a:ext cx="6684765" cy="2194590"/>
          </a:xfrm>
          <a:prstGeom prst="rect">
            <a:avLst/>
          </a:prstGeom>
        </p:spPr>
        <p:txBody>
          <a:bodyPr numCol="2" spcCol="254304"/>
          <a:lstStyle>
            <a:lvl1pPr marL="150994" indent="-150994"/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3081387" y="4463344"/>
            <a:ext cx="2981227" cy="73925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-1588" y="4797754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26953" y="172746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29953" y="399721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0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1486768" y="1276638"/>
            <a:ext cx="6179989" cy="2433061"/>
          </a:xfrm>
          <a:prstGeom prst="rect">
            <a:avLst/>
          </a:prstGeom>
        </p:spPr>
        <p:txBody>
          <a:bodyPr numCol="1" spcCol="23915"/>
          <a:lstStyle>
            <a:lvl1pPr marL="150994" indent="-150994"/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55" name="Shape 55"/>
          <p:cNvSpPr/>
          <p:nvPr/>
        </p:nvSpPr>
        <p:spPr>
          <a:xfrm>
            <a:off x="-1588" y="4797754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26953" y="180782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29954" y="407758"/>
            <a:ext cx="8284093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8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s -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1527180" y="1185081"/>
            <a:ext cx="6089640" cy="2773339"/>
          </a:xfrm>
          <a:prstGeom prst="rect">
            <a:avLst/>
          </a:prstGeom>
        </p:spPr>
        <p:txBody>
          <a:bodyPr numCol="2" spcCol="231665"/>
          <a:lstStyle>
            <a:lvl1pPr marL="150994" indent="-150994"/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60" name="Shape 60"/>
          <p:cNvSpPr/>
          <p:nvPr/>
        </p:nvSpPr>
        <p:spPr>
          <a:xfrm>
            <a:off x="-1588" y="4797754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26953" y="247755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29954" y="474730"/>
            <a:ext cx="8284093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8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1588" y="4792991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26953" y="168280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29953" y="395256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7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1943323" y="790542"/>
            <a:ext cx="5257355" cy="44151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9" name="Shape 69"/>
          <p:cNvSpPr/>
          <p:nvPr/>
        </p:nvSpPr>
        <p:spPr>
          <a:xfrm>
            <a:off x="-1588" y="4797754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526953" y="196856"/>
            <a:ext cx="192454" cy="143788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29953" y="423831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081387" y="1329642"/>
            <a:ext cx="2981227" cy="73925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1440" y="177478"/>
            <a:ext cx="3381003" cy="143991"/>
          </a:xfrm>
        </p:spPr>
        <p:txBody>
          <a:bodyPr vert="horz" numCol="1">
            <a:noAutofit/>
          </a:bodyPr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COMPANY NAME / PRESENTATION NAME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20053" y="4906662"/>
            <a:ext cx="309798" cy="143991"/>
          </a:xfrm>
        </p:spPr>
        <p:txBody>
          <a:bodyPr vert="horz" numCol="1">
            <a:noAutofit/>
          </a:bodyPr>
          <a:lstStyle>
            <a:lvl1pPr marL="0" indent="0" algn="r">
              <a:buNone/>
              <a:defRPr sz="1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Next Condensed Regular"/>
                <a:cs typeface="Avenir Next Condensed Regular"/>
              </a:defRPr>
            </a:lvl1pPr>
          </a:lstStyle>
          <a:p>
            <a:pPr lvl="0"/>
            <a:r>
              <a:rPr lang="en-US" dirty="0" smtClean="0"/>
              <a:t>#00</a:t>
            </a:r>
            <a:endParaRPr lang="en-US" dirty="0"/>
          </a:p>
        </p:txBody>
      </p:sp>
      <p:sp>
        <p:nvSpPr>
          <p:cNvPr id="10" name="Shape 6"/>
          <p:cNvSpPr/>
          <p:nvPr userDrawn="1"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80417" y="880501"/>
            <a:ext cx="5567065" cy="6037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spc="0">
                <a:effectLst/>
              </a:defRPr>
            </a:pPr>
            <a:r>
              <a:rPr sz="5600" spc="113" dirty="0"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6375" y="2239035"/>
            <a:ext cx="7231250" cy="20906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numCol="3" spcCol="322777" anchor="ctr">
            <a:normAutofit/>
          </a:bodyPr>
          <a:lstStyle>
            <a:lvl2pPr marL="721135" indent="-276635"/>
            <a:lvl3pPr marL="1165635" indent="-276635"/>
            <a:lvl4pPr marL="1610135" indent="-276635"/>
            <a:lvl5pPr marL="2054635" indent="-276635"/>
          </a:lstStyle>
          <a:p>
            <a:pPr lvl="0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effectLst/>
              </a:defRPr>
            </a:pPr>
            <a:r>
              <a: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</a:rP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909637" y="1508160"/>
            <a:ext cx="2981226" cy="73925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-1588" y="4802516"/>
            <a:ext cx="9147176" cy="345747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480083" y="123463"/>
            <a:ext cx="258754" cy="251980"/>
          </a:xfrm>
          <a:prstGeom prst="rect">
            <a:avLst/>
          </a:prstGeom>
          <a:solidFill>
            <a:srgbClr val="FFC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429953" y="404781"/>
            <a:ext cx="8284094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0" tIns="0" rIns="0" bIns="0"/>
          <a:lstStyle/>
          <a:p>
            <a:pPr lvl="0">
              <a:buClrTx/>
              <a:defRPr sz="2000" spc="39"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80" r:id="rId28"/>
  </p:sldLayoutIdLst>
  <p:transition spd="med"/>
  <p:txStyles>
    <p:titleStyle>
      <a:lvl1pPr defTabSz="358731">
        <a:lnSpc>
          <a:spcPct val="90000"/>
        </a:lnSpc>
        <a:buClr>
          <a:srgbClr val="A29A85"/>
        </a:buClr>
        <a:defRPr sz="5600" spc="113"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Futura Condensed"/>
        </a:defRPr>
      </a:lvl1pPr>
      <a:lvl2pPr indent="143492" defTabSz="358731">
        <a:lnSpc>
          <a:spcPct val="90000"/>
        </a:lnSpc>
        <a:buClr>
          <a:srgbClr val="A29A85"/>
        </a:buClr>
        <a:defRPr sz="5600" spc="113"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Futura Condensed"/>
        </a:defRPr>
      </a:lvl2pPr>
      <a:lvl3pPr indent="286984" defTabSz="358731">
        <a:lnSpc>
          <a:spcPct val="90000"/>
        </a:lnSpc>
        <a:buClr>
          <a:srgbClr val="A29A85"/>
        </a:buClr>
        <a:defRPr sz="5600" spc="113"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Futura Condensed"/>
        </a:defRPr>
      </a:lvl3pPr>
      <a:lvl4pPr indent="430477" defTabSz="358731">
        <a:lnSpc>
          <a:spcPct val="90000"/>
        </a:lnSpc>
        <a:buClr>
          <a:srgbClr val="A29A85"/>
        </a:buClr>
        <a:defRPr sz="5600" spc="113"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Futura Condensed"/>
        </a:defRPr>
      </a:lvl4pPr>
      <a:lvl5pPr indent="573969" defTabSz="358731">
        <a:lnSpc>
          <a:spcPct val="90000"/>
        </a:lnSpc>
        <a:buClr>
          <a:srgbClr val="A29A85"/>
        </a:buClr>
        <a:defRPr sz="5600" spc="113"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Futura Condensed"/>
        </a:defRPr>
      </a:lvl5pPr>
      <a:lvl6pPr indent="717461" defTabSz="358731">
        <a:lnSpc>
          <a:spcPct val="90000"/>
        </a:lnSpc>
        <a:buClr>
          <a:srgbClr val="A29A85"/>
        </a:buClr>
        <a:defRPr sz="5600" spc="113"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Futura Condensed"/>
        </a:defRPr>
      </a:lvl6pPr>
      <a:lvl7pPr indent="860953" defTabSz="358731">
        <a:lnSpc>
          <a:spcPct val="90000"/>
        </a:lnSpc>
        <a:buClr>
          <a:srgbClr val="A29A85"/>
        </a:buClr>
        <a:defRPr sz="5600" spc="113"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Futura Condensed"/>
        </a:defRPr>
      </a:lvl7pPr>
      <a:lvl8pPr indent="1004446" defTabSz="358731">
        <a:lnSpc>
          <a:spcPct val="90000"/>
        </a:lnSpc>
        <a:buClr>
          <a:srgbClr val="A29A85"/>
        </a:buClr>
        <a:defRPr sz="5600" spc="113"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Futura Condensed"/>
        </a:defRPr>
      </a:lvl8pPr>
      <a:lvl9pPr indent="1147938" defTabSz="358731">
        <a:lnSpc>
          <a:spcPct val="90000"/>
        </a:lnSpc>
        <a:buClr>
          <a:srgbClr val="A29A85"/>
        </a:buClr>
        <a:defRPr sz="5600" spc="113"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Futura Condensed"/>
        </a:defRPr>
      </a:lvl9pPr>
    </p:titleStyle>
    <p:bodyStyle>
      <a:lvl1pPr marL="173644" indent="-173644" defTabSz="358731">
        <a:spcBef>
          <a:spcPts val="1506"/>
        </a:spcBef>
        <a:buSzPct val="50000"/>
        <a:buChar char="•"/>
        <a:defRPr sz="1800" spc="18">
          <a:effectLst>
            <a:outerShdw blurRad="25400" dist="25400" dir="13500000" rotWithShape="0">
              <a:srgbClr val="8C8E82">
                <a:alpha val="44000"/>
              </a:srgbClr>
            </a:outerShdw>
          </a:effectLst>
          <a:latin typeface="Avenir Next Condensed Demi Bold"/>
          <a:ea typeface="Avenir Next Condensed Demi Bold"/>
          <a:cs typeface="Avenir Next Condensed Demi Bold"/>
          <a:sym typeface="Avenir Next Condensed Demi Bold"/>
        </a:defRPr>
      </a:lvl1pPr>
      <a:lvl2pPr marL="430007" indent="-150994" defTabSz="358731">
        <a:spcBef>
          <a:spcPts val="1506"/>
        </a:spcBef>
        <a:buSzPct val="50000"/>
        <a:buChar char="•"/>
        <a:defRPr sz="1800" spc="18">
          <a:effectLst>
            <a:outerShdw blurRad="25400" dist="25400" dir="13500000" rotWithShape="0">
              <a:srgbClr val="8C8E82">
                <a:alpha val="44000"/>
              </a:srgbClr>
            </a:outerShdw>
          </a:effectLst>
          <a:latin typeface="Avenir Next Condensed Demi Bold"/>
          <a:ea typeface="Avenir Next Condensed Demi Bold"/>
          <a:cs typeface="Avenir Next Condensed Demi Bold"/>
          <a:sym typeface="Avenir Next Condensed Demi Bold"/>
        </a:defRPr>
      </a:lvl2pPr>
      <a:lvl3pPr marL="709020" indent="-150994" defTabSz="358731">
        <a:spcBef>
          <a:spcPts val="1506"/>
        </a:spcBef>
        <a:buSzPct val="50000"/>
        <a:buChar char="•"/>
        <a:defRPr sz="1800" spc="18">
          <a:effectLst>
            <a:outerShdw blurRad="25400" dist="25400" dir="13500000" rotWithShape="0">
              <a:srgbClr val="8C8E82">
                <a:alpha val="44000"/>
              </a:srgbClr>
            </a:outerShdw>
          </a:effectLst>
          <a:latin typeface="Avenir Next Condensed Demi Bold"/>
          <a:ea typeface="Avenir Next Condensed Demi Bold"/>
          <a:cs typeface="Avenir Next Condensed Demi Bold"/>
          <a:sym typeface="Avenir Next Condensed Demi Bold"/>
        </a:defRPr>
      </a:lvl3pPr>
      <a:lvl4pPr marL="988032" indent="-150994" defTabSz="358731">
        <a:spcBef>
          <a:spcPts val="1506"/>
        </a:spcBef>
        <a:buSzPct val="50000"/>
        <a:buChar char="•"/>
        <a:defRPr sz="1800" spc="18">
          <a:effectLst>
            <a:outerShdw blurRad="25400" dist="25400" dir="13500000" rotWithShape="0">
              <a:srgbClr val="8C8E82">
                <a:alpha val="44000"/>
              </a:srgbClr>
            </a:outerShdw>
          </a:effectLst>
          <a:latin typeface="Avenir Next Condensed Demi Bold"/>
          <a:ea typeface="Avenir Next Condensed Demi Bold"/>
          <a:cs typeface="Avenir Next Condensed Demi Bold"/>
          <a:sym typeface="Avenir Next Condensed Demi Bold"/>
        </a:defRPr>
      </a:lvl4pPr>
      <a:lvl5pPr marL="1267045" indent="-150994" defTabSz="358731">
        <a:spcBef>
          <a:spcPts val="1506"/>
        </a:spcBef>
        <a:buSzPct val="50000"/>
        <a:buChar char="•"/>
        <a:defRPr sz="1800" spc="18">
          <a:effectLst>
            <a:outerShdw blurRad="25400" dist="25400" dir="13500000" rotWithShape="0">
              <a:srgbClr val="8C8E82">
                <a:alpha val="44000"/>
              </a:srgbClr>
            </a:outerShdw>
          </a:effectLst>
          <a:latin typeface="Avenir Next Condensed Demi Bold"/>
          <a:ea typeface="Avenir Next Condensed Demi Bold"/>
          <a:cs typeface="Avenir Next Condensed Demi Bold"/>
          <a:sym typeface="Avenir Next Condensed Demi Bold"/>
        </a:defRPr>
      </a:lvl5pPr>
      <a:lvl6pPr marL="1546058" indent="-150994" defTabSz="358731">
        <a:spcBef>
          <a:spcPts val="1506"/>
        </a:spcBef>
        <a:buSzPct val="50000"/>
        <a:buChar char="•"/>
        <a:defRPr sz="1800" spc="18">
          <a:effectLst>
            <a:outerShdw blurRad="25400" dist="25400" dir="13500000" rotWithShape="0">
              <a:srgbClr val="8C8E82">
                <a:alpha val="44000"/>
              </a:srgbClr>
            </a:outerShdw>
          </a:effectLst>
          <a:latin typeface="Avenir Next Condensed Demi Bold"/>
          <a:ea typeface="Avenir Next Condensed Demi Bold"/>
          <a:cs typeface="Avenir Next Condensed Demi Bold"/>
          <a:sym typeface="Avenir Next Condensed Demi Bold"/>
        </a:defRPr>
      </a:lvl6pPr>
      <a:lvl7pPr marL="1825070" indent="-150994" defTabSz="358731">
        <a:spcBef>
          <a:spcPts val="1506"/>
        </a:spcBef>
        <a:buSzPct val="50000"/>
        <a:buChar char="•"/>
        <a:defRPr sz="1800" spc="18">
          <a:effectLst>
            <a:outerShdw blurRad="25400" dist="25400" dir="13500000" rotWithShape="0">
              <a:srgbClr val="8C8E82">
                <a:alpha val="44000"/>
              </a:srgbClr>
            </a:outerShdw>
          </a:effectLst>
          <a:latin typeface="Avenir Next Condensed Demi Bold"/>
          <a:ea typeface="Avenir Next Condensed Demi Bold"/>
          <a:cs typeface="Avenir Next Condensed Demi Bold"/>
          <a:sym typeface="Avenir Next Condensed Demi Bold"/>
        </a:defRPr>
      </a:lvl7pPr>
      <a:lvl8pPr marL="2104083" indent="-150994" defTabSz="358731">
        <a:spcBef>
          <a:spcPts val="1506"/>
        </a:spcBef>
        <a:buSzPct val="50000"/>
        <a:buChar char="•"/>
        <a:defRPr sz="1800" spc="18">
          <a:effectLst>
            <a:outerShdw blurRad="25400" dist="25400" dir="13500000" rotWithShape="0">
              <a:srgbClr val="8C8E82">
                <a:alpha val="44000"/>
              </a:srgbClr>
            </a:outerShdw>
          </a:effectLst>
          <a:latin typeface="Avenir Next Condensed Demi Bold"/>
          <a:ea typeface="Avenir Next Condensed Demi Bold"/>
          <a:cs typeface="Avenir Next Condensed Demi Bold"/>
          <a:sym typeface="Avenir Next Condensed Demi Bold"/>
        </a:defRPr>
      </a:lvl8pPr>
      <a:lvl9pPr marL="2383096" indent="-150994" defTabSz="358731">
        <a:spcBef>
          <a:spcPts val="1506"/>
        </a:spcBef>
        <a:buSzPct val="50000"/>
        <a:buChar char="•"/>
        <a:defRPr sz="1800" spc="18">
          <a:effectLst>
            <a:outerShdw blurRad="25400" dist="25400" dir="13500000" rotWithShape="0">
              <a:srgbClr val="8C8E82">
                <a:alpha val="44000"/>
              </a:srgbClr>
            </a:outerShdw>
          </a:effectLst>
          <a:latin typeface="Avenir Next Condensed Demi Bold"/>
          <a:ea typeface="Avenir Next Condensed Demi Bold"/>
          <a:cs typeface="Avenir Next Condensed Demi Bold"/>
          <a:sym typeface="Avenir Next Condensed Demi Bold"/>
        </a:defRPr>
      </a:lvl9pPr>
    </p:bodyStyle>
    <p:otherStyle>
      <a:lvl1pPr algn="ctr" defTabSz="358731">
        <a:lnSpc>
          <a:spcPct val="90000"/>
        </a:lnSpc>
        <a:defRPr sz="700" b="1" spc="14">
          <a:solidFill>
            <a:schemeClr val="tx1"/>
          </a:solidFill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American Typewriter"/>
        </a:defRPr>
      </a:lvl1pPr>
      <a:lvl2pPr indent="143492" algn="ctr" defTabSz="358731">
        <a:lnSpc>
          <a:spcPct val="90000"/>
        </a:lnSpc>
        <a:defRPr sz="700" b="1" spc="14">
          <a:solidFill>
            <a:schemeClr val="tx1"/>
          </a:solidFill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American Typewriter"/>
        </a:defRPr>
      </a:lvl2pPr>
      <a:lvl3pPr indent="286984" algn="ctr" defTabSz="358731">
        <a:lnSpc>
          <a:spcPct val="90000"/>
        </a:lnSpc>
        <a:defRPr sz="700" b="1" spc="14">
          <a:solidFill>
            <a:schemeClr val="tx1"/>
          </a:solidFill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American Typewriter"/>
        </a:defRPr>
      </a:lvl3pPr>
      <a:lvl4pPr indent="430477" algn="ctr" defTabSz="358731">
        <a:lnSpc>
          <a:spcPct val="90000"/>
        </a:lnSpc>
        <a:defRPr sz="700" b="1" spc="14">
          <a:solidFill>
            <a:schemeClr val="tx1"/>
          </a:solidFill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American Typewriter"/>
        </a:defRPr>
      </a:lvl4pPr>
      <a:lvl5pPr indent="573969" algn="ctr" defTabSz="358731">
        <a:lnSpc>
          <a:spcPct val="90000"/>
        </a:lnSpc>
        <a:defRPr sz="700" b="1" spc="14">
          <a:solidFill>
            <a:schemeClr val="tx1"/>
          </a:solidFill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American Typewriter"/>
        </a:defRPr>
      </a:lvl5pPr>
      <a:lvl6pPr indent="717461" algn="ctr" defTabSz="358731">
        <a:lnSpc>
          <a:spcPct val="90000"/>
        </a:lnSpc>
        <a:defRPr sz="700" b="1" spc="14">
          <a:solidFill>
            <a:schemeClr val="tx1"/>
          </a:solidFill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American Typewriter"/>
        </a:defRPr>
      </a:lvl6pPr>
      <a:lvl7pPr indent="860953" algn="ctr" defTabSz="358731">
        <a:lnSpc>
          <a:spcPct val="90000"/>
        </a:lnSpc>
        <a:defRPr sz="700" b="1" spc="14">
          <a:solidFill>
            <a:schemeClr val="tx1"/>
          </a:solidFill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American Typewriter"/>
        </a:defRPr>
      </a:lvl7pPr>
      <a:lvl8pPr indent="1004446" algn="ctr" defTabSz="358731">
        <a:lnSpc>
          <a:spcPct val="90000"/>
        </a:lnSpc>
        <a:defRPr sz="700" b="1" spc="14">
          <a:solidFill>
            <a:schemeClr val="tx1"/>
          </a:solidFill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American Typewriter"/>
        </a:defRPr>
      </a:lvl8pPr>
      <a:lvl9pPr indent="1147938" algn="ctr" defTabSz="358731">
        <a:lnSpc>
          <a:spcPct val="90000"/>
        </a:lnSpc>
        <a:defRPr sz="700" b="1" spc="14">
          <a:solidFill>
            <a:schemeClr val="tx1"/>
          </a:solidFill>
          <a:effectLst>
            <a:outerShdw blurRad="25400" dist="25400" dir="13500000" rotWithShape="0">
              <a:srgbClr val="555555">
                <a:alpha val="25000"/>
              </a:srgbClr>
            </a:outerShdw>
          </a:effectLst>
          <a:latin typeface="+mn-lt"/>
          <a:ea typeface="+mn-ea"/>
          <a:cs typeface="+mn-cs"/>
          <a:sym typeface="American Typewri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#01</a:t>
            </a:r>
            <a:endParaRPr lang="ru-RU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30985" y="2890393"/>
            <a:ext cx="2282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Logistics</a:t>
            </a:r>
            <a:endParaRPr lang="ru-RU" sz="1600" b="1" dirty="0">
              <a:effectLst/>
              <a:latin typeface="Arial Black" panose="020B0A040201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08" y="1965525"/>
            <a:ext cx="1436989" cy="7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16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#10</a:t>
            </a:r>
            <a:endParaRPr lang="ru-RU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Объект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" y="4840551"/>
            <a:ext cx="527851" cy="2593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/>
          </p:nvPr>
        </p:nvSpPr>
        <p:spPr>
          <a:xfrm>
            <a:off x="801440" y="177478"/>
            <a:ext cx="4036890" cy="143991"/>
          </a:xfrm>
        </p:spPr>
        <p:txBody>
          <a:bodyPr/>
          <a:lstStyle/>
          <a:p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GSP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  <a:endParaRPr lang="ru-RU" b="1" dirty="0">
              <a:effectLst/>
              <a:latin typeface="Arial Black" panose="020B0A040201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55" y="3476563"/>
            <a:ext cx="323850" cy="31432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202" y="3441429"/>
            <a:ext cx="409575" cy="333375"/>
          </a:xfrm>
          <a:prstGeom prst="rect">
            <a:avLst/>
          </a:prstGeom>
        </p:spPr>
      </p:pic>
      <p:sp>
        <p:nvSpPr>
          <p:cNvPr id="18" name="Текст 1"/>
          <p:cNvSpPr txBox="1">
            <a:spLocks/>
          </p:cNvSpPr>
          <p:nvPr/>
        </p:nvSpPr>
        <p:spPr>
          <a:xfrm>
            <a:off x="7512775" y="3535758"/>
            <a:ext cx="2709111" cy="247813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l">
              <a:buClrTx/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</a:t>
            </a:r>
            <a:r>
              <a:rPr lang="ru-RU" sz="1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1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gsp.world</a:t>
            </a:r>
            <a:endParaRPr lang="ru-RU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Текст 1"/>
          <p:cNvSpPr txBox="1">
            <a:spLocks/>
          </p:cNvSpPr>
          <p:nvPr/>
        </p:nvSpPr>
        <p:spPr>
          <a:xfrm>
            <a:off x="6029968" y="3523377"/>
            <a:ext cx="2709111" cy="247813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l">
              <a:buClrTx/>
              <a:buFontTx/>
              <a:buNone/>
            </a:pPr>
            <a:r>
              <a:rPr lang="en-US" sz="1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office@gsp.word</a:t>
            </a:r>
            <a:endParaRPr lang="ru-RU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29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#0</a:t>
            </a:r>
            <a:r>
              <a:rPr lang="ru-RU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ru-RU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52244" y="2410168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Автоматизированный сервис</a:t>
            </a:r>
          </a:p>
        </p:txBody>
      </p:sp>
      <p:pic>
        <p:nvPicPr>
          <p:cNvPr id="9" name="Объект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" y="4840551"/>
            <a:ext cx="527851" cy="2593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6" name="Текст 1"/>
          <p:cNvSpPr txBox="1">
            <a:spLocks/>
          </p:cNvSpPr>
          <p:nvPr/>
        </p:nvSpPr>
        <p:spPr>
          <a:xfrm>
            <a:off x="2435657" y="2938472"/>
            <a:ext cx="4272686" cy="1683210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US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GSP </a:t>
            </a:r>
            <a:r>
              <a:rPr lang="en-US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разработка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инновационного </a:t>
            </a:r>
            <a:r>
              <a:rPr lang="en-US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решения для участников рынка логистических услуг </a:t>
            </a:r>
            <a:r>
              <a:rPr lang="en-US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ru-R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/>
          </p:nvPr>
        </p:nvSpPr>
        <p:spPr>
          <a:xfrm>
            <a:off x="801440" y="177478"/>
            <a:ext cx="4036890" cy="143991"/>
          </a:xfrm>
        </p:spPr>
        <p:txBody>
          <a:bodyPr/>
          <a:lstStyle/>
          <a:p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GSP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  <a:endParaRPr lang="ru-RU" b="1" dirty="0">
              <a:effectLst/>
              <a:latin typeface="Arial Black" panose="020B0A040201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783155"/>
            <a:ext cx="1957388" cy="1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76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8602146" y="4906662"/>
            <a:ext cx="309798" cy="143991"/>
          </a:xfrm>
        </p:spPr>
        <p:txBody>
          <a:bodyPr/>
          <a:lstStyle/>
          <a:p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#0</a:t>
            </a:r>
            <a:r>
              <a:rPr lang="ru-RU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ru-RU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Объект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" y="4840551"/>
            <a:ext cx="527851" cy="2593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548011" y="1831482"/>
            <a:ext cx="180000" cy="180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100000">
                <a:srgbClr val="A1C51F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71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spc="39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5400" dir="13500000" rotWithShape="0">
                  <a:srgbClr val="555555">
                    <a:alpha val="25000"/>
                  </a:srgbClr>
                </a:outerShdw>
              </a:effectLst>
              <a:uFillTx/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79163" y="1787825"/>
            <a:ext cx="20034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ru-RU" sz="1000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Предприятия</a:t>
            </a:r>
            <a:r>
              <a:rPr lang="ru-RU" sz="900" dirty="0" smtClean="0">
                <a:effectLst/>
                <a:latin typeface="Arial Black" panose="020B0A04020102020204" pitchFamily="34" charset="0"/>
              </a:rPr>
              <a:t>:</a:t>
            </a:r>
            <a:endParaRPr lang="ru-RU" sz="900" dirty="0">
              <a:effectLst/>
              <a:latin typeface="Arial Black" panose="020B0A04020102020204" pitchFamily="34" charset="0"/>
            </a:endParaRPr>
          </a:p>
          <a:p>
            <a:pPr lvl="0" algn="l"/>
            <a:endParaRPr lang="ru-RU" sz="900" dirty="0" smtClean="0">
              <a:latin typeface="Arial Black" panose="020B0A040201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829965" y="1750814"/>
            <a:ext cx="200346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ru-RU" sz="1000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Логистика</a:t>
            </a:r>
            <a:r>
              <a:rPr lang="ru-RU" sz="900" dirty="0" smtClean="0">
                <a:effectLst/>
                <a:latin typeface="Arial Black" panose="020B0A04020102020204" pitchFamily="34" charset="0"/>
              </a:rPr>
              <a:t>:</a:t>
            </a:r>
            <a:endParaRPr lang="ru-RU" sz="900" dirty="0">
              <a:effectLst/>
              <a:latin typeface="Arial Black" panose="020B0A04020102020204" pitchFamily="34" charset="0"/>
            </a:endParaRPr>
          </a:p>
          <a:p>
            <a:pPr lvl="0" algn="l"/>
            <a:endParaRPr lang="ru-RU" sz="900" dirty="0" smtClean="0">
              <a:effectLst/>
              <a:latin typeface="Arial Black" panose="020B0A04020102020204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649965" y="1787825"/>
            <a:ext cx="180000" cy="180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100000">
                <a:srgbClr val="A1C51F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71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spc="39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5400" dir="13500000" rotWithShape="0">
                  <a:srgbClr val="555555">
                    <a:alpha val="25000"/>
                  </a:srgbClr>
                </a:outerShdw>
              </a:effectLst>
              <a:uFillTx/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  <p:graphicFrame>
        <p:nvGraphicFramePr>
          <p:cNvPr id="46" name="Схема 45"/>
          <p:cNvGraphicFramePr/>
          <p:nvPr>
            <p:extLst>
              <p:ext uri="{D42A27DB-BD31-4B8C-83A1-F6EECF244321}">
                <p14:modId xmlns:p14="http://schemas.microsoft.com/office/powerpoint/2010/main" val="340942979"/>
              </p:ext>
            </p:extLst>
          </p:nvPr>
        </p:nvGraphicFramePr>
        <p:xfrm>
          <a:off x="6881669" y="1967825"/>
          <a:ext cx="1724117" cy="200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Схема 46"/>
          <p:cNvGraphicFramePr/>
          <p:nvPr>
            <p:extLst>
              <p:ext uri="{D42A27DB-BD31-4B8C-83A1-F6EECF244321}">
                <p14:modId xmlns:p14="http://schemas.microsoft.com/office/powerpoint/2010/main" val="444617473"/>
              </p:ext>
            </p:extLst>
          </p:nvPr>
        </p:nvGraphicFramePr>
        <p:xfrm>
          <a:off x="766697" y="2012220"/>
          <a:ext cx="144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" name="Рисунок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10" y="1868221"/>
            <a:ext cx="1933504" cy="192996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81408" y="2357754"/>
            <a:ext cx="819150" cy="8763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5697" y="2143971"/>
            <a:ext cx="819150" cy="876300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3263045" y="986227"/>
            <a:ext cx="2671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кого эта платформа?</a:t>
            </a:r>
            <a:endParaRPr lang="ru-RU" sz="14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GSP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  <a:endParaRPr lang="ru-RU" b="1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52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620053" y="4906662"/>
            <a:ext cx="309798" cy="143991"/>
          </a:xfrm>
        </p:spPr>
        <p:txBody>
          <a:bodyPr/>
          <a:lstStyle/>
          <a:p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ru-RU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ru-RU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8389" y="2414857"/>
            <a:ext cx="7314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Мы помогаем сократить до 30% издержек предприятиям</a:t>
            </a:r>
            <a:endParaRPr lang="ru-RU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Объект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" y="4840551"/>
            <a:ext cx="527851" cy="2593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6" name="Текст 1"/>
          <p:cNvSpPr txBox="1">
            <a:spLocks/>
          </p:cNvSpPr>
          <p:nvPr/>
        </p:nvSpPr>
        <p:spPr>
          <a:xfrm>
            <a:off x="1753052" y="2870940"/>
            <a:ext cx="5743726" cy="1635081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Исключаются д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ополнительные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затраты на аутсорсинг логистик</a:t>
            </a: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сбор предложений от перевозчиков,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аналитика,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получение конечного наиболее выгодного предложения для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бизнеса и дальнейшее сопровождение.</a:t>
            </a:r>
            <a:endParaRPr lang="ru-R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48" y="1733539"/>
            <a:ext cx="4471503" cy="646262"/>
          </a:xfrm>
          <a:prstGeom prst="rect">
            <a:avLst/>
          </a:prstGeom>
        </p:spPr>
      </p:pic>
      <p:sp>
        <p:nvSpPr>
          <p:cNvPr id="12" name="Текст 3"/>
          <p:cNvSpPr>
            <a:spLocks noGrp="1"/>
          </p:cNvSpPr>
          <p:nvPr>
            <p:ph type="body" sz="quarter" idx="10"/>
          </p:nvPr>
        </p:nvSpPr>
        <p:spPr>
          <a:xfrm>
            <a:off x="801440" y="177478"/>
            <a:ext cx="4036890" cy="143991"/>
          </a:xfrm>
        </p:spPr>
        <p:txBody>
          <a:bodyPr/>
          <a:lstStyle/>
          <a:p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GSP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  <a:endParaRPr lang="ru-RU" b="1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69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620053" y="4906662"/>
            <a:ext cx="309798" cy="143991"/>
          </a:xfrm>
        </p:spPr>
        <p:txBody>
          <a:bodyPr/>
          <a:lstStyle/>
          <a:p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ru-R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ru-RU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44520" y="2410168"/>
            <a:ext cx="665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Мы консолидируем запросы клиентов для логистов</a:t>
            </a:r>
            <a:endParaRPr lang="ru-RU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Объект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" y="4840551"/>
            <a:ext cx="527851" cy="2593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6" name="Текст 1"/>
          <p:cNvSpPr txBox="1">
            <a:spLocks/>
          </p:cNvSpPr>
          <p:nvPr/>
        </p:nvSpPr>
        <p:spPr>
          <a:xfrm>
            <a:off x="1622098" y="2876515"/>
            <a:ext cx="5927317" cy="1683210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Автоматизированный канал запросов потенциальных клиентов - сокращение издержек на исследование рынка, поиск клиентов, командировки сотрудников</a:t>
            </a:r>
            <a:endParaRPr lang="ru-R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93" y="1402723"/>
            <a:ext cx="944275" cy="7179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76" y="1347123"/>
            <a:ext cx="717962" cy="7960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27" y="1381125"/>
            <a:ext cx="741373" cy="655530"/>
          </a:xfrm>
          <a:prstGeom prst="rect">
            <a:avLst/>
          </a:prstGeom>
        </p:spPr>
      </p:pic>
      <p:sp>
        <p:nvSpPr>
          <p:cNvPr id="12" name="Текст 3"/>
          <p:cNvSpPr>
            <a:spLocks noGrp="1"/>
          </p:cNvSpPr>
          <p:nvPr>
            <p:ph type="body" sz="quarter" idx="10"/>
          </p:nvPr>
        </p:nvSpPr>
        <p:spPr>
          <a:xfrm>
            <a:off x="801440" y="177478"/>
            <a:ext cx="4036890" cy="143991"/>
          </a:xfrm>
        </p:spPr>
        <p:txBody>
          <a:bodyPr/>
          <a:lstStyle/>
          <a:p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GSP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  <a:endParaRPr lang="ru-RU" b="1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75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ru-R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en-US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Объект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" y="4840551"/>
            <a:ext cx="527851" cy="2593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4" name="Текст 1"/>
          <p:cNvSpPr txBox="1">
            <a:spLocks/>
          </p:cNvSpPr>
          <p:nvPr/>
        </p:nvSpPr>
        <p:spPr>
          <a:xfrm>
            <a:off x="1125518" y="3626212"/>
            <a:ext cx="7198944" cy="1793202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Нами было найдено решение в области создания </a:t>
            </a:r>
            <a:r>
              <a:rPr lang="en-US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инфраструктуры автоматизированной логистической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системы, </a:t>
            </a: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способной обеспечить взаимодействие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компаний </a:t>
            </a: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 одной стороны и логистических компаний, таможенных брокеров, складских </a:t>
            </a:r>
            <a:r>
              <a:rPr lang="ru-RU" sz="10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хабов</a:t>
            </a: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 другой стороны.</a:t>
            </a:r>
            <a:endParaRPr lang="ru-R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38" y="750111"/>
            <a:ext cx="692247" cy="6424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55" y="761932"/>
            <a:ext cx="640605" cy="6315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08" y="784385"/>
            <a:ext cx="642082" cy="609098"/>
          </a:xfrm>
          <a:prstGeom prst="rect">
            <a:avLst/>
          </a:prstGeom>
        </p:spPr>
      </p:pic>
      <p:sp>
        <p:nvSpPr>
          <p:cNvPr id="20" name="Текст 3"/>
          <p:cNvSpPr>
            <a:spLocks noGrp="1"/>
          </p:cNvSpPr>
          <p:nvPr>
            <p:ph type="body" sz="quarter" idx="10"/>
          </p:nvPr>
        </p:nvSpPr>
        <p:spPr>
          <a:xfrm>
            <a:off x="801440" y="177478"/>
            <a:ext cx="4036890" cy="143991"/>
          </a:xfrm>
        </p:spPr>
        <p:txBody>
          <a:bodyPr/>
          <a:lstStyle/>
          <a:p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GSP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  <a:endParaRPr lang="ru-RU" b="1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22" name="Текст 1"/>
          <p:cNvSpPr txBox="1">
            <a:spLocks/>
          </p:cNvSpPr>
          <p:nvPr/>
        </p:nvSpPr>
        <p:spPr>
          <a:xfrm>
            <a:off x="399933" y="1180130"/>
            <a:ext cx="2709111" cy="1793202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l">
              <a:buClrTx/>
              <a:buFontTx/>
              <a:buNone/>
            </a:pP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Зачастую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качество предоставляемых услуг оказываются </a:t>
            </a: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ниже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заявленного уровня.</a:t>
            </a:r>
            <a:endParaRPr lang="ru-R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61774" y="1284588"/>
            <a:ext cx="108000" cy="10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100000">
                <a:srgbClr val="A1C51F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71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spc="39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5400" dir="13500000" rotWithShape="0">
                  <a:srgbClr val="555555">
                    <a:alpha val="25000"/>
                  </a:srgbClr>
                </a:outerShdw>
              </a:effectLst>
              <a:uFillTx/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  <p:sp>
        <p:nvSpPr>
          <p:cNvPr id="24" name="Текст 1"/>
          <p:cNvSpPr txBox="1">
            <a:spLocks/>
          </p:cNvSpPr>
          <p:nvPr/>
        </p:nvSpPr>
        <p:spPr>
          <a:xfrm>
            <a:off x="3277362" y="1187930"/>
            <a:ext cx="2709111" cy="1793202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l">
              <a:buClrTx/>
              <a:buFontTx/>
              <a:buNone/>
            </a:pP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Одна и та же услуга, предоставляемая разными компаниями может существенно отличаться по цене. </a:t>
            </a:r>
            <a:endParaRPr lang="ru-R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139203" y="1292388"/>
            <a:ext cx="108000" cy="10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100000">
                <a:srgbClr val="A1C51F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71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spc="39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5400" dir="13500000" rotWithShape="0">
                  <a:srgbClr val="555555">
                    <a:alpha val="25000"/>
                  </a:srgbClr>
                </a:outerShdw>
              </a:effectLst>
              <a:uFillTx/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  <p:sp>
        <p:nvSpPr>
          <p:cNvPr id="30" name="Текст 1"/>
          <p:cNvSpPr txBox="1">
            <a:spLocks/>
          </p:cNvSpPr>
          <p:nvPr/>
        </p:nvSpPr>
        <p:spPr>
          <a:xfrm>
            <a:off x="3280747" y="1852390"/>
            <a:ext cx="2709111" cy="1793202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l">
              <a:buClrTx/>
              <a:buFontTx/>
              <a:buNone/>
            </a:pP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 правило, 95% оказываемых услуг предоставляются раздельно. А именно, одна компания осуществляет транспортировку, вторая – таможенное оформление, третья – складские услуги и т.д.</a:t>
            </a:r>
            <a:endParaRPr lang="ru-R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142588" y="1956848"/>
            <a:ext cx="108000" cy="10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100000">
                <a:srgbClr val="A1C51F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71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spc="39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5400" dir="13500000" rotWithShape="0">
                  <a:srgbClr val="555555">
                    <a:alpha val="25000"/>
                  </a:srgbClr>
                </a:outerShdw>
              </a:effectLst>
              <a:uFillTx/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  <p:sp>
        <p:nvSpPr>
          <p:cNvPr id="32" name="Текст 1"/>
          <p:cNvSpPr txBox="1">
            <a:spLocks/>
          </p:cNvSpPr>
          <p:nvPr/>
        </p:nvSpPr>
        <p:spPr>
          <a:xfrm>
            <a:off x="431784" y="1852390"/>
            <a:ext cx="2709111" cy="1793202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l">
              <a:buClrTx/>
              <a:buFontTx/>
              <a:buNone/>
            </a:pP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Непонимание Российского рынка логистических услуг ведет к недоверию со стороны предприятий особой экономической зоны по отношения к их же поставщикам услуг.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293625" y="1956848"/>
            <a:ext cx="108000" cy="10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100000">
                <a:srgbClr val="A1C51F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71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spc="39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5400" dir="13500000" rotWithShape="0">
                  <a:srgbClr val="555555">
                    <a:alpha val="25000"/>
                  </a:srgbClr>
                </a:outerShdw>
              </a:effectLst>
              <a:uFillTx/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680366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#0</a:t>
            </a:r>
            <a:r>
              <a:rPr lang="ru-R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pic>
        <p:nvPicPr>
          <p:cNvPr id="8" name="Объект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" y="4840551"/>
            <a:ext cx="527851" cy="2593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45" name="Текст 3"/>
          <p:cNvSpPr>
            <a:spLocks noGrp="1"/>
          </p:cNvSpPr>
          <p:nvPr>
            <p:ph type="body" sz="quarter" idx="10"/>
          </p:nvPr>
        </p:nvSpPr>
        <p:spPr>
          <a:xfrm>
            <a:off x="801440" y="177478"/>
            <a:ext cx="4036890" cy="143991"/>
          </a:xfrm>
        </p:spPr>
        <p:txBody>
          <a:bodyPr/>
          <a:lstStyle/>
          <a:p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GSP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  <a:endParaRPr lang="ru-RU" b="1" dirty="0">
              <a:effectLst/>
              <a:latin typeface="Arial Black" panose="020B0A04020102020204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526604" y="584365"/>
            <a:ext cx="8512113" cy="5407447"/>
            <a:chOff x="526604" y="584365"/>
            <a:chExt cx="8512113" cy="5407447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140" y="2245373"/>
              <a:ext cx="484442" cy="537098"/>
            </a:xfrm>
            <a:prstGeom prst="rect">
              <a:avLst/>
            </a:prstGeom>
          </p:spPr>
        </p:pic>
        <p:pic>
          <p:nvPicPr>
            <p:cNvPr id="37" name="Рисунок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17397" y="2391523"/>
              <a:ext cx="432405" cy="462573"/>
            </a:xfrm>
            <a:prstGeom prst="rect">
              <a:avLst/>
            </a:prstGeom>
          </p:spPr>
        </p:pic>
        <p:sp>
          <p:nvSpPr>
            <p:cNvPr id="31" name="Текст 1"/>
            <p:cNvSpPr txBox="1">
              <a:spLocks/>
            </p:cNvSpPr>
            <p:nvPr/>
          </p:nvSpPr>
          <p:spPr>
            <a:xfrm>
              <a:off x="1705087" y="4308602"/>
              <a:ext cx="2237035" cy="16832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173644" indent="-17364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1pPr>
              <a:lvl2pPr marL="430007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2pPr>
              <a:lvl3pPr marL="70902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3pPr>
              <a:lvl4pPr marL="988032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4pPr>
              <a:lvl5pPr marL="1267045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5pPr>
              <a:lvl6pPr marL="1546058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6pPr>
              <a:lvl7pPr marL="182507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7pPr>
              <a:lvl8pPr marL="2104083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8pPr>
              <a:lvl9pPr marL="2383096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9pPr>
            </a:lstStyle>
            <a:p>
              <a:pPr marL="0" indent="0" algn="l">
                <a:buClrTx/>
                <a:buFontTx/>
                <a:buNone/>
              </a:pPr>
              <a:r>
                <a:rPr lang="ru-RU" sz="1000" b="1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Логистика</a:t>
              </a:r>
              <a:endParaRPr lang="ru-RU" sz="1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601200" y="4370518"/>
              <a:ext cx="108000" cy="108000"/>
            </a:xfrm>
            <a:prstGeom prst="rect">
              <a:avLst/>
            </a:prstGeom>
            <a:gradFill flip="none" rotWithShape="1">
              <a:gsLst>
                <a:gs pos="100000">
                  <a:schemeClr val="tx1"/>
                </a:gs>
                <a:gs pos="100000">
                  <a:srgbClr val="A1C51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71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spc="39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uFillTx/>
                <a:latin typeface="American Typewriter"/>
                <a:ea typeface="American Typewriter"/>
                <a:cs typeface="American Typewriter"/>
                <a:sym typeface="American Typewriter"/>
              </a:endParaRPr>
            </a:p>
          </p:txBody>
        </p:sp>
        <p:sp>
          <p:nvSpPr>
            <p:cNvPr id="33" name="Текст 1"/>
            <p:cNvSpPr txBox="1">
              <a:spLocks/>
            </p:cNvSpPr>
            <p:nvPr/>
          </p:nvSpPr>
          <p:spPr>
            <a:xfrm>
              <a:off x="3705438" y="2917696"/>
              <a:ext cx="2420214" cy="16832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173644" indent="-17364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1pPr>
              <a:lvl2pPr marL="430007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2pPr>
              <a:lvl3pPr marL="70902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3pPr>
              <a:lvl4pPr marL="988032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4pPr>
              <a:lvl5pPr marL="1267045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5pPr>
              <a:lvl6pPr marL="1546058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6pPr>
              <a:lvl7pPr marL="182507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7pPr>
              <a:lvl8pPr marL="2104083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8pPr>
              <a:lvl9pPr marL="2383096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9pPr>
            </a:lstStyle>
            <a:p>
              <a:pPr marL="0" indent="0" algn="l">
                <a:buClrTx/>
                <a:buFontTx/>
                <a:buNone/>
              </a:pPr>
              <a:r>
                <a:rPr lang="ru-RU" sz="1000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Все участники соответствующие требованиям заявки получают запрос в </a:t>
              </a:r>
              <a:r>
                <a:rPr lang="ru-RU" sz="1000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работу – </a:t>
              </a:r>
              <a:r>
                <a:rPr lang="ru-RU" sz="1000" b="1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формирование комплексного решения</a:t>
              </a:r>
              <a:endParaRPr lang="ru-RU" sz="1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Текст 1"/>
            <p:cNvSpPr txBox="1">
              <a:spLocks/>
            </p:cNvSpPr>
            <p:nvPr/>
          </p:nvSpPr>
          <p:spPr>
            <a:xfrm>
              <a:off x="3761061" y="3725245"/>
              <a:ext cx="2237035" cy="16832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173644" indent="-17364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1pPr>
              <a:lvl2pPr marL="430007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2pPr>
              <a:lvl3pPr marL="70902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3pPr>
              <a:lvl4pPr marL="988032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4pPr>
              <a:lvl5pPr marL="1267045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5pPr>
              <a:lvl6pPr marL="1546058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6pPr>
              <a:lvl7pPr marL="182507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7pPr>
              <a:lvl8pPr marL="2104083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8pPr>
              <a:lvl9pPr marL="2383096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9pPr>
            </a:lstStyle>
            <a:p>
              <a:pPr marL="0" indent="0" algn="l">
                <a:buClrTx/>
                <a:buFontTx/>
                <a:buNone/>
              </a:pPr>
              <a:r>
                <a:rPr lang="ru-RU" sz="1000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Расчет конкурентной стоимости обработки груза</a:t>
              </a:r>
              <a:endPara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3532165" y="2976286"/>
              <a:ext cx="108000" cy="108000"/>
            </a:xfrm>
            <a:prstGeom prst="rect">
              <a:avLst/>
            </a:prstGeom>
            <a:gradFill flip="none" rotWithShape="1">
              <a:gsLst>
                <a:gs pos="100000">
                  <a:srgbClr val="FFC000"/>
                </a:gs>
                <a:gs pos="100000">
                  <a:srgbClr val="A1C51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71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spc="39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uFillTx/>
                <a:latin typeface="American Typewriter"/>
                <a:ea typeface="American Typewriter"/>
                <a:cs typeface="American Typewriter"/>
                <a:sym typeface="American Typewriter"/>
              </a:endParaRPr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473" y="3298962"/>
              <a:ext cx="1181100" cy="962025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625" y="2121743"/>
              <a:ext cx="1242643" cy="703154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238" y="584365"/>
              <a:ext cx="1362075" cy="790575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3181" y="2042857"/>
              <a:ext cx="906214" cy="919443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43" y="2179375"/>
              <a:ext cx="728957" cy="837525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49904" y="2361580"/>
              <a:ext cx="432405" cy="462573"/>
            </a:xfrm>
            <a:prstGeom prst="rect">
              <a:avLst/>
            </a:prstGeom>
          </p:spPr>
        </p:pic>
        <p:sp>
          <p:nvSpPr>
            <p:cNvPr id="40" name="Текст 1"/>
            <p:cNvSpPr txBox="1">
              <a:spLocks/>
            </p:cNvSpPr>
            <p:nvPr/>
          </p:nvSpPr>
          <p:spPr>
            <a:xfrm>
              <a:off x="6748492" y="1286025"/>
              <a:ext cx="2237035" cy="16832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173644" indent="-17364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1pPr>
              <a:lvl2pPr marL="430007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2pPr>
              <a:lvl3pPr marL="70902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3pPr>
              <a:lvl4pPr marL="988032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4pPr>
              <a:lvl5pPr marL="1267045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5pPr>
              <a:lvl6pPr marL="1546058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6pPr>
              <a:lvl7pPr marL="182507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7pPr>
              <a:lvl8pPr marL="2104083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8pPr>
              <a:lvl9pPr marL="2383096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9pPr>
            </a:lstStyle>
            <a:p>
              <a:pPr marL="0" indent="0" algn="l">
                <a:buClrTx/>
                <a:buFontTx/>
                <a:buNone/>
              </a:pPr>
              <a:r>
                <a:rPr lang="ru-RU" sz="1000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Удовлетворение запросов </a:t>
              </a:r>
              <a:r>
                <a:rPr lang="ru-RU" sz="1000" b="1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Предприятий</a:t>
              </a:r>
              <a:endParaRPr lang="ru-RU" sz="1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3532165" y="3789984"/>
              <a:ext cx="108000" cy="108000"/>
            </a:xfrm>
            <a:prstGeom prst="rect">
              <a:avLst/>
            </a:prstGeom>
            <a:gradFill flip="none" rotWithShape="1">
              <a:gsLst>
                <a:gs pos="100000">
                  <a:srgbClr val="FFC000"/>
                </a:gs>
                <a:gs pos="100000">
                  <a:srgbClr val="A1C51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71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spc="39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uFillTx/>
                <a:latin typeface="American Typewriter"/>
                <a:ea typeface="American Typewriter"/>
                <a:cs typeface="American Typewriter"/>
                <a:sym typeface="American Typewriter"/>
              </a:endParaRPr>
            </a:p>
          </p:txBody>
        </p:sp>
        <p:sp>
          <p:nvSpPr>
            <p:cNvPr id="46" name="Текст 1"/>
            <p:cNvSpPr txBox="1">
              <a:spLocks/>
            </p:cNvSpPr>
            <p:nvPr/>
          </p:nvSpPr>
          <p:spPr>
            <a:xfrm>
              <a:off x="1712944" y="1290880"/>
              <a:ext cx="2709111" cy="179320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173644" indent="-17364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1pPr>
              <a:lvl2pPr marL="430007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2pPr>
              <a:lvl3pPr marL="70902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3pPr>
              <a:lvl4pPr marL="988032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4pPr>
              <a:lvl5pPr marL="1267045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5pPr>
              <a:lvl6pPr marL="1546058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6pPr>
              <a:lvl7pPr marL="182507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7pPr>
              <a:lvl8pPr marL="2104083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8pPr>
              <a:lvl9pPr marL="2383096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9pPr>
            </a:lstStyle>
            <a:p>
              <a:pPr marL="0" indent="0" algn="l">
                <a:buClrTx/>
                <a:buFontTx/>
                <a:buNone/>
              </a:pPr>
              <a:r>
                <a:rPr lang="ru-RU" sz="1000" b="1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Предприятия</a:t>
              </a:r>
              <a:endParaRPr lang="ru-RU" sz="1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1597087" y="1350734"/>
              <a:ext cx="108000" cy="108000"/>
            </a:xfrm>
            <a:prstGeom prst="rect">
              <a:avLst/>
            </a:prstGeom>
            <a:gradFill flip="none" rotWithShape="1">
              <a:gsLst>
                <a:gs pos="100000">
                  <a:srgbClr val="FFC000"/>
                </a:gs>
                <a:gs pos="100000">
                  <a:srgbClr val="A1C51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71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spc="39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uFillTx/>
                <a:latin typeface="American Typewriter"/>
                <a:ea typeface="American Typewriter"/>
                <a:cs typeface="American Typewriter"/>
                <a:sym typeface="American Typewriter"/>
              </a:endParaRPr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95417" y="1599471"/>
              <a:ext cx="432405" cy="462573"/>
            </a:xfrm>
            <a:prstGeom prst="rect">
              <a:avLst/>
            </a:prstGeom>
          </p:spPr>
        </p:pic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072" y="2965945"/>
              <a:ext cx="432405" cy="462573"/>
            </a:xfrm>
            <a:prstGeom prst="rect">
              <a:avLst/>
            </a:prstGeom>
          </p:spPr>
        </p:pic>
        <p:sp>
          <p:nvSpPr>
            <p:cNvPr id="50" name="Текст 1"/>
            <p:cNvSpPr txBox="1">
              <a:spLocks/>
            </p:cNvSpPr>
            <p:nvPr/>
          </p:nvSpPr>
          <p:spPr>
            <a:xfrm>
              <a:off x="526604" y="2428185"/>
              <a:ext cx="1134186" cy="16832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173644" indent="-17364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1pPr>
              <a:lvl2pPr marL="430007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2pPr>
              <a:lvl3pPr marL="70902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3pPr>
              <a:lvl4pPr marL="988032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4pPr>
              <a:lvl5pPr marL="1267045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5pPr>
              <a:lvl6pPr marL="1546058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6pPr>
              <a:lvl7pPr marL="182507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7pPr>
              <a:lvl8pPr marL="2104083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8pPr>
              <a:lvl9pPr marL="2383096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9pPr>
            </a:lstStyle>
            <a:p>
              <a:pPr marL="0" indent="0">
                <a:buClrTx/>
                <a:buFontTx/>
                <a:buNone/>
              </a:pPr>
              <a:r>
                <a:rPr lang="ru-RU" sz="1000" b="1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Платформа</a:t>
              </a:r>
              <a:r>
                <a:rPr lang="ru-RU" sz="1000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аккумуляция спроса и предложения</a:t>
              </a:r>
              <a:endPara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1571196" y="2514810"/>
              <a:ext cx="108000" cy="108000"/>
            </a:xfrm>
            <a:prstGeom prst="rect">
              <a:avLst/>
            </a:prstGeom>
            <a:gradFill flip="none" rotWithShape="1">
              <a:gsLst>
                <a:gs pos="100000">
                  <a:srgbClr val="FFC000"/>
                </a:gs>
                <a:gs pos="100000">
                  <a:srgbClr val="A1C51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71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spc="39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uFillTx/>
                <a:latin typeface="American Typewriter"/>
                <a:ea typeface="American Typewriter"/>
                <a:cs typeface="American Typewriter"/>
                <a:sym typeface="American Typewriter"/>
              </a:endParaRPr>
            </a:p>
          </p:txBody>
        </p:sp>
        <p:pic>
          <p:nvPicPr>
            <p:cNvPr id="53" name="Рисунок 5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2387" y="1670776"/>
              <a:ext cx="432405" cy="462573"/>
            </a:xfrm>
            <a:prstGeom prst="rect">
              <a:avLst/>
            </a:prstGeom>
          </p:spPr>
        </p:pic>
        <p:pic>
          <p:nvPicPr>
            <p:cNvPr id="54" name="Рисунок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88561" y="2903137"/>
              <a:ext cx="432405" cy="462573"/>
            </a:xfrm>
            <a:prstGeom prst="rect">
              <a:avLst/>
            </a:prstGeom>
          </p:spPr>
        </p:pic>
        <p:pic>
          <p:nvPicPr>
            <p:cNvPr id="55" name="Рисунок 5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460" y="710472"/>
              <a:ext cx="847725" cy="619125"/>
            </a:xfrm>
            <a:prstGeom prst="rect">
              <a:avLst/>
            </a:prstGeom>
          </p:spPr>
        </p:pic>
        <p:pic>
          <p:nvPicPr>
            <p:cNvPr id="56" name="Рисунок 5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450" y="666293"/>
              <a:ext cx="585727" cy="560480"/>
            </a:xfrm>
            <a:prstGeom prst="rect">
              <a:avLst/>
            </a:prstGeom>
          </p:spPr>
        </p:pic>
        <p:pic>
          <p:nvPicPr>
            <p:cNvPr id="57" name="Рисунок 5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033" y="982572"/>
              <a:ext cx="230804" cy="275189"/>
            </a:xfrm>
            <a:prstGeom prst="rect">
              <a:avLst/>
            </a:prstGeom>
          </p:spPr>
        </p:pic>
        <p:sp>
          <p:nvSpPr>
            <p:cNvPr id="58" name="Текст 1"/>
            <p:cNvSpPr txBox="1">
              <a:spLocks/>
            </p:cNvSpPr>
            <p:nvPr/>
          </p:nvSpPr>
          <p:spPr>
            <a:xfrm>
              <a:off x="5009750" y="2339188"/>
              <a:ext cx="2237035" cy="16832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173644" indent="-17364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1pPr>
              <a:lvl2pPr marL="430007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2pPr>
              <a:lvl3pPr marL="70902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3pPr>
              <a:lvl4pPr marL="988032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4pPr>
              <a:lvl5pPr marL="1267045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5pPr>
              <a:lvl6pPr marL="1546058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6pPr>
              <a:lvl7pPr marL="182507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7pPr>
              <a:lvl8pPr marL="2104083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8pPr>
              <a:lvl9pPr marL="2383096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9pPr>
            </a:lstStyle>
            <a:p>
              <a:pPr marL="0" indent="0" algn="l">
                <a:buClrTx/>
                <a:buFontTx/>
                <a:buNone/>
              </a:pPr>
              <a:r>
                <a:rPr lang="ru-RU" sz="2000" b="1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</a:t>
              </a:r>
              <a:endParaRPr lang="ru-RU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483" y="3399581"/>
              <a:ext cx="770645" cy="795666"/>
            </a:xfrm>
            <a:prstGeom prst="rect">
              <a:avLst/>
            </a:prstGeom>
          </p:spPr>
        </p:pic>
        <p:sp>
          <p:nvSpPr>
            <p:cNvPr id="59" name="Текст 1"/>
            <p:cNvSpPr txBox="1">
              <a:spLocks/>
            </p:cNvSpPr>
            <p:nvPr/>
          </p:nvSpPr>
          <p:spPr>
            <a:xfrm>
              <a:off x="6801682" y="4302321"/>
              <a:ext cx="2237035" cy="16832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173644" indent="-17364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1pPr>
              <a:lvl2pPr marL="430007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2pPr>
              <a:lvl3pPr marL="70902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3pPr>
              <a:lvl4pPr marL="988032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4pPr>
              <a:lvl5pPr marL="1267045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5pPr>
              <a:lvl6pPr marL="1546058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6pPr>
              <a:lvl7pPr marL="1825070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7pPr>
              <a:lvl8pPr marL="2104083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8pPr>
              <a:lvl9pPr marL="2383096" indent="-150994" defTabSz="358731">
                <a:spcBef>
                  <a:spcPts val="1506"/>
                </a:spcBef>
                <a:buSzPct val="50000"/>
                <a:buChar char="•"/>
                <a:defRPr sz="1800" spc="18">
                  <a:effectLst>
                    <a:outerShdw blurRad="25400" dist="25400" dir="13500000" rotWithShape="0">
                      <a:srgbClr val="8C8E82">
                        <a:alpha val="44000"/>
                      </a:srgbClr>
                    </a:outerShdw>
                  </a:effectLst>
                  <a:latin typeface="Avenir Next Condensed Demi Bold"/>
                  <a:ea typeface="Avenir Next Condensed Demi Bold"/>
                  <a:cs typeface="Avenir Next Condensed Demi Bold"/>
                  <a:sym typeface="Avenir Next Condensed Demi Bold"/>
                </a:defRPr>
              </a:lvl9pPr>
            </a:lstStyle>
            <a:p>
              <a:pPr marL="0" indent="0" algn="l">
                <a:buClrTx/>
                <a:buFontTx/>
                <a:buNone/>
              </a:pPr>
              <a:r>
                <a:rPr lang="ru-RU" sz="1000" dirty="0" smtClean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Прибыль участников</a:t>
              </a:r>
              <a:endPara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6720097" y="4364237"/>
              <a:ext cx="108000" cy="108000"/>
            </a:xfrm>
            <a:prstGeom prst="rect">
              <a:avLst/>
            </a:prstGeom>
            <a:gradFill flip="none" rotWithShape="1">
              <a:gsLst>
                <a:gs pos="100000">
                  <a:schemeClr val="tx1"/>
                </a:gs>
                <a:gs pos="100000">
                  <a:srgbClr val="A1C51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71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spc="39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uFillTx/>
                <a:latin typeface="American Typewriter"/>
                <a:ea typeface="American Typewriter"/>
                <a:cs typeface="American Typewriter"/>
                <a:sym typeface="American Typewriter"/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6620033" y="1350734"/>
              <a:ext cx="108000" cy="108000"/>
            </a:xfrm>
            <a:prstGeom prst="rect">
              <a:avLst/>
            </a:prstGeom>
            <a:gradFill flip="none" rotWithShape="1">
              <a:gsLst>
                <a:gs pos="100000">
                  <a:srgbClr val="FFC000"/>
                </a:gs>
                <a:gs pos="100000">
                  <a:srgbClr val="A1C51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71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spc="39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5400" dir="13500000" rotWithShape="0">
                    <a:srgbClr val="555555">
                      <a:alpha val="25000"/>
                    </a:srgbClr>
                  </a:outerShdw>
                </a:effectLst>
                <a:uFillTx/>
                <a:latin typeface="American Typewriter"/>
                <a:ea typeface="American Typewriter"/>
                <a:cs typeface="American Typewriter"/>
                <a:sym typeface="American Typewri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117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620053" y="4906662"/>
            <a:ext cx="309798" cy="143991"/>
          </a:xfrm>
        </p:spPr>
        <p:txBody>
          <a:bodyPr/>
          <a:lstStyle/>
          <a:p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ru-R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endParaRPr lang="ru-RU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Объект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" y="4840551"/>
            <a:ext cx="527851" cy="2593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38" y="1047750"/>
            <a:ext cx="2149857" cy="171177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444953" y="2876442"/>
            <a:ext cx="67867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Учитывая </a:t>
            </a: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огромный объем входящих и исходящих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запросов со </a:t>
            </a: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стороны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Клиентов, </a:t>
            </a: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существует постоянный спрос на логистические и таможенные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услуги, </a:t>
            </a:r>
            <a:r>
              <a:rPr lang="ru-RU" sz="1000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наша </a:t>
            </a:r>
            <a:r>
              <a:rPr lang="ru-RU" sz="1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цель </a:t>
            </a:r>
            <a:r>
              <a:rPr lang="ru-RU" sz="1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автоматизировать процесс взаимодействия потенциальных партнеров</a:t>
            </a:r>
          </a:p>
          <a:p>
            <a:pPr lvl="0"/>
            <a:endParaRPr lang="ru-R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10"/>
          </p:nvPr>
        </p:nvSpPr>
        <p:spPr>
          <a:xfrm>
            <a:off x="801440" y="177478"/>
            <a:ext cx="4036890" cy="143991"/>
          </a:xfrm>
        </p:spPr>
        <p:txBody>
          <a:bodyPr/>
          <a:lstStyle/>
          <a:p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GSP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  <a:endParaRPr lang="ru-RU" b="1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14" name="Текст 1"/>
          <p:cNvSpPr txBox="1">
            <a:spLocks/>
          </p:cNvSpPr>
          <p:nvPr/>
        </p:nvSpPr>
        <p:spPr>
          <a:xfrm>
            <a:off x="3457589" y="3679835"/>
            <a:ext cx="2709111" cy="1793202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l">
              <a:buClrTx/>
              <a:buFontTx/>
              <a:buNone/>
            </a:pPr>
            <a:r>
              <a:rPr lang="ru-RU" sz="1000" dirty="0" smtClean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Получение комплексной услуги в короткие сроки по низкой цене</a:t>
            </a:r>
            <a:endParaRPr lang="ru-RU" sz="10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49589" y="3753330"/>
            <a:ext cx="108000" cy="10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100000">
                <a:srgbClr val="A1C51F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71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spc="39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5400" dir="13500000" rotWithShape="0">
                  <a:srgbClr val="555555">
                    <a:alpha val="25000"/>
                  </a:srgbClr>
                </a:outerShdw>
              </a:effectLst>
              <a:uFillTx/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  <p:sp>
        <p:nvSpPr>
          <p:cNvPr id="22" name="Текст 1"/>
          <p:cNvSpPr txBox="1">
            <a:spLocks/>
          </p:cNvSpPr>
          <p:nvPr/>
        </p:nvSpPr>
        <p:spPr>
          <a:xfrm>
            <a:off x="3518280" y="3638715"/>
            <a:ext cx="2709111" cy="17932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1506"/>
              </a:spcBef>
              <a:buClrTx/>
              <a:buSzPct val="50000"/>
              <a:buFontTx/>
              <a:buNone/>
              <a:defRPr sz="1000" spc="18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30007" indent="-150994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</a:defRPr>
            </a:lvl2pPr>
            <a:lvl3pPr marL="709020" indent="-150994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</a:defRPr>
            </a:lvl3pPr>
            <a:lvl4pPr marL="988032" indent="-150994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</a:defRPr>
            </a:lvl4pPr>
            <a:lvl5pPr marL="1267045" indent="-150994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</a:defRPr>
            </a:lvl5pPr>
            <a:lvl6pPr marL="1546058" indent="-150994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</a:defRPr>
            </a:lvl6pPr>
            <a:lvl7pPr marL="1825070" indent="-150994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</a:defRPr>
            </a:lvl7pPr>
            <a:lvl8pPr marL="2104083" indent="-150994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</a:defRPr>
            </a:lvl8pPr>
            <a:lvl9pPr marL="2383096" indent="-150994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</a:defRPr>
            </a:lvl9pPr>
          </a:lstStyle>
          <a:p>
            <a:endParaRPr lang="ru-RU" dirty="0"/>
          </a:p>
        </p:txBody>
      </p:sp>
      <p:sp>
        <p:nvSpPr>
          <p:cNvPr id="23" name="Текст 1"/>
          <p:cNvSpPr txBox="1">
            <a:spLocks/>
          </p:cNvSpPr>
          <p:nvPr/>
        </p:nvSpPr>
        <p:spPr>
          <a:xfrm>
            <a:off x="706104" y="3675586"/>
            <a:ext cx="2709111" cy="1793202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l">
              <a:buClrTx/>
              <a:buFontTx/>
              <a:buNone/>
            </a:pPr>
            <a:r>
              <a:rPr lang="ru-RU" sz="1000" dirty="0" smtClean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Автоматизация процесса</a:t>
            </a:r>
            <a:endParaRPr lang="ru-RU" sz="10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98104" y="3749081"/>
            <a:ext cx="108000" cy="10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100000">
                <a:srgbClr val="A1C51F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71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spc="39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5400" dir="13500000" rotWithShape="0">
                  <a:srgbClr val="555555">
                    <a:alpha val="25000"/>
                  </a:srgbClr>
                </a:outerShdw>
              </a:effectLst>
              <a:uFillTx/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  <p:sp>
        <p:nvSpPr>
          <p:cNvPr id="25" name="Текст 1"/>
          <p:cNvSpPr txBox="1">
            <a:spLocks/>
          </p:cNvSpPr>
          <p:nvPr/>
        </p:nvSpPr>
        <p:spPr>
          <a:xfrm>
            <a:off x="6530457" y="3675586"/>
            <a:ext cx="2709111" cy="1793202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l">
              <a:buClrTx/>
              <a:buFontTx/>
              <a:buNone/>
            </a:pPr>
            <a:r>
              <a:rPr lang="ru-RU" sz="1000" dirty="0" smtClean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Простота использования сервиса</a:t>
            </a:r>
            <a:endParaRPr lang="ru-RU" sz="10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422457" y="3749081"/>
            <a:ext cx="108000" cy="108000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100000">
                <a:srgbClr val="A1C51F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71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spc="39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5400" dir="13500000" rotWithShape="0">
                  <a:srgbClr val="555555">
                    <a:alpha val="25000"/>
                  </a:srgbClr>
                </a:outerShdw>
              </a:effectLst>
              <a:uFillTx/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28363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#09</a:t>
            </a:r>
            <a:endParaRPr lang="ru-RU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6605" y="917678"/>
            <a:ext cx="2191723" cy="20821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455" y="1014197"/>
            <a:ext cx="1478531" cy="2031449"/>
          </a:xfrm>
          <a:prstGeom prst="rect">
            <a:avLst/>
          </a:prstGeom>
        </p:spPr>
      </p:pic>
      <p:sp>
        <p:nvSpPr>
          <p:cNvPr id="17" name="Текст 1"/>
          <p:cNvSpPr txBox="1">
            <a:spLocks/>
          </p:cNvSpPr>
          <p:nvPr/>
        </p:nvSpPr>
        <p:spPr>
          <a:xfrm>
            <a:off x="2021775" y="3773048"/>
            <a:ext cx="5206817" cy="1683210"/>
          </a:xfrm>
          <a:prstGeom prst="rect">
            <a:avLst/>
          </a:prstGeom>
        </p:spPr>
        <p:txBody>
          <a:bodyPr>
            <a:normAutofit/>
          </a:bodyPr>
          <a:lstStyle>
            <a:lvl1pPr marL="173644" indent="-17364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  <a:lvl2pPr marL="430007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2pPr>
            <a:lvl3pPr marL="70902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3pPr>
            <a:lvl4pPr marL="988032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4pPr>
            <a:lvl5pPr marL="1267045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5pPr>
            <a:lvl6pPr marL="1546058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6pPr>
            <a:lvl7pPr marL="1825070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7pPr>
            <a:lvl8pPr marL="2104083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8pPr>
            <a:lvl9pPr marL="2383096" indent="-150994" defTabSz="358731">
              <a:spcBef>
                <a:spcPts val="1506"/>
              </a:spcBef>
              <a:buSzPct val="50000"/>
              <a:buChar char="•"/>
              <a:defRPr sz="1800" spc="18">
                <a:effectLst>
                  <a:outerShdw blurRad="25400" dist="25400" dir="13500000" rotWithShape="0">
                    <a:srgbClr val="8C8E82">
                      <a:alpha val="44000"/>
                    </a:srgbClr>
                  </a:outerShdw>
                </a:effectLst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 нашей помощью Вы можете найти партнеров на любом из континентов 24/7 и получить комплексное решение для </a:t>
            </a:r>
            <a:r>
              <a:rPr lang="ru-RU" sz="1000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бизнеса</a:t>
            </a:r>
            <a:endParaRPr lang="ru-RU" sz="1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Объект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" y="4840551"/>
            <a:ext cx="527851" cy="2593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85440"/>
            <a:ext cx="792616" cy="71437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65" y="2784765"/>
            <a:ext cx="542300" cy="2150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92851"/>
            <a:ext cx="878482" cy="66589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59" y="1714500"/>
            <a:ext cx="928442" cy="244247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315" y="2784765"/>
            <a:ext cx="768231" cy="69418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25" y="3234703"/>
            <a:ext cx="928442" cy="244247"/>
          </a:xfrm>
          <a:prstGeom prst="rect">
            <a:avLst/>
          </a:prstGeom>
        </p:spPr>
      </p:pic>
      <p:sp>
        <p:nvSpPr>
          <p:cNvPr id="39" name="Полилиния 38"/>
          <p:cNvSpPr/>
          <p:nvPr/>
        </p:nvSpPr>
        <p:spPr>
          <a:xfrm>
            <a:off x="2743200" y="3086100"/>
            <a:ext cx="2000250" cy="314325"/>
          </a:xfrm>
          <a:custGeom>
            <a:avLst/>
            <a:gdLst>
              <a:gd name="connsiteX0" fmla="*/ 0 w 2000250"/>
              <a:gd name="connsiteY0" fmla="*/ 0 h 314325"/>
              <a:gd name="connsiteX1" fmla="*/ 76200 w 2000250"/>
              <a:gd name="connsiteY1" fmla="*/ 9525 h 314325"/>
              <a:gd name="connsiteX2" fmla="*/ 104775 w 2000250"/>
              <a:gd name="connsiteY2" fmla="*/ 38100 h 314325"/>
              <a:gd name="connsiteX3" fmla="*/ 133350 w 2000250"/>
              <a:gd name="connsiteY3" fmla="*/ 47625 h 314325"/>
              <a:gd name="connsiteX4" fmla="*/ 161925 w 2000250"/>
              <a:gd name="connsiteY4" fmla="*/ 66675 h 314325"/>
              <a:gd name="connsiteX5" fmla="*/ 238125 w 2000250"/>
              <a:gd name="connsiteY5" fmla="*/ 76200 h 314325"/>
              <a:gd name="connsiteX6" fmla="*/ 276225 w 2000250"/>
              <a:gd name="connsiteY6" fmla="*/ 85725 h 314325"/>
              <a:gd name="connsiteX7" fmla="*/ 342900 w 2000250"/>
              <a:gd name="connsiteY7" fmla="*/ 104775 h 314325"/>
              <a:gd name="connsiteX8" fmla="*/ 371475 w 2000250"/>
              <a:gd name="connsiteY8" fmla="*/ 114300 h 314325"/>
              <a:gd name="connsiteX9" fmla="*/ 466725 w 2000250"/>
              <a:gd name="connsiteY9" fmla="*/ 142875 h 314325"/>
              <a:gd name="connsiteX10" fmla="*/ 542925 w 2000250"/>
              <a:gd name="connsiteY10" fmla="*/ 180975 h 314325"/>
              <a:gd name="connsiteX11" fmla="*/ 571500 w 2000250"/>
              <a:gd name="connsiteY11" fmla="*/ 190500 h 314325"/>
              <a:gd name="connsiteX12" fmla="*/ 600075 w 2000250"/>
              <a:gd name="connsiteY12" fmla="*/ 209550 h 314325"/>
              <a:gd name="connsiteX13" fmla="*/ 666750 w 2000250"/>
              <a:gd name="connsiteY13" fmla="*/ 228600 h 314325"/>
              <a:gd name="connsiteX14" fmla="*/ 771525 w 2000250"/>
              <a:gd name="connsiteY14" fmla="*/ 276225 h 314325"/>
              <a:gd name="connsiteX15" fmla="*/ 866775 w 2000250"/>
              <a:gd name="connsiteY15" fmla="*/ 314325 h 314325"/>
              <a:gd name="connsiteX16" fmla="*/ 1114425 w 2000250"/>
              <a:gd name="connsiteY16" fmla="*/ 304800 h 314325"/>
              <a:gd name="connsiteX17" fmla="*/ 1171575 w 2000250"/>
              <a:gd name="connsiteY17" fmla="*/ 285750 h 314325"/>
              <a:gd name="connsiteX18" fmla="*/ 1247775 w 2000250"/>
              <a:gd name="connsiteY18" fmla="*/ 266700 h 314325"/>
              <a:gd name="connsiteX19" fmla="*/ 1276350 w 2000250"/>
              <a:gd name="connsiteY19" fmla="*/ 257175 h 314325"/>
              <a:gd name="connsiteX20" fmla="*/ 1314450 w 2000250"/>
              <a:gd name="connsiteY20" fmla="*/ 247650 h 314325"/>
              <a:gd name="connsiteX21" fmla="*/ 1343025 w 2000250"/>
              <a:gd name="connsiteY21" fmla="*/ 238125 h 314325"/>
              <a:gd name="connsiteX22" fmla="*/ 1381125 w 2000250"/>
              <a:gd name="connsiteY22" fmla="*/ 228600 h 314325"/>
              <a:gd name="connsiteX23" fmla="*/ 1409700 w 2000250"/>
              <a:gd name="connsiteY23" fmla="*/ 219075 h 314325"/>
              <a:gd name="connsiteX24" fmla="*/ 1466850 w 2000250"/>
              <a:gd name="connsiteY24" fmla="*/ 209550 h 314325"/>
              <a:gd name="connsiteX25" fmla="*/ 1609725 w 2000250"/>
              <a:gd name="connsiteY25" fmla="*/ 180975 h 314325"/>
              <a:gd name="connsiteX26" fmla="*/ 1714500 w 2000250"/>
              <a:gd name="connsiteY26" fmla="*/ 152400 h 314325"/>
              <a:gd name="connsiteX27" fmla="*/ 1752600 w 2000250"/>
              <a:gd name="connsiteY27" fmla="*/ 142875 h 314325"/>
              <a:gd name="connsiteX28" fmla="*/ 1838325 w 2000250"/>
              <a:gd name="connsiteY28" fmla="*/ 133350 h 314325"/>
              <a:gd name="connsiteX29" fmla="*/ 1866900 w 2000250"/>
              <a:gd name="connsiteY29" fmla="*/ 123825 h 314325"/>
              <a:gd name="connsiteX30" fmla="*/ 1933575 w 2000250"/>
              <a:gd name="connsiteY30" fmla="*/ 104775 h 314325"/>
              <a:gd name="connsiteX31" fmla="*/ 1962150 w 2000250"/>
              <a:gd name="connsiteY31" fmla="*/ 85725 h 314325"/>
              <a:gd name="connsiteX32" fmla="*/ 2000250 w 2000250"/>
              <a:gd name="connsiteY32" fmla="*/ 7620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0250" h="314325">
                <a:moveTo>
                  <a:pt x="0" y="0"/>
                </a:moveTo>
                <a:cubicBezTo>
                  <a:pt x="25400" y="3175"/>
                  <a:pt x="52143" y="777"/>
                  <a:pt x="76200" y="9525"/>
                </a:cubicBezTo>
                <a:cubicBezTo>
                  <a:pt x="88859" y="14128"/>
                  <a:pt x="93567" y="30628"/>
                  <a:pt x="104775" y="38100"/>
                </a:cubicBezTo>
                <a:cubicBezTo>
                  <a:pt x="113129" y="43669"/>
                  <a:pt x="124370" y="43135"/>
                  <a:pt x="133350" y="47625"/>
                </a:cubicBezTo>
                <a:cubicBezTo>
                  <a:pt x="143589" y="52745"/>
                  <a:pt x="150881" y="63663"/>
                  <a:pt x="161925" y="66675"/>
                </a:cubicBezTo>
                <a:cubicBezTo>
                  <a:pt x="186621" y="73410"/>
                  <a:pt x="212876" y="71992"/>
                  <a:pt x="238125" y="76200"/>
                </a:cubicBezTo>
                <a:cubicBezTo>
                  <a:pt x="251038" y="78352"/>
                  <a:pt x="263595" y="82281"/>
                  <a:pt x="276225" y="85725"/>
                </a:cubicBezTo>
                <a:cubicBezTo>
                  <a:pt x="298525" y="91807"/>
                  <a:pt x="320760" y="98133"/>
                  <a:pt x="342900" y="104775"/>
                </a:cubicBezTo>
                <a:cubicBezTo>
                  <a:pt x="352517" y="107660"/>
                  <a:pt x="361821" y="111542"/>
                  <a:pt x="371475" y="114300"/>
                </a:cubicBezTo>
                <a:cubicBezTo>
                  <a:pt x="413215" y="126226"/>
                  <a:pt x="421454" y="123473"/>
                  <a:pt x="466725" y="142875"/>
                </a:cubicBezTo>
                <a:cubicBezTo>
                  <a:pt x="492827" y="154062"/>
                  <a:pt x="515984" y="171995"/>
                  <a:pt x="542925" y="180975"/>
                </a:cubicBezTo>
                <a:cubicBezTo>
                  <a:pt x="552450" y="184150"/>
                  <a:pt x="562520" y="186010"/>
                  <a:pt x="571500" y="190500"/>
                </a:cubicBezTo>
                <a:cubicBezTo>
                  <a:pt x="581739" y="195620"/>
                  <a:pt x="589553" y="205041"/>
                  <a:pt x="600075" y="209550"/>
                </a:cubicBezTo>
                <a:cubicBezTo>
                  <a:pt x="621654" y="218798"/>
                  <a:pt x="645897" y="217015"/>
                  <a:pt x="666750" y="228600"/>
                </a:cubicBezTo>
                <a:cubicBezTo>
                  <a:pt x="832142" y="320484"/>
                  <a:pt x="634436" y="230529"/>
                  <a:pt x="771525" y="276225"/>
                </a:cubicBezTo>
                <a:cubicBezTo>
                  <a:pt x="803966" y="287039"/>
                  <a:pt x="866775" y="314325"/>
                  <a:pt x="866775" y="314325"/>
                </a:cubicBezTo>
                <a:cubicBezTo>
                  <a:pt x="949325" y="311150"/>
                  <a:pt x="1032175" y="312511"/>
                  <a:pt x="1114425" y="304800"/>
                </a:cubicBezTo>
                <a:cubicBezTo>
                  <a:pt x="1134418" y="302926"/>
                  <a:pt x="1152094" y="290620"/>
                  <a:pt x="1171575" y="285750"/>
                </a:cubicBezTo>
                <a:cubicBezTo>
                  <a:pt x="1196975" y="279400"/>
                  <a:pt x="1222937" y="274979"/>
                  <a:pt x="1247775" y="266700"/>
                </a:cubicBezTo>
                <a:cubicBezTo>
                  <a:pt x="1257300" y="263525"/>
                  <a:pt x="1266696" y="259933"/>
                  <a:pt x="1276350" y="257175"/>
                </a:cubicBezTo>
                <a:cubicBezTo>
                  <a:pt x="1288937" y="253579"/>
                  <a:pt x="1301863" y="251246"/>
                  <a:pt x="1314450" y="247650"/>
                </a:cubicBezTo>
                <a:cubicBezTo>
                  <a:pt x="1324104" y="244892"/>
                  <a:pt x="1333371" y="240883"/>
                  <a:pt x="1343025" y="238125"/>
                </a:cubicBezTo>
                <a:cubicBezTo>
                  <a:pt x="1355612" y="234529"/>
                  <a:pt x="1368538" y="232196"/>
                  <a:pt x="1381125" y="228600"/>
                </a:cubicBezTo>
                <a:cubicBezTo>
                  <a:pt x="1390779" y="225842"/>
                  <a:pt x="1399899" y="221253"/>
                  <a:pt x="1409700" y="219075"/>
                </a:cubicBezTo>
                <a:cubicBezTo>
                  <a:pt x="1428553" y="214885"/>
                  <a:pt x="1447966" y="213597"/>
                  <a:pt x="1466850" y="209550"/>
                </a:cubicBezTo>
                <a:cubicBezTo>
                  <a:pt x="1613820" y="178056"/>
                  <a:pt x="1475123" y="200204"/>
                  <a:pt x="1609725" y="180975"/>
                </a:cubicBezTo>
                <a:cubicBezTo>
                  <a:pt x="1698933" y="151239"/>
                  <a:pt x="1633721" y="170351"/>
                  <a:pt x="1714500" y="152400"/>
                </a:cubicBezTo>
                <a:cubicBezTo>
                  <a:pt x="1727279" y="149560"/>
                  <a:pt x="1739661" y="144866"/>
                  <a:pt x="1752600" y="142875"/>
                </a:cubicBezTo>
                <a:cubicBezTo>
                  <a:pt x="1781017" y="138503"/>
                  <a:pt x="1809750" y="136525"/>
                  <a:pt x="1838325" y="133350"/>
                </a:cubicBezTo>
                <a:cubicBezTo>
                  <a:pt x="1847850" y="130175"/>
                  <a:pt x="1857246" y="126583"/>
                  <a:pt x="1866900" y="123825"/>
                </a:cubicBezTo>
                <a:cubicBezTo>
                  <a:pt x="1881142" y="119756"/>
                  <a:pt x="1918350" y="112388"/>
                  <a:pt x="1933575" y="104775"/>
                </a:cubicBezTo>
                <a:cubicBezTo>
                  <a:pt x="1943814" y="99655"/>
                  <a:pt x="1951911" y="90845"/>
                  <a:pt x="1962150" y="85725"/>
                </a:cubicBezTo>
                <a:cubicBezTo>
                  <a:pt x="1983208" y="75196"/>
                  <a:pt x="1984014" y="76200"/>
                  <a:pt x="2000250" y="76200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0" name="Полилиния 39"/>
          <p:cNvSpPr/>
          <p:nvPr/>
        </p:nvSpPr>
        <p:spPr>
          <a:xfrm>
            <a:off x="2638425" y="3028950"/>
            <a:ext cx="1447800" cy="352425"/>
          </a:xfrm>
          <a:custGeom>
            <a:avLst/>
            <a:gdLst>
              <a:gd name="connsiteX0" fmla="*/ 0 w 1447800"/>
              <a:gd name="connsiteY0" fmla="*/ 0 h 352425"/>
              <a:gd name="connsiteX1" fmla="*/ 76200 w 1447800"/>
              <a:gd name="connsiteY1" fmla="*/ 95250 h 352425"/>
              <a:gd name="connsiteX2" fmla="*/ 180975 w 1447800"/>
              <a:gd name="connsiteY2" fmla="*/ 171450 h 352425"/>
              <a:gd name="connsiteX3" fmla="*/ 266700 w 1447800"/>
              <a:gd name="connsiteY3" fmla="*/ 238125 h 352425"/>
              <a:gd name="connsiteX4" fmla="*/ 352425 w 1447800"/>
              <a:gd name="connsiteY4" fmla="*/ 266700 h 352425"/>
              <a:gd name="connsiteX5" fmla="*/ 428625 w 1447800"/>
              <a:gd name="connsiteY5" fmla="*/ 304800 h 352425"/>
              <a:gd name="connsiteX6" fmla="*/ 504825 w 1447800"/>
              <a:gd name="connsiteY6" fmla="*/ 323850 h 352425"/>
              <a:gd name="connsiteX7" fmla="*/ 533400 w 1447800"/>
              <a:gd name="connsiteY7" fmla="*/ 333375 h 352425"/>
              <a:gd name="connsiteX8" fmla="*/ 771525 w 1447800"/>
              <a:gd name="connsiteY8" fmla="*/ 352425 h 352425"/>
              <a:gd name="connsiteX9" fmla="*/ 1447800 w 1447800"/>
              <a:gd name="connsiteY9" fmla="*/ 34290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800" h="352425">
                <a:moveTo>
                  <a:pt x="0" y="0"/>
                </a:moveTo>
                <a:cubicBezTo>
                  <a:pt x="29903" y="41864"/>
                  <a:pt x="40914" y="65005"/>
                  <a:pt x="76200" y="95250"/>
                </a:cubicBezTo>
                <a:cubicBezTo>
                  <a:pt x="109151" y="123493"/>
                  <a:pt x="148024" y="143207"/>
                  <a:pt x="180975" y="171450"/>
                </a:cubicBezTo>
                <a:cubicBezTo>
                  <a:pt x="212354" y="198347"/>
                  <a:pt x="221092" y="222922"/>
                  <a:pt x="266700" y="238125"/>
                </a:cubicBezTo>
                <a:cubicBezTo>
                  <a:pt x="295275" y="247650"/>
                  <a:pt x="327363" y="249992"/>
                  <a:pt x="352425" y="266700"/>
                </a:cubicBezTo>
                <a:cubicBezTo>
                  <a:pt x="385197" y="288548"/>
                  <a:pt x="385351" y="291485"/>
                  <a:pt x="428625" y="304800"/>
                </a:cubicBezTo>
                <a:cubicBezTo>
                  <a:pt x="453649" y="312500"/>
                  <a:pt x="479987" y="315571"/>
                  <a:pt x="504825" y="323850"/>
                </a:cubicBezTo>
                <a:cubicBezTo>
                  <a:pt x="514350" y="327025"/>
                  <a:pt x="523461" y="331955"/>
                  <a:pt x="533400" y="333375"/>
                </a:cubicBezTo>
                <a:cubicBezTo>
                  <a:pt x="574079" y="339186"/>
                  <a:pt x="741039" y="350247"/>
                  <a:pt x="771525" y="352425"/>
                </a:cubicBezTo>
                <a:lnTo>
                  <a:pt x="1447800" y="342900"/>
                </a:lnTo>
              </a:path>
            </a:pathLst>
          </a:cu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Полилиния 40"/>
          <p:cNvSpPr/>
          <p:nvPr/>
        </p:nvSpPr>
        <p:spPr>
          <a:xfrm>
            <a:off x="2705100" y="3067050"/>
            <a:ext cx="2152650" cy="238125"/>
          </a:xfrm>
          <a:custGeom>
            <a:avLst/>
            <a:gdLst>
              <a:gd name="connsiteX0" fmla="*/ 0 w 2152650"/>
              <a:gd name="connsiteY0" fmla="*/ 0 h 238125"/>
              <a:gd name="connsiteX1" fmla="*/ 161925 w 2152650"/>
              <a:gd name="connsiteY1" fmla="*/ 57150 h 238125"/>
              <a:gd name="connsiteX2" fmla="*/ 323850 w 2152650"/>
              <a:gd name="connsiteY2" fmla="*/ 85725 h 238125"/>
              <a:gd name="connsiteX3" fmla="*/ 390525 w 2152650"/>
              <a:gd name="connsiteY3" fmla="*/ 104775 h 238125"/>
              <a:gd name="connsiteX4" fmla="*/ 438150 w 2152650"/>
              <a:gd name="connsiteY4" fmla="*/ 114300 h 238125"/>
              <a:gd name="connsiteX5" fmla="*/ 495300 w 2152650"/>
              <a:gd name="connsiteY5" fmla="*/ 133350 h 238125"/>
              <a:gd name="connsiteX6" fmla="*/ 590550 w 2152650"/>
              <a:gd name="connsiteY6" fmla="*/ 152400 h 238125"/>
              <a:gd name="connsiteX7" fmla="*/ 619125 w 2152650"/>
              <a:gd name="connsiteY7" fmla="*/ 161925 h 238125"/>
              <a:gd name="connsiteX8" fmla="*/ 647700 w 2152650"/>
              <a:gd name="connsiteY8" fmla="*/ 180975 h 238125"/>
              <a:gd name="connsiteX9" fmla="*/ 723900 w 2152650"/>
              <a:gd name="connsiteY9" fmla="*/ 190500 h 238125"/>
              <a:gd name="connsiteX10" fmla="*/ 762000 w 2152650"/>
              <a:gd name="connsiteY10" fmla="*/ 200025 h 238125"/>
              <a:gd name="connsiteX11" fmla="*/ 828675 w 2152650"/>
              <a:gd name="connsiteY11" fmla="*/ 209550 h 238125"/>
              <a:gd name="connsiteX12" fmla="*/ 923925 w 2152650"/>
              <a:gd name="connsiteY12" fmla="*/ 219075 h 238125"/>
              <a:gd name="connsiteX13" fmla="*/ 1009650 w 2152650"/>
              <a:gd name="connsiteY13" fmla="*/ 238125 h 238125"/>
              <a:gd name="connsiteX14" fmla="*/ 1266825 w 2152650"/>
              <a:gd name="connsiteY14" fmla="*/ 228600 h 238125"/>
              <a:gd name="connsiteX15" fmla="*/ 1390650 w 2152650"/>
              <a:gd name="connsiteY15" fmla="*/ 200025 h 238125"/>
              <a:gd name="connsiteX16" fmla="*/ 1428750 w 2152650"/>
              <a:gd name="connsiteY16" fmla="*/ 190500 h 238125"/>
              <a:gd name="connsiteX17" fmla="*/ 1600200 w 2152650"/>
              <a:gd name="connsiteY17" fmla="*/ 171450 h 238125"/>
              <a:gd name="connsiteX18" fmla="*/ 1685925 w 2152650"/>
              <a:gd name="connsiteY18" fmla="*/ 152400 h 238125"/>
              <a:gd name="connsiteX19" fmla="*/ 1714500 w 2152650"/>
              <a:gd name="connsiteY19" fmla="*/ 142875 h 238125"/>
              <a:gd name="connsiteX20" fmla="*/ 1790700 w 2152650"/>
              <a:gd name="connsiteY20" fmla="*/ 133350 h 238125"/>
              <a:gd name="connsiteX21" fmla="*/ 1847850 w 2152650"/>
              <a:gd name="connsiteY21" fmla="*/ 123825 h 238125"/>
              <a:gd name="connsiteX22" fmla="*/ 1981200 w 2152650"/>
              <a:gd name="connsiteY22" fmla="*/ 104775 h 238125"/>
              <a:gd name="connsiteX23" fmla="*/ 2028825 w 2152650"/>
              <a:gd name="connsiteY23" fmla="*/ 85725 h 238125"/>
              <a:gd name="connsiteX24" fmla="*/ 2066925 w 2152650"/>
              <a:gd name="connsiteY24" fmla="*/ 76200 h 238125"/>
              <a:gd name="connsiteX25" fmla="*/ 2152650 w 2152650"/>
              <a:gd name="connsiteY25" fmla="*/ 666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52650" h="238125">
                <a:moveTo>
                  <a:pt x="0" y="0"/>
                </a:moveTo>
                <a:cubicBezTo>
                  <a:pt x="24097" y="9036"/>
                  <a:pt x="139633" y="53435"/>
                  <a:pt x="161925" y="57150"/>
                </a:cubicBezTo>
                <a:cubicBezTo>
                  <a:pt x="169799" y="58462"/>
                  <a:pt x="289650" y="77175"/>
                  <a:pt x="323850" y="85725"/>
                </a:cubicBezTo>
                <a:cubicBezTo>
                  <a:pt x="346274" y="91331"/>
                  <a:pt x="368101" y="99169"/>
                  <a:pt x="390525" y="104775"/>
                </a:cubicBezTo>
                <a:cubicBezTo>
                  <a:pt x="406231" y="108702"/>
                  <a:pt x="422531" y="110040"/>
                  <a:pt x="438150" y="114300"/>
                </a:cubicBezTo>
                <a:cubicBezTo>
                  <a:pt x="457523" y="119584"/>
                  <a:pt x="475609" y="129412"/>
                  <a:pt x="495300" y="133350"/>
                </a:cubicBezTo>
                <a:cubicBezTo>
                  <a:pt x="527050" y="139700"/>
                  <a:pt x="559833" y="142161"/>
                  <a:pt x="590550" y="152400"/>
                </a:cubicBezTo>
                <a:cubicBezTo>
                  <a:pt x="600075" y="155575"/>
                  <a:pt x="610145" y="157435"/>
                  <a:pt x="619125" y="161925"/>
                </a:cubicBezTo>
                <a:cubicBezTo>
                  <a:pt x="629364" y="167045"/>
                  <a:pt x="636656" y="177963"/>
                  <a:pt x="647700" y="180975"/>
                </a:cubicBezTo>
                <a:cubicBezTo>
                  <a:pt x="672396" y="187710"/>
                  <a:pt x="698651" y="186292"/>
                  <a:pt x="723900" y="190500"/>
                </a:cubicBezTo>
                <a:cubicBezTo>
                  <a:pt x="736813" y="192652"/>
                  <a:pt x="749120" y="197683"/>
                  <a:pt x="762000" y="200025"/>
                </a:cubicBezTo>
                <a:cubicBezTo>
                  <a:pt x="784089" y="204041"/>
                  <a:pt x="806378" y="206927"/>
                  <a:pt x="828675" y="209550"/>
                </a:cubicBezTo>
                <a:cubicBezTo>
                  <a:pt x="860365" y="213278"/>
                  <a:pt x="892297" y="214858"/>
                  <a:pt x="923925" y="219075"/>
                </a:cubicBezTo>
                <a:cubicBezTo>
                  <a:pt x="949837" y="222530"/>
                  <a:pt x="983781" y="231658"/>
                  <a:pt x="1009650" y="238125"/>
                </a:cubicBezTo>
                <a:cubicBezTo>
                  <a:pt x="1095375" y="234950"/>
                  <a:pt x="1181208" y="233951"/>
                  <a:pt x="1266825" y="228600"/>
                </a:cubicBezTo>
                <a:cubicBezTo>
                  <a:pt x="1286371" y="227378"/>
                  <a:pt x="1385673" y="201269"/>
                  <a:pt x="1390650" y="200025"/>
                </a:cubicBezTo>
                <a:cubicBezTo>
                  <a:pt x="1403350" y="196850"/>
                  <a:pt x="1415724" y="191803"/>
                  <a:pt x="1428750" y="190500"/>
                </a:cubicBezTo>
                <a:cubicBezTo>
                  <a:pt x="1458973" y="187478"/>
                  <a:pt x="1564937" y="177673"/>
                  <a:pt x="1600200" y="171450"/>
                </a:cubicBezTo>
                <a:cubicBezTo>
                  <a:pt x="1629027" y="166363"/>
                  <a:pt x="1657527" y="159500"/>
                  <a:pt x="1685925" y="152400"/>
                </a:cubicBezTo>
                <a:cubicBezTo>
                  <a:pt x="1695665" y="149965"/>
                  <a:pt x="1704622" y="144671"/>
                  <a:pt x="1714500" y="142875"/>
                </a:cubicBezTo>
                <a:cubicBezTo>
                  <a:pt x="1739685" y="138296"/>
                  <a:pt x="1765360" y="136970"/>
                  <a:pt x="1790700" y="133350"/>
                </a:cubicBezTo>
                <a:cubicBezTo>
                  <a:pt x="1809819" y="130619"/>
                  <a:pt x="1828731" y="126556"/>
                  <a:pt x="1847850" y="123825"/>
                </a:cubicBezTo>
                <a:cubicBezTo>
                  <a:pt x="2014736" y="99984"/>
                  <a:pt x="1844839" y="127502"/>
                  <a:pt x="1981200" y="104775"/>
                </a:cubicBezTo>
                <a:cubicBezTo>
                  <a:pt x="1997075" y="98425"/>
                  <a:pt x="2012605" y="91132"/>
                  <a:pt x="2028825" y="85725"/>
                </a:cubicBezTo>
                <a:cubicBezTo>
                  <a:pt x="2041244" y="81585"/>
                  <a:pt x="2054012" y="78352"/>
                  <a:pt x="2066925" y="76200"/>
                </a:cubicBezTo>
                <a:cubicBezTo>
                  <a:pt x="2126438" y="66281"/>
                  <a:pt x="2119988" y="66675"/>
                  <a:pt x="2152650" y="66675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</a:endParaRPr>
          </a:p>
        </p:txBody>
      </p:sp>
      <p:sp>
        <p:nvSpPr>
          <p:cNvPr id="42" name="Полилиния 41"/>
          <p:cNvSpPr/>
          <p:nvPr/>
        </p:nvSpPr>
        <p:spPr>
          <a:xfrm>
            <a:off x="1047749" y="820795"/>
            <a:ext cx="1846427" cy="1350906"/>
          </a:xfrm>
          <a:custGeom>
            <a:avLst/>
            <a:gdLst>
              <a:gd name="connsiteX0" fmla="*/ 0 w 781050"/>
              <a:gd name="connsiteY0" fmla="*/ 1209675 h 1209675"/>
              <a:gd name="connsiteX1" fmla="*/ 19050 w 781050"/>
              <a:gd name="connsiteY1" fmla="*/ 704850 h 1209675"/>
              <a:gd name="connsiteX2" fmla="*/ 47625 w 781050"/>
              <a:gd name="connsiteY2" fmla="*/ 619125 h 1209675"/>
              <a:gd name="connsiteX3" fmla="*/ 276225 w 781050"/>
              <a:gd name="connsiteY3" fmla="*/ 295275 h 1209675"/>
              <a:gd name="connsiteX4" fmla="*/ 314325 w 781050"/>
              <a:gd name="connsiteY4" fmla="*/ 257175 h 1209675"/>
              <a:gd name="connsiteX5" fmla="*/ 342900 w 781050"/>
              <a:gd name="connsiteY5" fmla="*/ 228600 h 1209675"/>
              <a:gd name="connsiteX6" fmla="*/ 371475 w 781050"/>
              <a:gd name="connsiteY6" fmla="*/ 190500 h 1209675"/>
              <a:gd name="connsiteX7" fmla="*/ 447675 w 781050"/>
              <a:gd name="connsiteY7" fmla="*/ 171450 h 1209675"/>
              <a:gd name="connsiteX8" fmla="*/ 542925 w 781050"/>
              <a:gd name="connsiteY8" fmla="*/ 133350 h 1209675"/>
              <a:gd name="connsiteX9" fmla="*/ 590550 w 781050"/>
              <a:gd name="connsiteY9" fmla="*/ 104775 h 1209675"/>
              <a:gd name="connsiteX10" fmla="*/ 619125 w 781050"/>
              <a:gd name="connsiteY10" fmla="*/ 85725 h 1209675"/>
              <a:gd name="connsiteX11" fmla="*/ 647700 w 781050"/>
              <a:gd name="connsiteY11" fmla="*/ 76200 h 1209675"/>
              <a:gd name="connsiteX12" fmla="*/ 723900 w 781050"/>
              <a:gd name="connsiteY12" fmla="*/ 28575 h 1209675"/>
              <a:gd name="connsiteX13" fmla="*/ 752475 w 781050"/>
              <a:gd name="connsiteY13" fmla="*/ 19050 h 1209675"/>
              <a:gd name="connsiteX14" fmla="*/ 781050 w 781050"/>
              <a:gd name="connsiteY14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1050" h="1209675">
                <a:moveTo>
                  <a:pt x="0" y="1209675"/>
                </a:moveTo>
                <a:cubicBezTo>
                  <a:pt x="6350" y="1041400"/>
                  <a:pt x="5514" y="872700"/>
                  <a:pt x="19050" y="704850"/>
                </a:cubicBezTo>
                <a:cubicBezTo>
                  <a:pt x="21471" y="674827"/>
                  <a:pt x="34887" y="646420"/>
                  <a:pt x="47625" y="619125"/>
                </a:cubicBezTo>
                <a:cubicBezTo>
                  <a:pt x="152514" y="394364"/>
                  <a:pt x="120094" y="451406"/>
                  <a:pt x="276225" y="295275"/>
                </a:cubicBezTo>
                <a:lnTo>
                  <a:pt x="314325" y="257175"/>
                </a:lnTo>
                <a:cubicBezTo>
                  <a:pt x="323850" y="247650"/>
                  <a:pt x="334818" y="239376"/>
                  <a:pt x="342900" y="228600"/>
                </a:cubicBezTo>
                <a:cubicBezTo>
                  <a:pt x="352425" y="215900"/>
                  <a:pt x="357538" y="198102"/>
                  <a:pt x="371475" y="190500"/>
                </a:cubicBezTo>
                <a:cubicBezTo>
                  <a:pt x="394460" y="177963"/>
                  <a:pt x="424257" y="183159"/>
                  <a:pt x="447675" y="171450"/>
                </a:cubicBezTo>
                <a:cubicBezTo>
                  <a:pt x="516534" y="137021"/>
                  <a:pt x="484162" y="148041"/>
                  <a:pt x="542925" y="133350"/>
                </a:cubicBezTo>
                <a:cubicBezTo>
                  <a:pt x="558800" y="123825"/>
                  <a:pt x="574851" y="114587"/>
                  <a:pt x="590550" y="104775"/>
                </a:cubicBezTo>
                <a:cubicBezTo>
                  <a:pt x="600258" y="98708"/>
                  <a:pt x="608886" y="90845"/>
                  <a:pt x="619125" y="85725"/>
                </a:cubicBezTo>
                <a:cubicBezTo>
                  <a:pt x="628105" y="81235"/>
                  <a:pt x="638886" y="81008"/>
                  <a:pt x="647700" y="76200"/>
                </a:cubicBezTo>
                <a:cubicBezTo>
                  <a:pt x="673996" y="61857"/>
                  <a:pt x="695484" y="38047"/>
                  <a:pt x="723900" y="28575"/>
                </a:cubicBezTo>
                <a:cubicBezTo>
                  <a:pt x="733425" y="25400"/>
                  <a:pt x="743495" y="23540"/>
                  <a:pt x="752475" y="19050"/>
                </a:cubicBezTo>
                <a:cubicBezTo>
                  <a:pt x="762714" y="13930"/>
                  <a:pt x="781050" y="0"/>
                  <a:pt x="781050" y="0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4" name="Полилиния 43"/>
          <p:cNvSpPr/>
          <p:nvPr/>
        </p:nvSpPr>
        <p:spPr>
          <a:xfrm>
            <a:off x="2695575" y="759182"/>
            <a:ext cx="3762375" cy="1183918"/>
          </a:xfrm>
          <a:custGeom>
            <a:avLst/>
            <a:gdLst>
              <a:gd name="connsiteX0" fmla="*/ 0 w 3762375"/>
              <a:gd name="connsiteY0" fmla="*/ 1183918 h 1183918"/>
              <a:gd name="connsiteX1" fmla="*/ 1457325 w 3762375"/>
              <a:gd name="connsiteY1" fmla="*/ 59968 h 1183918"/>
              <a:gd name="connsiteX2" fmla="*/ 2876550 w 3762375"/>
              <a:gd name="connsiteY2" fmla="*/ 240943 h 1183918"/>
              <a:gd name="connsiteX3" fmla="*/ 3762375 w 3762375"/>
              <a:gd name="connsiteY3" fmla="*/ 983893 h 118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375" h="1183918">
                <a:moveTo>
                  <a:pt x="0" y="1183918"/>
                </a:moveTo>
                <a:cubicBezTo>
                  <a:pt x="488950" y="700524"/>
                  <a:pt x="977900" y="217130"/>
                  <a:pt x="1457325" y="59968"/>
                </a:cubicBezTo>
                <a:cubicBezTo>
                  <a:pt x="1936750" y="-97194"/>
                  <a:pt x="2492375" y="86955"/>
                  <a:pt x="2876550" y="240943"/>
                </a:cubicBezTo>
                <a:cubicBezTo>
                  <a:pt x="3260725" y="394930"/>
                  <a:pt x="3511550" y="689411"/>
                  <a:pt x="3762375" y="983893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9" name="Полилиния 48"/>
          <p:cNvSpPr/>
          <p:nvPr/>
        </p:nvSpPr>
        <p:spPr>
          <a:xfrm>
            <a:off x="5048250" y="1823701"/>
            <a:ext cx="1261272" cy="1043324"/>
          </a:xfrm>
          <a:custGeom>
            <a:avLst/>
            <a:gdLst>
              <a:gd name="connsiteX0" fmla="*/ 1257300 w 1261272"/>
              <a:gd name="connsiteY0" fmla="*/ 1043324 h 1043324"/>
              <a:gd name="connsiteX1" fmla="*/ 1066800 w 1261272"/>
              <a:gd name="connsiteY1" fmla="*/ 43199 h 1043324"/>
              <a:gd name="connsiteX2" fmla="*/ 0 w 1261272"/>
              <a:gd name="connsiteY2" fmla="*/ 224174 h 104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1272" h="1043324">
                <a:moveTo>
                  <a:pt x="1257300" y="1043324"/>
                </a:moveTo>
                <a:cubicBezTo>
                  <a:pt x="1266825" y="611524"/>
                  <a:pt x="1276350" y="179724"/>
                  <a:pt x="1066800" y="43199"/>
                </a:cubicBezTo>
                <a:cubicBezTo>
                  <a:pt x="857250" y="-93326"/>
                  <a:pt x="180975" y="128924"/>
                  <a:pt x="0" y="224174"/>
                </a:cubicBezTo>
              </a:path>
            </a:pathLst>
          </a:cu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Текст 3"/>
          <p:cNvSpPr>
            <a:spLocks noGrp="1"/>
          </p:cNvSpPr>
          <p:nvPr>
            <p:ph type="body" sz="quarter" idx="10"/>
          </p:nvPr>
        </p:nvSpPr>
        <p:spPr>
          <a:xfrm>
            <a:off x="801440" y="177478"/>
            <a:ext cx="4036890" cy="143991"/>
          </a:xfrm>
        </p:spPr>
        <p:txBody>
          <a:bodyPr/>
          <a:lstStyle/>
          <a:p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GSP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ru-RU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</a:t>
            </a:r>
            <a:r>
              <a:rPr lang="en-US" b="1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</a:t>
            </a:r>
            <a:endParaRPr lang="ru-RU" b="1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55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0F1E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 Condensed"/>
        <a:ea typeface="Futura Condensed"/>
        <a:cs typeface="Futura Condensed"/>
      </a:majorFont>
      <a:minorFont>
        <a:latin typeface="Futura Condensed"/>
        <a:ea typeface="Futura Condensed"/>
        <a:cs typeface="Futura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BEDF55"/>
            </a:gs>
            <a:gs pos="100000">
              <a:srgbClr val="A1C51F"/>
            </a:gs>
          </a:gsLst>
          <a:lin ang="5400000" scaled="0"/>
        </a:gradFill>
        <a:ln w="127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71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39" normalizeH="0" baseline="0">
            <a:ln>
              <a:noFill/>
            </a:ln>
            <a:solidFill>
              <a:srgbClr val="FFFFFF"/>
            </a:solidFill>
            <a:effectLst>
              <a:outerShdw blurRad="25400" dist="25400" dir="13500000" rotWithShape="0">
                <a:srgbClr val="555555">
                  <a:alpha val="25000"/>
                </a:srgbClr>
              </a:outerShdw>
            </a:effectLst>
            <a:uFillTx/>
            <a:latin typeface="American Typewriter"/>
            <a:ea typeface="American Typewriter"/>
            <a:cs typeface="American Typewriter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3D3E3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571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A29A85"/>
          </a:buClr>
          <a:buSzTx/>
          <a:buFontTx/>
          <a:buNone/>
          <a:tabLst/>
          <a:defRPr kumimoji="0" sz="2400" b="0" i="0" u="none" strike="noStrike" cap="none" spc="168" normalizeH="0" baseline="0">
            <a:ln>
              <a:noFill/>
            </a:ln>
            <a:solidFill>
              <a:srgbClr val="000000"/>
            </a:solidFill>
            <a:effectLst>
              <a:outerShdw blurRad="25400" dist="12700" dir="13500000" rotWithShape="0">
                <a:srgbClr val="FFFFFF"/>
              </a:outerShdw>
            </a:effectLst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 Condensed"/>
        <a:ea typeface="Futura Condensed"/>
        <a:cs typeface="Futura Condensed"/>
      </a:majorFont>
      <a:minorFont>
        <a:latin typeface="Futura Condensed"/>
        <a:ea typeface="Futura Condensed"/>
        <a:cs typeface="Futura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BEDF55"/>
            </a:gs>
            <a:gs pos="100000">
              <a:srgbClr val="A1C51F"/>
            </a:gs>
          </a:gsLst>
          <a:lin ang="5400000" scaled="0"/>
        </a:gradFill>
        <a:ln w="127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71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39" normalizeH="0" baseline="0">
            <a:ln>
              <a:noFill/>
            </a:ln>
            <a:solidFill>
              <a:srgbClr val="FFFFFF"/>
            </a:solidFill>
            <a:effectLst>
              <a:outerShdw blurRad="25400" dist="25400" dir="13500000" rotWithShape="0">
                <a:srgbClr val="555555">
                  <a:alpha val="25000"/>
                </a:srgbClr>
              </a:outerShdw>
            </a:effectLst>
            <a:uFillTx/>
            <a:latin typeface="American Typewriter"/>
            <a:ea typeface="American Typewriter"/>
            <a:cs typeface="American Typewriter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3D3E3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571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A29A85"/>
          </a:buClr>
          <a:buSzTx/>
          <a:buFontTx/>
          <a:buNone/>
          <a:tabLst/>
          <a:defRPr kumimoji="0" sz="2400" b="0" i="0" u="none" strike="noStrike" cap="none" spc="168" normalizeH="0" baseline="0">
            <a:ln>
              <a:noFill/>
            </a:ln>
            <a:solidFill>
              <a:srgbClr val="000000"/>
            </a:solidFill>
            <a:effectLst>
              <a:outerShdw blurRad="25400" dist="12700" dir="13500000" rotWithShape="0">
                <a:srgbClr val="FFFFFF"/>
              </a:outerShdw>
            </a:effectLst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Yellow Wide</Template>
  <TotalTime>4217</TotalTime>
  <Words>362</Words>
  <Application>Microsoft Office PowerPoint</Application>
  <PresentationFormat>Экран (16:9)</PresentationFormat>
  <Paragraphs>61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American Typewriter</vt:lpstr>
      <vt:lpstr>Arial Black</vt:lpstr>
      <vt:lpstr>Avenir Next Condensed Demi Bold</vt:lpstr>
      <vt:lpstr>Avenir Next Condensed Regular</vt:lpstr>
      <vt:lpstr>DIN Condensed</vt:lpstr>
      <vt:lpstr>Futura Condensed</vt:lpstr>
      <vt:lpstr>Helvetica Neue</vt:lpstr>
      <vt:lpstr>Lucida Grande</vt:lpstr>
      <vt:lpstr>Open Sans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Миловидов</dc:creator>
  <cp:lastModifiedBy>Galiullin Oleg</cp:lastModifiedBy>
  <cp:revision>96</cp:revision>
  <dcterms:created xsi:type="dcterms:W3CDTF">2016-03-13T18:17:52Z</dcterms:created>
  <dcterms:modified xsi:type="dcterms:W3CDTF">2016-04-17T13:35:13Z</dcterms:modified>
</cp:coreProperties>
</file>