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5" r:id="rId11"/>
    <p:sldId id="284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490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9034" y="3483864"/>
            <a:ext cx="4689874" cy="878908"/>
          </a:xfrm>
        </p:spPr>
        <p:txBody>
          <a:bodyPr/>
          <a:lstStyle/>
          <a:p>
            <a:r>
              <a:rPr lang="en-US" dirty="0"/>
              <a:t>Myra Rachelle G. </a:t>
            </a:r>
            <a:r>
              <a:rPr lang="en-US" dirty="0" err="1"/>
              <a:t>Calipusan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​Areas of growth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DC9C5-025C-EB63-8EBE-126FFE0D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1" y="7643"/>
            <a:ext cx="8333231" cy="674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AEEAE-E279-0874-2A17-E2192160D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16"/>
          <a:stretch/>
        </p:blipFill>
        <p:spPr>
          <a:xfrm>
            <a:off x="3125401" y="268014"/>
            <a:ext cx="8937987" cy="65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448056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The Code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355834"/>
            <a:ext cx="11119104" cy="5182126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// - comment serves as our little notes</a:t>
            </a:r>
          </a:p>
          <a:p>
            <a:pPr algn="l"/>
            <a:endParaRPr lang="en-US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const int LED = 13;</a:t>
            </a:r>
          </a:p>
          <a:p>
            <a:pPr algn="l"/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const int means that LED is the name of an integer number that cannot be changed (a constant) whose value is set to 13.</a:t>
            </a:r>
          </a:p>
          <a:p>
            <a:pPr algn="l"/>
            <a:endParaRPr lang="en-US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void setup() -  tells Arduino that the next block of code will be a function name setup()</a:t>
            </a:r>
          </a:p>
          <a:p>
            <a:pPr algn="l"/>
            <a:endParaRPr lang="en-US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24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pinMode</a:t>
            </a:r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() – tells Arduino how to configure a certain pin. A function and what is inside its parenthesis is called its arguments. Arguments are the information a function needs to do its job. Has two arguments: one tells which pin will be used, the other one tells whether it will be an INPUT or OUTPUT pin 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01075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The Code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void loop() – where the main behavior of the interactive device is specified. It will be repeated</a:t>
            </a:r>
          </a:p>
          <a:p>
            <a:pPr marL="0" indent="0" algn="l">
              <a:buNone/>
            </a:pPr>
            <a:endParaRPr lang="en-US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l">
              <a:buNone/>
            </a:pP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digitalWrite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(LED, HIGH) – </a:t>
            </a:r>
            <a:r>
              <a:rPr lang="en-US" sz="2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digitalWrite</a:t>
            </a: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 allows the turning off or on of any pin that is configured as output. Expects two arguments: (1) tells what pin is used and (2)tells whether to set the voltage level to 0 (LOW) or 5V (HIGH)</a:t>
            </a:r>
          </a:p>
          <a:p>
            <a:pPr marL="0" indent="0" algn="l">
              <a:buNone/>
            </a:pPr>
            <a:endParaRPr lang="en-US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l">
              <a:buNone/>
            </a:pPr>
            <a:r>
              <a:rPr lang="en-US" sz="2800" dirty="0">
                <a:latin typeface="Sabon Next LT" panose="02000500000000000000" pitchFamily="2" charset="0"/>
                <a:cs typeface="Sabon Next LT" panose="02000500000000000000" pitchFamily="2" charset="0"/>
              </a:rPr>
              <a:t>Delay(1000) – delays for a second</a:t>
            </a:r>
          </a:p>
        </p:txBody>
      </p:sp>
    </p:spTree>
    <p:extLst>
      <p:ext uri="{BB962C8B-B14F-4D97-AF65-F5344CB8AC3E}">
        <p14:creationId xmlns:p14="http://schemas.microsoft.com/office/powerpoint/2010/main" val="65253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59B5-BED5-232D-9AEE-BDE5531A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9003-4065-6053-5947-38DEF175D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51C6F-1BFA-3661-F6B3-5F72F6246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18693" y="-1434411"/>
            <a:ext cx="7334696" cy="962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8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8E52-8F1F-3D6F-F10F-820263B6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EC36-A9D5-C1E0-09A5-EEC4682C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A813F-462A-C564-8838-1D7F0C48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314"/>
            <a:ext cx="12192000" cy="545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2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BF14-D00A-23FE-FE57-0565DECD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824992"/>
            <a:ext cx="7266958" cy="768096"/>
          </a:xfrm>
        </p:spPr>
        <p:txBody>
          <a:bodyPr/>
          <a:lstStyle/>
          <a:p>
            <a:r>
              <a:rPr lang="en-US" dirty="0" err="1"/>
              <a:t>TURn</a:t>
            </a:r>
            <a:r>
              <a:rPr lang="en-US" dirty="0"/>
              <a:t> on led while button is pressed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9469-FB00-A4A2-37E9-BCC8E7BB8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7" y="1828800"/>
            <a:ext cx="7568079" cy="47138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// Turn on LED while the button is pressed </a:t>
            </a:r>
          </a:p>
          <a:p>
            <a:r>
              <a:rPr lang="en-US" dirty="0"/>
              <a:t>const int LED = 13; // the pin for the LED</a:t>
            </a:r>
          </a:p>
          <a:p>
            <a:r>
              <a:rPr lang="en-US" dirty="0"/>
              <a:t>const int BUTTON = 7; // the input pin where the</a:t>
            </a:r>
          </a:p>
          <a:p>
            <a:r>
              <a:rPr lang="en-US" dirty="0"/>
              <a:t> // pushbutton is connected</a:t>
            </a:r>
          </a:p>
          <a:p>
            <a:r>
              <a:rPr lang="en-US"/>
              <a:t>int </a:t>
            </a:r>
            <a:r>
              <a:rPr lang="en-US" dirty="0" err="1"/>
              <a:t>val</a:t>
            </a:r>
            <a:r>
              <a:rPr lang="en-US" dirty="0"/>
              <a:t> = 0; // </a:t>
            </a:r>
            <a:r>
              <a:rPr lang="en-US" dirty="0" err="1"/>
              <a:t>val</a:t>
            </a:r>
            <a:r>
              <a:rPr lang="en-US" dirty="0"/>
              <a:t> will be used to store the state</a:t>
            </a:r>
          </a:p>
          <a:p>
            <a:r>
              <a:rPr lang="en-US" dirty="0"/>
              <a:t> // of the input pin</a:t>
            </a:r>
          </a:p>
          <a:p>
            <a:r>
              <a:rPr lang="en-US" dirty="0"/>
              <a:t>void setup() {</a:t>
            </a:r>
          </a:p>
          <a:p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(LED, OUTPUT); // tell Arduino LED is an output</a:t>
            </a:r>
          </a:p>
          <a:p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(BUTTON, INPUT); // and BUTTON is an input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loop(){</a:t>
            </a:r>
          </a:p>
          <a:p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digitalRead</a:t>
            </a:r>
            <a:r>
              <a:rPr lang="en-US" dirty="0"/>
              <a:t>(BUTTON); // read input value and store it</a:t>
            </a:r>
          </a:p>
          <a:p>
            <a:r>
              <a:rPr lang="en-US" dirty="0"/>
              <a:t> // check whether the input is HIGH (button pressed)</a:t>
            </a:r>
          </a:p>
          <a:p>
            <a:r>
              <a:rPr lang="en-US" dirty="0"/>
              <a:t> if (</a:t>
            </a:r>
            <a:r>
              <a:rPr lang="en-US" dirty="0" err="1"/>
              <a:t>val</a:t>
            </a:r>
            <a:r>
              <a:rPr lang="en-US" dirty="0"/>
              <a:t> == HIGH) {</a:t>
            </a:r>
          </a:p>
          <a:p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(LED, HIGH); // turn LED ON</a:t>
            </a:r>
          </a:p>
          <a:p>
            <a:r>
              <a:rPr lang="en-US" dirty="0"/>
              <a:t> } else {</a:t>
            </a:r>
          </a:p>
          <a:p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(LED, LOW);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FA8F7-82B8-5523-C2A6-F8C69B7A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5262C-F67F-2D44-708D-0DF619E9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7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{07C4EEA8-ADA8-4111-9028-05FC10937E3F}tf78438558_win32</Template>
  <TotalTime>360</TotalTime>
  <Words>433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ARDUINO</vt:lpstr>
      <vt:lpstr>AGENDA</vt:lpstr>
      <vt:lpstr>Introduction</vt:lpstr>
      <vt:lpstr>The Code Explained</vt:lpstr>
      <vt:lpstr>The Code Explained</vt:lpstr>
      <vt:lpstr>PowerPoint Presentation</vt:lpstr>
      <vt:lpstr>PowerPoint Presentation</vt:lpstr>
      <vt:lpstr>TURn on led while button is pressed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subject/>
  <dc:creator>MYRA RACHELLE CALIPUSAN</dc:creator>
  <cp:lastModifiedBy>MYRA RACHELLE CALIPUSAN</cp:lastModifiedBy>
  <cp:revision>3</cp:revision>
  <dcterms:created xsi:type="dcterms:W3CDTF">2023-08-26T03:05:39Z</dcterms:created>
  <dcterms:modified xsi:type="dcterms:W3CDTF">2024-04-05T02:46:51Z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