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Montserrat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Light-italic.fntdata"/><Relationship Id="rId30" Type="http://schemas.openxmlformats.org/officeDocument/2006/relationships/font" Target="fonts/Montserrat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ontserrat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f5919f84e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f5919f84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f2d57e085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f2d57e0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f2d57e08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f2d57e0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f2d57e085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f2d57e0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9f2d57e085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9f2d57e0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f2d57e085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f2d57e0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f2d57e085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f2d57e08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f2d57e085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f2d57e08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f2d57e085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f2d57e08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f2d57e085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f2d57e0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04bae33e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004bae3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5919f84e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f5919f84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f5919f84e_0_2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f5919f84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f5919f84e_0_3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f5919f84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f5919f84e_0_3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f5919f84e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0ce7394d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0ce739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0ce7394dd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0ce7394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2d57e08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f2d57e0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56" name="Google Shape;56;p14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5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62" name="Google Shape;62;p15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15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69" name="Google Shape;69;p16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9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77" name="Google Shape;77;p17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1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85" name="Google Shape;85;p18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94" name="Google Shape;94;p19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0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104" name="Google Shape;104;p20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20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1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111" name="Google Shape;111;p21"/>
            <p:cNvSpPr/>
            <p:nvPr/>
          </p:nvSpPr>
          <p:spPr>
            <a:xfrm>
              <a:off x="5005049" y="0"/>
              <a:ext cx="4138960" cy="5143500"/>
            </a:xfrm>
            <a:custGeom>
              <a:rect b="b" l="l" r="r" t="t"/>
              <a:pathLst>
                <a:path extrusionOk="0" h="6858000" w="5518613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5005048" y="0"/>
              <a:ext cx="4138960" cy="5143642"/>
            </a:xfrm>
            <a:custGeom>
              <a:rect b="b" l="l" r="r" t="t"/>
              <a:pathLst>
                <a:path extrusionOk="0" h="6858190" w="5518613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5330737" y="210583"/>
              <a:ext cx="3668526" cy="4753341"/>
            </a:xfrm>
            <a:custGeom>
              <a:rect b="b" l="l" r="r" t="t"/>
              <a:pathLst>
                <a:path extrusionOk="0" h="6337788" w="4891368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8" name="Google Shape;118;p22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2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24" name="Google Shape;124;p23"/>
            <p:cNvSpPr/>
            <p:nvPr/>
          </p:nvSpPr>
          <p:spPr>
            <a:xfrm>
              <a:off x="2052402" y="0"/>
              <a:ext cx="6065388" cy="5143500"/>
            </a:xfrm>
            <a:custGeom>
              <a:rect b="b" l="l" r="r" t="t"/>
              <a:pathLst>
                <a:path extrusionOk="0" h="6858000" w="8087184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2052402" y="0"/>
              <a:ext cx="6065388" cy="5143642"/>
            </a:xfrm>
            <a:custGeom>
              <a:rect b="b" l="l" r="r" t="t"/>
              <a:pathLst>
                <a:path extrusionOk="0" h="6858190" w="8087184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2377837" y="210583"/>
              <a:ext cx="5576288" cy="4831090"/>
            </a:xfrm>
            <a:custGeom>
              <a:rect b="b" l="l" r="r" t="t"/>
              <a:pathLst>
                <a:path extrusionOk="0" h="6441453" w="7435051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b="1" sz="3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81000" lvl="1" marL="9144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b="1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qwik.builder.io/docs/" TargetMode="External"/><Relationship Id="rId4" Type="http://schemas.openxmlformats.org/officeDocument/2006/relationships/hyperlink" Target="https://www.rekinysukcesu.pl/blog/internet/czym-jest-qwikj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685800" y="780950"/>
            <a:ext cx="7772400" cy="160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5000"/>
              <a:t>Qwik.js</a:t>
            </a:r>
            <a:endParaRPr sz="5000"/>
          </a:p>
        </p:txBody>
      </p:sp>
      <p:sp>
        <p:nvSpPr>
          <p:cNvPr id="133" name="Google Shape;133;p24"/>
          <p:cNvSpPr txBox="1"/>
          <p:nvPr/>
        </p:nvSpPr>
        <p:spPr>
          <a:xfrm>
            <a:off x="301350" y="3539825"/>
            <a:ext cx="37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Mateusz Bizoń - 41252</a:t>
            </a:r>
            <a:endParaRPr b="1"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Hydracja a wznawianie</a:t>
            </a:r>
            <a:endParaRPr/>
          </a:p>
        </p:txBody>
      </p:sp>
      <p:sp>
        <p:nvSpPr>
          <p:cNvPr id="189" name="Google Shape;189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07225" y="1388025"/>
            <a:ext cx="8578200" cy="126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Hydracja - pobiera kod HTML strony, pliki JavaScript, wykonuje kod JS oraz przypisuje nasłuchy zdarzeń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pl" sz="1800"/>
              <a:t>Wznawianie - W odróżnieniu od pobierania i wykonywania kodu JS, nasz kod JavaScript pobierany jest dopiero, kiedy jest potrzebny</a:t>
            </a:r>
            <a:endParaRPr sz="1800"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188" y="2878425"/>
            <a:ext cx="5411617" cy="21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5</a:t>
            </a:r>
            <a:r>
              <a:rPr lang="pl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Instalacja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855300" y="455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Instalacja</a:t>
            </a:r>
            <a:endParaRPr/>
          </a:p>
        </p:txBody>
      </p:sp>
      <p:sp>
        <p:nvSpPr>
          <p:cNvPr id="202" name="Google Shape;202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3" y="1117375"/>
            <a:ext cx="8175784" cy="1530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855300" y="455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Instalacja</a:t>
            </a:r>
            <a:endParaRPr/>
          </a:p>
        </p:txBody>
      </p:sp>
      <p:sp>
        <p:nvSpPr>
          <p:cNvPr id="209" name="Google Shape;209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425" y="1061125"/>
            <a:ext cx="5365149" cy="39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855300" y="455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Instalacja</a:t>
            </a:r>
            <a:endParaRPr/>
          </a:p>
        </p:txBody>
      </p:sp>
      <p:sp>
        <p:nvSpPr>
          <p:cNvPr id="216" name="Google Shape;216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38" y="1058450"/>
            <a:ext cx="4444736" cy="39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400" y="371925"/>
            <a:ext cx="1908650" cy="467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6</a:t>
            </a:r>
            <a:r>
              <a:rPr lang="pl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Podsumowanie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Podsumowanie</a:t>
            </a:r>
            <a:endParaRPr/>
          </a:p>
        </p:txBody>
      </p:sp>
      <p:sp>
        <p:nvSpPr>
          <p:cNvPr id="229" name="Google Shape;229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07225" y="1388025"/>
            <a:ext cx="8578200" cy="15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600"/>
              </a:spcAft>
              <a:buSzPts val="2400"/>
              <a:buChar char="●"/>
            </a:pPr>
            <a:r>
              <a:rPr lang="pl"/>
              <a:t>Qwik ma duży potencjał do tego, aby podbić świat IT z uwagi na innowacyjne rozwiązanie problemu dotyczące optymalizacji ładowania stron internetowych.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</a:t>
            </a:r>
            <a:endParaRPr/>
          </a:p>
        </p:txBody>
      </p:sp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282900" y="1308774"/>
            <a:ext cx="8578200" cy="26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l"/>
              <a:t>https://qwik.builder.io/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https://qwik.builder.io/docs/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https://www.rekinysukcesu.pl/blog/internet/czym-jest-qwikjs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600"/>
              </a:spcAft>
              <a:buSzPts val="2400"/>
              <a:buChar char="●"/>
            </a:pPr>
            <a:r>
              <a:rPr lang="pl"/>
              <a:t>https://vived.io/pl/qwik-nowy-framework-od-tworcow-angular-js-i-ionic-fronend-weekly-vol-106/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idx="4294967295" type="ctrTitle"/>
          </p:nvPr>
        </p:nvSpPr>
        <p:spPr>
          <a:xfrm>
            <a:off x="685800" y="914400"/>
            <a:ext cx="8075100" cy="131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200"/>
              <a:t>Dziękuję za uwagę!</a:t>
            </a:r>
            <a:endParaRPr sz="6200"/>
          </a:p>
        </p:txBody>
      </p:sp>
      <p:sp>
        <p:nvSpPr>
          <p:cNvPr id="243" name="Google Shape;243;p41"/>
          <p:cNvSpPr txBox="1"/>
          <p:nvPr>
            <p:ph idx="4294967295" type="subTitle"/>
          </p:nvPr>
        </p:nvSpPr>
        <p:spPr>
          <a:xfrm>
            <a:off x="685800" y="2268608"/>
            <a:ext cx="6593700" cy="19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b="1" lang="pl" sz="3600">
                <a:solidFill>
                  <a:schemeClr val="accent2"/>
                </a:solidFill>
              </a:rPr>
              <a:t>Pytania?</a:t>
            </a:r>
            <a:endParaRPr/>
          </a:p>
        </p:txBody>
      </p:sp>
      <p:sp>
        <p:nvSpPr>
          <p:cNvPr id="244" name="Google Shape;244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Plan prezentacji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l"/>
              <a:t>Czym jest Qwik?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pl"/>
              <a:t>Qwik a React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pl"/>
              <a:t>Routing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pl"/>
              <a:t>Hydracja a wznawianie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pl"/>
              <a:t>Instalacja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600"/>
              </a:spcAft>
              <a:buSzPts val="2400"/>
              <a:buAutoNum type="arabicPeriod"/>
            </a:pPr>
            <a:r>
              <a:rPr lang="pl"/>
              <a:t>Podsumowanie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1.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jest Qwik?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jest Qwik?</a:t>
            </a:r>
            <a:endParaRPr/>
          </a:p>
        </p:txBody>
      </p: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07225" y="1388025"/>
            <a:ext cx="3407700" cy="33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Framework renderujący strony po stronie serwera (SSR - Server Side Rendering) jak np. NextJs czy NuxtJs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2200"/>
              <a:buChar char="●"/>
            </a:pPr>
            <a:r>
              <a:rPr lang="pl" sz="2200"/>
              <a:t>Wykorzystuję technikę wznawiania</a:t>
            </a:r>
            <a:endParaRPr sz="220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025" y="1263250"/>
            <a:ext cx="5124275" cy="2739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2</a:t>
            </a:r>
            <a:r>
              <a:rPr lang="pl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Qwik a React.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626700" y="3026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Qwik a React</a:t>
            </a:r>
            <a:endParaRPr/>
          </a:p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50" y="864375"/>
            <a:ext cx="4253885" cy="355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773" y="864375"/>
            <a:ext cx="4183101" cy="35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3</a:t>
            </a:r>
            <a:r>
              <a:rPr lang="pl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Routing.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626700" y="3026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Routing</a:t>
            </a:r>
            <a:endParaRPr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128725"/>
            <a:ext cx="8001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accent1"/>
                </a:solidFill>
              </a:rPr>
              <a:t>4</a:t>
            </a:r>
            <a:r>
              <a:rPr lang="pl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Hydracja a wznawianie</a:t>
            </a:r>
            <a:r>
              <a:rPr lang="pl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