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FABE6-5789-47B0-B51F-92B010453C8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4CB4F6-8CD1-4836-BEA2-B79736C0E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</a:t>
          </a:r>
        </a:p>
      </dgm:t>
    </dgm:pt>
    <dgm:pt modelId="{36421D35-4E2A-4697-A8E3-C96A1027FD11}" type="parTrans" cxnId="{BEDC298C-3276-4A05-B887-BD64CDA86D28}">
      <dgm:prSet/>
      <dgm:spPr/>
      <dgm:t>
        <a:bodyPr/>
        <a:lstStyle/>
        <a:p>
          <a:endParaRPr lang="en-US"/>
        </a:p>
      </dgm:t>
    </dgm:pt>
    <dgm:pt modelId="{1F414763-3116-4E74-8699-112272E3A0BA}" type="sibTrans" cxnId="{BEDC298C-3276-4A05-B887-BD64CDA86D28}">
      <dgm:prSet/>
      <dgm:spPr/>
      <dgm:t>
        <a:bodyPr/>
        <a:lstStyle/>
        <a:p>
          <a:endParaRPr lang="en-US"/>
        </a:p>
      </dgm:t>
    </dgm:pt>
    <dgm:pt modelId="{94F5AC26-DDA5-42C6-A251-BAE311CB6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the Application on the Firebase Console.</a:t>
          </a:r>
        </a:p>
      </dgm:t>
    </dgm:pt>
    <dgm:pt modelId="{3B5609BB-0BE1-490E-83B1-04D00E1E75E9}" type="parTrans" cxnId="{69C63CD8-6914-433C-BE6F-B915B61D244B}">
      <dgm:prSet/>
      <dgm:spPr/>
      <dgm:t>
        <a:bodyPr/>
        <a:lstStyle/>
        <a:p>
          <a:endParaRPr lang="en-US"/>
        </a:p>
      </dgm:t>
    </dgm:pt>
    <dgm:pt modelId="{E25ABE27-A78A-4388-9F98-813592DB8C4F}" type="sibTrans" cxnId="{69C63CD8-6914-433C-BE6F-B915B61D244B}">
      <dgm:prSet/>
      <dgm:spPr/>
      <dgm:t>
        <a:bodyPr/>
        <a:lstStyle/>
        <a:p>
          <a:endParaRPr lang="en-US"/>
        </a:p>
      </dgm:t>
    </dgm:pt>
    <dgm:pt modelId="{8037D0E2-C655-4DDC-A136-FEFFC04B8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</a:t>
          </a:r>
        </a:p>
      </dgm:t>
    </dgm:pt>
    <dgm:pt modelId="{27E3E671-F74B-405A-8289-659D0E7C67F5}" type="parTrans" cxnId="{6AEFB571-5FFC-42CC-A96B-7B9B3F0862FD}">
      <dgm:prSet/>
      <dgm:spPr/>
      <dgm:t>
        <a:bodyPr/>
        <a:lstStyle/>
        <a:p>
          <a:endParaRPr lang="en-US"/>
        </a:p>
      </dgm:t>
    </dgm:pt>
    <dgm:pt modelId="{D2BD6DB5-A366-4A66-A5EB-AD8D2E446977}" type="sibTrans" cxnId="{6AEFB571-5FFC-42CC-A96B-7B9B3F0862FD}">
      <dgm:prSet/>
      <dgm:spPr/>
      <dgm:t>
        <a:bodyPr/>
        <a:lstStyle/>
        <a:p>
          <a:endParaRPr lang="en-US"/>
        </a:p>
      </dgm:t>
    </dgm:pt>
    <dgm:pt modelId="{31CB8B97-3BC3-48C4-9F58-2A399DB0C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the SHA Certificate on your local device. </a:t>
          </a:r>
        </a:p>
        <a:p>
          <a:pPr>
            <a:lnSpc>
              <a:spcPct val="100000"/>
            </a:lnSpc>
          </a:pPr>
          <a:r>
            <a:rPr lang="en-US" dirty="0" err="1"/>
            <a:t>keytool</a:t>
          </a:r>
          <a:r>
            <a:rPr lang="en-US" dirty="0"/>
            <a:t> -list -v -</a:t>
          </a:r>
          <a:r>
            <a:rPr lang="en-US" dirty="0" err="1"/>
            <a:t>keystore</a:t>
          </a:r>
          <a:r>
            <a:rPr lang="en-US" dirty="0"/>
            <a:t> C:\Users\user.android\debug.keystore -alias </a:t>
          </a:r>
          <a:r>
            <a:rPr lang="en-US" dirty="0" err="1"/>
            <a:t>androiddebugkey</a:t>
          </a:r>
          <a:r>
            <a:rPr lang="en-US" dirty="0"/>
            <a:t> -</a:t>
          </a:r>
          <a:r>
            <a:rPr lang="en-US" dirty="0" err="1"/>
            <a:t>storepass</a:t>
          </a:r>
          <a:r>
            <a:rPr lang="en-US" dirty="0"/>
            <a:t> android -</a:t>
          </a:r>
          <a:r>
            <a:rPr lang="en-US" dirty="0" err="1"/>
            <a:t>keypass</a:t>
          </a:r>
          <a:r>
            <a:rPr lang="en-US" dirty="0"/>
            <a:t> android</a:t>
          </a:r>
        </a:p>
      </dgm:t>
    </dgm:pt>
    <dgm:pt modelId="{A76799B5-4D03-429D-B05F-45FE485A2390}" type="parTrans" cxnId="{8B48B0DC-2B78-4236-A24D-71317199A40E}">
      <dgm:prSet/>
      <dgm:spPr/>
      <dgm:t>
        <a:bodyPr/>
        <a:lstStyle/>
        <a:p>
          <a:endParaRPr lang="en-US"/>
        </a:p>
      </dgm:t>
    </dgm:pt>
    <dgm:pt modelId="{583C4CC3-5694-49CF-9B7B-92EFBD177072}" type="sibTrans" cxnId="{8B48B0DC-2B78-4236-A24D-71317199A40E}">
      <dgm:prSet/>
      <dgm:spPr/>
      <dgm:t>
        <a:bodyPr/>
        <a:lstStyle/>
        <a:p>
          <a:endParaRPr lang="en-US"/>
        </a:p>
      </dgm:t>
    </dgm:pt>
    <dgm:pt modelId="{1991CF31-B227-4E3D-87FC-05F8D1854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3</a:t>
          </a:r>
        </a:p>
      </dgm:t>
    </dgm:pt>
    <dgm:pt modelId="{DA3F4992-894C-4574-AD43-2E9BC8EA861D}" type="parTrans" cxnId="{6CB3B3FC-0CCC-421E-9FC6-12AB76CB0B1D}">
      <dgm:prSet/>
      <dgm:spPr/>
      <dgm:t>
        <a:bodyPr/>
        <a:lstStyle/>
        <a:p>
          <a:endParaRPr lang="en-US"/>
        </a:p>
      </dgm:t>
    </dgm:pt>
    <dgm:pt modelId="{F71956D2-1B3F-4819-9BDC-6A8788761469}" type="sibTrans" cxnId="{6CB3B3FC-0CCC-421E-9FC6-12AB76CB0B1D}">
      <dgm:prSet/>
      <dgm:spPr/>
      <dgm:t>
        <a:bodyPr/>
        <a:lstStyle/>
        <a:p>
          <a:endParaRPr lang="en-US"/>
        </a:p>
      </dgm:t>
    </dgm:pt>
    <dgm:pt modelId="{58F0DD3E-851D-45B2-8275-626EF0BEB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 your package name and SHA certificate and register the App.</a:t>
          </a:r>
        </a:p>
      </dgm:t>
    </dgm:pt>
    <dgm:pt modelId="{E72A1012-880B-4B5B-9988-F92B189477B1}" type="parTrans" cxnId="{460E8016-6331-475D-B4AD-1568DA0F24A4}">
      <dgm:prSet/>
      <dgm:spPr/>
      <dgm:t>
        <a:bodyPr/>
        <a:lstStyle/>
        <a:p>
          <a:endParaRPr lang="en-US"/>
        </a:p>
      </dgm:t>
    </dgm:pt>
    <dgm:pt modelId="{7F1B9F4F-D210-40E5-A191-7D64773CB7C1}" type="sibTrans" cxnId="{460E8016-6331-475D-B4AD-1568DA0F24A4}">
      <dgm:prSet/>
      <dgm:spPr/>
      <dgm:t>
        <a:bodyPr/>
        <a:lstStyle/>
        <a:p>
          <a:endParaRPr lang="en-US"/>
        </a:p>
      </dgm:t>
    </dgm:pt>
    <dgm:pt modelId="{1C704EF3-5730-4A66-8707-C35F696DE769}" type="pres">
      <dgm:prSet presAssocID="{DADFABE6-5789-47B0-B51F-92B010453C82}" presName="Name0" presStyleCnt="0">
        <dgm:presLayoutVars>
          <dgm:dir/>
          <dgm:animLvl val="lvl"/>
          <dgm:resizeHandles val="exact"/>
        </dgm:presLayoutVars>
      </dgm:prSet>
      <dgm:spPr/>
    </dgm:pt>
    <dgm:pt modelId="{E5032613-A9E4-412F-9337-7F8C282D3DEA}" type="pres">
      <dgm:prSet presAssocID="{1991CF31-B227-4E3D-87FC-05F8D1854681}" presName="boxAndChildren" presStyleCnt="0"/>
      <dgm:spPr/>
    </dgm:pt>
    <dgm:pt modelId="{EEB72952-9BA6-4613-BE8C-9C490B611F17}" type="pres">
      <dgm:prSet presAssocID="{1991CF31-B227-4E3D-87FC-05F8D1854681}" presName="parentTextBox" presStyleLbl="alignNode1" presStyleIdx="0" presStyleCnt="3"/>
      <dgm:spPr/>
    </dgm:pt>
    <dgm:pt modelId="{2DB2E1C4-8BC9-4E13-B332-9FB53EBE73AA}" type="pres">
      <dgm:prSet presAssocID="{1991CF31-B227-4E3D-87FC-05F8D1854681}" presName="descendantBox" presStyleLbl="bgAccFollowNode1" presStyleIdx="0" presStyleCnt="3"/>
      <dgm:spPr/>
    </dgm:pt>
    <dgm:pt modelId="{3A159A22-64C8-4A72-9B25-1AD7F26620CB}" type="pres">
      <dgm:prSet presAssocID="{D2BD6DB5-A366-4A66-A5EB-AD8D2E446977}" presName="sp" presStyleCnt="0"/>
      <dgm:spPr/>
    </dgm:pt>
    <dgm:pt modelId="{58BC4A0A-FA0B-447B-8564-3EB880DF4B2B}" type="pres">
      <dgm:prSet presAssocID="{8037D0E2-C655-4DDC-A136-FEFFC04B8E99}" presName="arrowAndChildren" presStyleCnt="0"/>
      <dgm:spPr/>
    </dgm:pt>
    <dgm:pt modelId="{7E59D893-D3E0-427E-9BE6-387E562B1DC2}" type="pres">
      <dgm:prSet presAssocID="{8037D0E2-C655-4DDC-A136-FEFFC04B8E99}" presName="parentTextArrow" presStyleLbl="node1" presStyleIdx="0" presStyleCnt="0"/>
      <dgm:spPr/>
    </dgm:pt>
    <dgm:pt modelId="{72805493-5050-43E4-AC64-5ACBFFBE1D48}" type="pres">
      <dgm:prSet presAssocID="{8037D0E2-C655-4DDC-A136-FEFFC04B8E99}" presName="arrow" presStyleLbl="alignNode1" presStyleIdx="1" presStyleCnt="3"/>
      <dgm:spPr/>
    </dgm:pt>
    <dgm:pt modelId="{CA89C98C-236D-4300-AE60-8528F6459C0A}" type="pres">
      <dgm:prSet presAssocID="{8037D0E2-C655-4DDC-A136-FEFFC04B8E99}" presName="descendantArrow" presStyleLbl="bgAccFollowNode1" presStyleIdx="1" presStyleCnt="3"/>
      <dgm:spPr/>
    </dgm:pt>
    <dgm:pt modelId="{4FA00886-5501-4BE6-9AC0-86DA4A053B75}" type="pres">
      <dgm:prSet presAssocID="{1F414763-3116-4E74-8699-112272E3A0BA}" presName="sp" presStyleCnt="0"/>
      <dgm:spPr/>
    </dgm:pt>
    <dgm:pt modelId="{1432DCE0-5752-4CEC-988C-06D0B3CA9539}" type="pres">
      <dgm:prSet presAssocID="{5E4CB4F6-8CD1-4836-BEA2-B79736C0ED44}" presName="arrowAndChildren" presStyleCnt="0"/>
      <dgm:spPr/>
    </dgm:pt>
    <dgm:pt modelId="{5E8BAF0B-EBAB-47CF-BA37-11984151268D}" type="pres">
      <dgm:prSet presAssocID="{5E4CB4F6-8CD1-4836-BEA2-B79736C0ED44}" presName="parentTextArrow" presStyleLbl="node1" presStyleIdx="0" presStyleCnt="0"/>
      <dgm:spPr/>
    </dgm:pt>
    <dgm:pt modelId="{70449C34-8747-4207-B262-B2D414360FC0}" type="pres">
      <dgm:prSet presAssocID="{5E4CB4F6-8CD1-4836-BEA2-B79736C0ED44}" presName="arrow" presStyleLbl="alignNode1" presStyleIdx="2" presStyleCnt="3"/>
      <dgm:spPr/>
    </dgm:pt>
    <dgm:pt modelId="{0A4FCACF-14D3-4DA4-A4F2-C124AA4A7B82}" type="pres">
      <dgm:prSet presAssocID="{5E4CB4F6-8CD1-4836-BEA2-B79736C0ED44}" presName="descendantArrow" presStyleLbl="bgAccFollowNode1" presStyleIdx="2" presStyleCnt="3"/>
      <dgm:spPr/>
    </dgm:pt>
  </dgm:ptLst>
  <dgm:cxnLst>
    <dgm:cxn modelId="{09EF560E-EFE3-48AF-9378-CE3A7B859B72}" type="presOf" srcId="{5E4CB4F6-8CD1-4836-BEA2-B79736C0ED44}" destId="{70449C34-8747-4207-B262-B2D414360FC0}" srcOrd="1" destOrd="0" presId="urn:microsoft.com/office/officeart/2016/7/layout/VerticalDownArrowProcess"/>
    <dgm:cxn modelId="{C1FEEE11-63E8-4B25-BA40-3CFD5F55664A}" type="presOf" srcId="{94F5AC26-DDA5-42C6-A251-BAE311CB6978}" destId="{0A4FCACF-14D3-4DA4-A4F2-C124AA4A7B82}" srcOrd="0" destOrd="0" presId="urn:microsoft.com/office/officeart/2016/7/layout/VerticalDownArrowProcess"/>
    <dgm:cxn modelId="{460E8016-6331-475D-B4AD-1568DA0F24A4}" srcId="{1991CF31-B227-4E3D-87FC-05F8D1854681}" destId="{58F0DD3E-851D-45B2-8275-626EF0BEB00C}" srcOrd="0" destOrd="0" parTransId="{E72A1012-880B-4B5B-9988-F92B189477B1}" sibTransId="{7F1B9F4F-D210-40E5-A191-7D64773CB7C1}"/>
    <dgm:cxn modelId="{3EB7EE23-EFD7-4BDD-B214-0765DF188101}" type="presOf" srcId="{5E4CB4F6-8CD1-4836-BEA2-B79736C0ED44}" destId="{5E8BAF0B-EBAB-47CF-BA37-11984151268D}" srcOrd="0" destOrd="0" presId="urn:microsoft.com/office/officeart/2016/7/layout/VerticalDownArrowProcess"/>
    <dgm:cxn modelId="{C54EF864-1F57-439A-A002-39B8AEA0A102}" type="presOf" srcId="{8037D0E2-C655-4DDC-A136-FEFFC04B8E99}" destId="{7E59D893-D3E0-427E-9BE6-387E562B1DC2}" srcOrd="0" destOrd="0" presId="urn:microsoft.com/office/officeart/2016/7/layout/VerticalDownArrowProcess"/>
    <dgm:cxn modelId="{47C7DF47-8B7B-4E70-B8E4-C1B7662F580A}" type="presOf" srcId="{58F0DD3E-851D-45B2-8275-626EF0BEB00C}" destId="{2DB2E1C4-8BC9-4E13-B332-9FB53EBE73AA}" srcOrd="0" destOrd="0" presId="urn:microsoft.com/office/officeart/2016/7/layout/VerticalDownArrowProcess"/>
    <dgm:cxn modelId="{592D666F-71AC-45AB-B247-C172C08581ED}" type="presOf" srcId="{DADFABE6-5789-47B0-B51F-92B010453C82}" destId="{1C704EF3-5730-4A66-8707-C35F696DE769}" srcOrd="0" destOrd="0" presId="urn:microsoft.com/office/officeart/2016/7/layout/VerticalDownArrowProcess"/>
    <dgm:cxn modelId="{6AEFB571-5FFC-42CC-A96B-7B9B3F0862FD}" srcId="{DADFABE6-5789-47B0-B51F-92B010453C82}" destId="{8037D0E2-C655-4DDC-A136-FEFFC04B8E99}" srcOrd="1" destOrd="0" parTransId="{27E3E671-F74B-405A-8289-659D0E7C67F5}" sibTransId="{D2BD6DB5-A366-4A66-A5EB-AD8D2E446977}"/>
    <dgm:cxn modelId="{BEDC298C-3276-4A05-B887-BD64CDA86D28}" srcId="{DADFABE6-5789-47B0-B51F-92B010453C82}" destId="{5E4CB4F6-8CD1-4836-BEA2-B79736C0ED44}" srcOrd="0" destOrd="0" parTransId="{36421D35-4E2A-4697-A8E3-C96A1027FD11}" sibTransId="{1F414763-3116-4E74-8699-112272E3A0BA}"/>
    <dgm:cxn modelId="{546B2F99-17DE-4CB2-91A8-FE06528A6025}" type="presOf" srcId="{1991CF31-B227-4E3D-87FC-05F8D1854681}" destId="{EEB72952-9BA6-4613-BE8C-9C490B611F17}" srcOrd="0" destOrd="0" presId="urn:microsoft.com/office/officeart/2016/7/layout/VerticalDownArrowProcess"/>
    <dgm:cxn modelId="{B23AE89D-A167-44CF-80DD-5B5AECF536A4}" type="presOf" srcId="{8037D0E2-C655-4DDC-A136-FEFFC04B8E99}" destId="{72805493-5050-43E4-AC64-5ACBFFBE1D48}" srcOrd="1" destOrd="0" presId="urn:microsoft.com/office/officeart/2016/7/layout/VerticalDownArrowProcess"/>
    <dgm:cxn modelId="{0EAF7CB7-2A2C-4723-BB11-3CF98FEADF1C}" type="presOf" srcId="{31CB8B97-3BC3-48C4-9F58-2A399DB0CC23}" destId="{CA89C98C-236D-4300-AE60-8528F6459C0A}" srcOrd="0" destOrd="0" presId="urn:microsoft.com/office/officeart/2016/7/layout/VerticalDownArrowProcess"/>
    <dgm:cxn modelId="{69C63CD8-6914-433C-BE6F-B915B61D244B}" srcId="{5E4CB4F6-8CD1-4836-BEA2-B79736C0ED44}" destId="{94F5AC26-DDA5-42C6-A251-BAE311CB6978}" srcOrd="0" destOrd="0" parTransId="{3B5609BB-0BE1-490E-83B1-04D00E1E75E9}" sibTransId="{E25ABE27-A78A-4388-9F98-813592DB8C4F}"/>
    <dgm:cxn modelId="{8B48B0DC-2B78-4236-A24D-71317199A40E}" srcId="{8037D0E2-C655-4DDC-A136-FEFFC04B8E99}" destId="{31CB8B97-3BC3-48C4-9F58-2A399DB0CC23}" srcOrd="0" destOrd="0" parTransId="{A76799B5-4D03-429D-B05F-45FE485A2390}" sibTransId="{583C4CC3-5694-49CF-9B7B-92EFBD177072}"/>
    <dgm:cxn modelId="{6CB3B3FC-0CCC-421E-9FC6-12AB76CB0B1D}" srcId="{DADFABE6-5789-47B0-B51F-92B010453C82}" destId="{1991CF31-B227-4E3D-87FC-05F8D1854681}" srcOrd="2" destOrd="0" parTransId="{DA3F4992-894C-4574-AD43-2E9BC8EA861D}" sibTransId="{F71956D2-1B3F-4819-9BDC-6A8788761469}"/>
    <dgm:cxn modelId="{404539BE-30CE-45CC-8879-8FCDF01C2274}" type="presParOf" srcId="{1C704EF3-5730-4A66-8707-C35F696DE769}" destId="{E5032613-A9E4-412F-9337-7F8C282D3DEA}" srcOrd="0" destOrd="0" presId="urn:microsoft.com/office/officeart/2016/7/layout/VerticalDownArrowProcess"/>
    <dgm:cxn modelId="{39726B0A-1567-4813-BE47-E71B46E714F7}" type="presParOf" srcId="{E5032613-A9E4-412F-9337-7F8C282D3DEA}" destId="{EEB72952-9BA6-4613-BE8C-9C490B611F17}" srcOrd="0" destOrd="0" presId="urn:microsoft.com/office/officeart/2016/7/layout/VerticalDownArrowProcess"/>
    <dgm:cxn modelId="{35DCFDA3-4609-48CE-BA56-752ACEBF3738}" type="presParOf" srcId="{E5032613-A9E4-412F-9337-7F8C282D3DEA}" destId="{2DB2E1C4-8BC9-4E13-B332-9FB53EBE73AA}" srcOrd="1" destOrd="0" presId="urn:microsoft.com/office/officeart/2016/7/layout/VerticalDownArrowProcess"/>
    <dgm:cxn modelId="{35C39685-5B22-466F-B6A0-16AD199939FF}" type="presParOf" srcId="{1C704EF3-5730-4A66-8707-C35F696DE769}" destId="{3A159A22-64C8-4A72-9B25-1AD7F26620CB}" srcOrd="1" destOrd="0" presId="urn:microsoft.com/office/officeart/2016/7/layout/VerticalDownArrowProcess"/>
    <dgm:cxn modelId="{09CE36A0-AB4C-4F7E-9ED7-C0C4F89D6972}" type="presParOf" srcId="{1C704EF3-5730-4A66-8707-C35F696DE769}" destId="{58BC4A0A-FA0B-447B-8564-3EB880DF4B2B}" srcOrd="2" destOrd="0" presId="urn:microsoft.com/office/officeart/2016/7/layout/VerticalDownArrowProcess"/>
    <dgm:cxn modelId="{79761610-862D-4D1A-ACCE-2795038403D5}" type="presParOf" srcId="{58BC4A0A-FA0B-447B-8564-3EB880DF4B2B}" destId="{7E59D893-D3E0-427E-9BE6-387E562B1DC2}" srcOrd="0" destOrd="0" presId="urn:microsoft.com/office/officeart/2016/7/layout/VerticalDownArrowProcess"/>
    <dgm:cxn modelId="{FF9C01CA-E500-49E9-8EE8-D968B8A1DC72}" type="presParOf" srcId="{58BC4A0A-FA0B-447B-8564-3EB880DF4B2B}" destId="{72805493-5050-43E4-AC64-5ACBFFBE1D48}" srcOrd="1" destOrd="0" presId="urn:microsoft.com/office/officeart/2016/7/layout/VerticalDownArrowProcess"/>
    <dgm:cxn modelId="{944A5590-264F-44A6-B507-BA55CCD613C8}" type="presParOf" srcId="{58BC4A0A-FA0B-447B-8564-3EB880DF4B2B}" destId="{CA89C98C-236D-4300-AE60-8528F6459C0A}" srcOrd="2" destOrd="0" presId="urn:microsoft.com/office/officeart/2016/7/layout/VerticalDownArrowProcess"/>
    <dgm:cxn modelId="{C14184D2-64F4-4CA3-B840-D6890ABDDEEF}" type="presParOf" srcId="{1C704EF3-5730-4A66-8707-C35F696DE769}" destId="{4FA00886-5501-4BE6-9AC0-86DA4A053B75}" srcOrd="3" destOrd="0" presId="urn:microsoft.com/office/officeart/2016/7/layout/VerticalDownArrowProcess"/>
    <dgm:cxn modelId="{2463649C-3B77-42E6-9D68-5A9A9E111230}" type="presParOf" srcId="{1C704EF3-5730-4A66-8707-C35F696DE769}" destId="{1432DCE0-5752-4CEC-988C-06D0B3CA9539}" srcOrd="4" destOrd="0" presId="urn:microsoft.com/office/officeart/2016/7/layout/VerticalDownArrowProcess"/>
    <dgm:cxn modelId="{836E0E20-98BE-45F1-A8DB-2F7BEB298033}" type="presParOf" srcId="{1432DCE0-5752-4CEC-988C-06D0B3CA9539}" destId="{5E8BAF0B-EBAB-47CF-BA37-11984151268D}" srcOrd="0" destOrd="0" presId="urn:microsoft.com/office/officeart/2016/7/layout/VerticalDownArrowProcess"/>
    <dgm:cxn modelId="{90E0677D-997A-4664-B97E-9930A9A472FE}" type="presParOf" srcId="{1432DCE0-5752-4CEC-988C-06D0B3CA9539}" destId="{70449C34-8747-4207-B262-B2D414360FC0}" srcOrd="1" destOrd="0" presId="urn:microsoft.com/office/officeart/2016/7/layout/VerticalDownArrowProcess"/>
    <dgm:cxn modelId="{C76175F2-43D8-4743-A5F1-1F8681AF9B0E}" type="presParOf" srcId="{1432DCE0-5752-4CEC-988C-06D0B3CA9539}" destId="{0A4FCACF-14D3-4DA4-A4F2-C124AA4A7B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72952-9BA6-4613-BE8C-9C490B611F17}">
      <dsp:nvSpPr>
        <dsp:cNvPr id="0" name=""/>
        <dsp:cNvSpPr/>
      </dsp:nvSpPr>
      <dsp:spPr>
        <a:xfrm>
          <a:off x="0" y="4288216"/>
          <a:ext cx="1529333" cy="14074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56032" rIns="108766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3</a:t>
          </a:r>
        </a:p>
      </dsp:txBody>
      <dsp:txXfrm>
        <a:off x="0" y="4288216"/>
        <a:ext cx="1529333" cy="1407488"/>
      </dsp:txXfrm>
    </dsp:sp>
    <dsp:sp modelId="{2DB2E1C4-8BC9-4E13-B332-9FB53EBE73AA}">
      <dsp:nvSpPr>
        <dsp:cNvPr id="0" name=""/>
        <dsp:cNvSpPr/>
      </dsp:nvSpPr>
      <dsp:spPr>
        <a:xfrm>
          <a:off x="1529333" y="4288216"/>
          <a:ext cx="4588002" cy="1407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 your package name and SHA certificate and register the App.</a:t>
          </a:r>
        </a:p>
      </dsp:txBody>
      <dsp:txXfrm>
        <a:off x="1529333" y="4288216"/>
        <a:ext cx="4588002" cy="1407488"/>
      </dsp:txXfrm>
    </dsp:sp>
    <dsp:sp modelId="{72805493-5050-43E4-AC64-5ACBFFBE1D48}">
      <dsp:nvSpPr>
        <dsp:cNvPr id="0" name=""/>
        <dsp:cNvSpPr/>
      </dsp:nvSpPr>
      <dsp:spPr>
        <a:xfrm rot="10800000">
          <a:off x="0" y="2144611"/>
          <a:ext cx="1529333" cy="2164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56032" rIns="108766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2</a:t>
          </a:r>
        </a:p>
      </dsp:txBody>
      <dsp:txXfrm rot="-10800000">
        <a:off x="0" y="2144611"/>
        <a:ext cx="1529333" cy="1407066"/>
      </dsp:txXfrm>
    </dsp:sp>
    <dsp:sp modelId="{CA89C98C-236D-4300-AE60-8528F6459C0A}">
      <dsp:nvSpPr>
        <dsp:cNvPr id="0" name=""/>
        <dsp:cNvSpPr/>
      </dsp:nvSpPr>
      <dsp:spPr>
        <a:xfrm>
          <a:off x="1529333" y="2144611"/>
          <a:ext cx="4588002" cy="140706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Find the SHA Certificate on your local device.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keytool</a:t>
          </a:r>
          <a:r>
            <a:rPr lang="en-US" sz="1500" kern="1200" dirty="0"/>
            <a:t> -list -v -</a:t>
          </a:r>
          <a:r>
            <a:rPr lang="en-US" sz="1500" kern="1200" dirty="0" err="1"/>
            <a:t>keystore</a:t>
          </a:r>
          <a:r>
            <a:rPr lang="en-US" sz="1500" kern="1200" dirty="0"/>
            <a:t> C:\Users\user.android\debug.keystore -alias </a:t>
          </a:r>
          <a:r>
            <a:rPr lang="en-US" sz="1500" kern="1200" dirty="0" err="1"/>
            <a:t>androiddebugkey</a:t>
          </a:r>
          <a:r>
            <a:rPr lang="en-US" sz="1500" kern="1200" dirty="0"/>
            <a:t> -</a:t>
          </a:r>
          <a:r>
            <a:rPr lang="en-US" sz="1500" kern="1200" dirty="0" err="1"/>
            <a:t>storepass</a:t>
          </a:r>
          <a:r>
            <a:rPr lang="en-US" sz="1500" kern="1200" dirty="0"/>
            <a:t> android -</a:t>
          </a:r>
          <a:r>
            <a:rPr lang="en-US" sz="1500" kern="1200" dirty="0" err="1"/>
            <a:t>keypass</a:t>
          </a:r>
          <a:r>
            <a:rPr lang="en-US" sz="1500" kern="1200" dirty="0"/>
            <a:t> android</a:t>
          </a:r>
        </a:p>
      </dsp:txBody>
      <dsp:txXfrm>
        <a:off x="1529333" y="2144611"/>
        <a:ext cx="4588002" cy="1407066"/>
      </dsp:txXfrm>
    </dsp:sp>
    <dsp:sp modelId="{70449C34-8747-4207-B262-B2D414360FC0}">
      <dsp:nvSpPr>
        <dsp:cNvPr id="0" name=""/>
        <dsp:cNvSpPr/>
      </dsp:nvSpPr>
      <dsp:spPr>
        <a:xfrm rot="10800000">
          <a:off x="0" y="1006"/>
          <a:ext cx="1529333" cy="2164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56032" rIns="108766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1</a:t>
          </a:r>
        </a:p>
      </dsp:txBody>
      <dsp:txXfrm rot="-10800000">
        <a:off x="0" y="1006"/>
        <a:ext cx="1529333" cy="1407066"/>
      </dsp:txXfrm>
    </dsp:sp>
    <dsp:sp modelId="{0A4FCACF-14D3-4DA4-A4F2-C124AA4A7B82}">
      <dsp:nvSpPr>
        <dsp:cNvPr id="0" name=""/>
        <dsp:cNvSpPr/>
      </dsp:nvSpPr>
      <dsp:spPr>
        <a:xfrm>
          <a:off x="1529333" y="1006"/>
          <a:ext cx="4588002" cy="140706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Application on the Firebase Console.</a:t>
          </a:r>
        </a:p>
      </dsp:txBody>
      <dsp:txXfrm>
        <a:off x="1529333" y="1006"/>
        <a:ext cx="4588002" cy="140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EBEF-A8C7-4F56-94BF-3517D4DCD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9BAE-5079-43F5-B84D-94CDC6F1E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AD8C-3CEB-441F-ADC2-DD8025D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E45A-3794-4BE3-A18A-D5069B8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5FBA-8789-4D27-AEDE-25401A3D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8CF2-C605-4BB6-8391-1767E606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ECAC4-85CB-48D5-BE12-A9440CEF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DFF2-2B01-4084-81D0-96BFB4C3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643E-2B23-40FC-8B95-07E65561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761D-49BE-4BA9-AABA-ADE7E4A1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C5840-4F52-4D46-BBBA-69152D77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6E9E-71B1-4BE5-9530-8A514F6D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7A16-1A13-47B2-8276-5C03A9EF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E5F-47F6-4C06-A1B6-1F20A806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E92F-BE14-4973-9C4C-1380D665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0BA1-A446-4768-AADC-1E72DC2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0924-A301-4CC6-AFA5-A6CC789F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3BF1-819A-404C-83D8-8857662D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1EA3-9AEA-437E-9235-3A7BABC7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4BEC-E45E-473E-BE0D-9B093591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D239-AFC1-4B5F-836C-11103FF6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5F05-E5B8-4701-8F6F-FE2F6E89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05F8-6BFE-42B1-B349-59E8B397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D07C-82F1-47D9-90CF-2E1E404B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921F-FFD3-41B1-8FE6-C0D89784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77E2-D476-40BB-8ACE-DE8B0119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83A-AD4A-4217-AB5C-F152C451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B7B-10B5-4157-AAA0-04FE6F791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EB860-3D32-473D-BD30-5573D5E8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3B65-89E6-49B6-B450-CCE01684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0B30-3E0B-459E-B082-C6B72969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262F-AE94-460B-8E10-54554657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A342-504F-4C24-9842-9BAE5A8F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EE6D-A74B-429D-9728-E34E8974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FA2B3-A3C8-4FA1-9E7F-71CE5202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9612A-F76E-489B-8CEE-F479D2DB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B7A94-E0F7-45B5-82A7-94DDE39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0EAD6-5446-4839-9779-11F42DF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3FEC7-A47C-419A-83FA-BA4A138D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FCF0-41C4-46E6-81B1-F9BDEC4C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C5507-3397-4B80-8D9F-438E9A03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9ABD6-2308-44C2-92B0-4641C464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CC2C6-5EA6-496D-9F12-50929BAF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ADBC-DED0-4349-9301-D9C93328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4E14A-260D-4F32-8AC5-72600C7D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D9E7-4B1F-4B39-9B43-AF32BDA4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688A-2442-4BE4-A1EF-E588380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42D7-4E91-4192-96F1-A856B559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B5035-305F-4D79-A77E-AFCD5343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87432-3D5B-42A8-A019-CB28A127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A90EC-C6B6-42B8-A719-472006FD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9F8E-591C-4E13-B8F7-C8E8220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03AD-0C1D-49D4-BED8-49EDDA4C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12A18-4757-41BF-A568-3683D9D5F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3C21A-505A-46EB-AB5F-1608B40D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BA489-DCB7-4978-B1C7-C6698A2E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1BBD-378C-49F2-AD7F-F9B3CDB3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CCD6-CE1C-4AAA-AA79-C7A24DAF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B1937-3A16-46D6-8C01-426BE2EB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E1D4-0866-4A3B-844F-5DD4B1EB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D7D-C083-4E26-A315-9184F5DD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A173-A7C2-4F9C-A1DE-29A26A03B6D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0990-1918-42E7-8D38-3A719674E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3425-209A-4414-922D-E9F9A48BE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329B-1615-44B7-B115-D5D5AFA8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ioEY4tWmLI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C35FE029-1073-49B7-9D81-6B59ED6F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6200-7A81-46A5-BB36-CF3B5094E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Push Notifications with Firebase Cloud Messaging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B4CA6-7CA8-4D15-925E-8A2C82B8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Presented By: Daavid Sinclair</a:t>
            </a:r>
          </a:p>
        </p:txBody>
      </p:sp>
    </p:spTree>
    <p:extLst>
      <p:ext uri="{BB962C8B-B14F-4D97-AF65-F5344CB8AC3E}">
        <p14:creationId xmlns:p14="http://schemas.microsoft.com/office/powerpoint/2010/main" val="3197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457B9-E56F-4B18-A1CA-8A0BB2AC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Push Based Notification</a:t>
            </a:r>
          </a:p>
        </p:txBody>
      </p:sp>
      <p:sp>
        <p:nvSpPr>
          <p:cNvPr id="13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4 Push Notification Campaigns That Have Delivered Success | Bit Rebels">
            <a:extLst>
              <a:ext uri="{FF2B5EF4-FFF2-40B4-BE49-F238E27FC236}">
                <a16:creationId xmlns:a16="http://schemas.microsoft.com/office/drawing/2014/main" id="{408E3459-6BDB-431E-AF61-B15644D97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5" r="28265" b="1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55A7-B7A3-4D8F-8FBE-82BB7D9B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A push notification is a message that pops up on a mobile device. App publishers can send them at any time; users don't have to be in the app or using their devices to receive them.</a:t>
            </a:r>
          </a:p>
        </p:txBody>
      </p:sp>
    </p:spTree>
    <p:extLst>
      <p:ext uri="{BB962C8B-B14F-4D97-AF65-F5344CB8AC3E}">
        <p14:creationId xmlns:p14="http://schemas.microsoft.com/office/powerpoint/2010/main" val="2254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13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ush Notifications: Send! Even if you Don't Have an App. Find out how!">
            <a:extLst>
              <a:ext uri="{FF2B5EF4-FFF2-40B4-BE49-F238E27FC236}">
                <a16:creationId xmlns:a16="http://schemas.microsoft.com/office/drawing/2014/main" id="{031C35BE-6774-48C5-BB50-12A72E19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" b="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9" name="Freeform: Shape 13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0" name="Freeform: Shape 13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2E670-C524-4B3A-AE88-66D913AD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Firebase Cloud Messaging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B182-7FB9-46F0-8C13-771AE586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Firebase Cloud Messaging (FCM) is a cross-platform messaging solution that lets you reliably send messages at no cost.</a:t>
            </a:r>
          </a:p>
        </p:txBody>
      </p:sp>
    </p:spTree>
    <p:extLst>
      <p:ext uri="{BB962C8B-B14F-4D97-AF65-F5344CB8AC3E}">
        <p14:creationId xmlns:p14="http://schemas.microsoft.com/office/powerpoint/2010/main" val="404698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0BAE-5E47-457B-A4F6-F7E47ACC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Breakdown of FCM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nline Media 3" title="Introducing Firebase Cloud Messaging">
            <a:hlinkClick r:id="" action="ppaction://media"/>
            <a:extLst>
              <a:ext uri="{FF2B5EF4-FFF2-40B4-BE49-F238E27FC236}">
                <a16:creationId xmlns:a16="http://schemas.microsoft.com/office/drawing/2014/main" id="{E470F376-4965-4189-B3BF-3492E4DA2C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995" y="2427541"/>
            <a:ext cx="71069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FAAA43-C95C-454C-A5E3-9DC81E5A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" r="-1" b="1322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7C4A-7FFE-494F-A400-90A32649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Prerequisites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BDE6-88FF-44E8-922B-C32648C6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Step 1 – You need to integrate Firebase into your Flutter App.                  (Via Google Firebase Console and get google-</a:t>
            </a:r>
            <a:r>
              <a:rPr lang="en-US" sz="1700" dirty="0" err="1">
                <a:solidFill>
                  <a:schemeClr val="bg1"/>
                </a:solidFill>
              </a:rPr>
              <a:t>services.json</a:t>
            </a:r>
            <a:r>
              <a:rPr lang="en-US" sz="1700" dirty="0">
                <a:solidFill>
                  <a:schemeClr val="bg1"/>
                </a:solidFill>
              </a:rPr>
              <a:t> files)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Add the dependencies to your </a:t>
            </a:r>
            <a:r>
              <a:rPr lang="en-US" sz="1700" dirty="0" err="1">
                <a:solidFill>
                  <a:schemeClr val="bg1"/>
                </a:solidFill>
              </a:rPr>
              <a:t>pubspec.yaml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01D1C6-7084-4386-A5FF-028B2B10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68" y="3319827"/>
            <a:ext cx="39338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9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E3FC97-4D68-4C09-9FF6-D95451A3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2" y="-587455"/>
            <a:ext cx="3876848" cy="4064925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/>
              <a:t>Registering the Application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FE0243B-D1AA-4027-BA93-B6EA7B3B2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1364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Picture 4">
            <a:extLst>
              <a:ext uri="{FF2B5EF4-FFF2-40B4-BE49-F238E27FC236}">
                <a16:creationId xmlns:a16="http://schemas.microsoft.com/office/drawing/2014/main" id="{FF79BABA-D9D0-408E-AEEC-16E6D236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2" y="2607207"/>
            <a:ext cx="3876848" cy="36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7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13E1A-A692-4EF7-9B59-30372C040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 t="4898" r="1541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D848-80EE-4203-9F5D-5C74017A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Let’s take a look at the code!</a:t>
            </a:r>
            <a:endParaRPr lang="en-US" sz="4800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82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Push Notifications with Firebase Cloud Messaging</vt:lpstr>
      <vt:lpstr>Push Based Notification</vt:lpstr>
      <vt:lpstr>Firebase Cloud Messaging </vt:lpstr>
      <vt:lpstr>Breakdown of FCM</vt:lpstr>
      <vt:lpstr>Prerequisites</vt:lpstr>
      <vt:lpstr>Registering the Application</vt:lpstr>
      <vt:lpstr>Let’s take a look at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 with Firebase Cloud Messaging</dc:title>
  <dc:creator>Daavid Sinclair</dc:creator>
  <cp:lastModifiedBy>Daavid Sinclair</cp:lastModifiedBy>
  <cp:revision>2</cp:revision>
  <dcterms:created xsi:type="dcterms:W3CDTF">2020-11-18T05:19:54Z</dcterms:created>
  <dcterms:modified xsi:type="dcterms:W3CDTF">2020-11-25T16:37:52Z</dcterms:modified>
</cp:coreProperties>
</file>