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55" r:id="rId3"/>
    <p:sldId id="257" r:id="rId4"/>
    <p:sldId id="258" r:id="rId5"/>
    <p:sldId id="259" r:id="rId6"/>
    <p:sldId id="358" r:id="rId7"/>
    <p:sldId id="3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F7443-A5B8-4B31-815E-E702A0859AE1}" v="10" dt="2020-12-15T04:00:23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9549-495D-4F2C-9B32-3A0A23FE1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94BBF-F7E2-45E3-A04C-3F2D35EF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594B-40F0-47BB-85D3-AF411435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D48A-4491-4590-A64D-0F448343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A157-07C9-49ED-A6FB-9BDC08F0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F21D-4E7A-440F-B963-8A408F8D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8C4FB-FD11-4FC6-A0B4-A37AECC6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E569-5113-4CD0-8FCF-88F9728B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6D4C-9708-4A1B-AC3C-409745A5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9D14-8329-43FB-A05D-189CE7F2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D4C18-3DC9-4314-BD90-15CB412FC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04AAD-4B67-4275-B42C-5E963C4B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4FC8-EA43-4BC5-B064-609BD9DD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1885-DD29-4C5F-A5AD-C5237A9C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7E4D-3717-4F28-AD9E-DEF7F076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3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FD5B7C-0D52-4466-A1E0-64CFABBD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5151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30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3184A0A-B979-4E5D-A325-D85D1351BB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7225" cy="6858000"/>
          </a:xfrm>
          <a:prstGeom prst="rect">
            <a:avLst/>
          </a:prstGeom>
        </p:spPr>
        <p:txBody>
          <a:bodyPr anchor="ctr"/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071970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072428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8070288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 rtl="0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1936874"/>
            <a:ext cx="4572000" cy="25603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3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02594" y="1653439"/>
            <a:ext cx="9786811" cy="2261382"/>
          </a:xfrm>
          <a:prstGeom prst="roundRect">
            <a:avLst>
              <a:gd name="adj" fmla="val 2528"/>
            </a:avLst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466975" y="1809750"/>
            <a:ext cx="9725025" cy="4230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782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509858" y="676275"/>
            <a:ext cx="1403876" cy="2469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0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8EA-C424-499C-8668-F636ACBB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6289-70BB-44A2-B466-FFEC2C36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49FC-D114-4DB5-807B-C7BCFA0E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0742-F5E1-4A66-9AA5-A89D7EFB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E7B8-C5C3-40DB-8521-6DEACBF0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7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24515"/>
          </a:xfrm>
          <a:prstGeom prst="rect">
            <a:avLst/>
          </a:prstGeom>
        </p:spPr>
        <p:txBody>
          <a:bodyPr anchor="ctr"/>
          <a:lstStyle>
            <a:lvl1pPr>
              <a:defRPr lang="en-US" sz="20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CA2EE-46DE-428B-8EA8-502FA69A7C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75" y="1809750"/>
            <a:ext cx="6934200" cy="356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36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40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66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F6F1105-DF18-451E-800C-48676CB1F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563" y="1546225"/>
            <a:ext cx="3368675" cy="4427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roduct Sans" panose="020B040303050204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0066-70E3-4973-9C8A-E4A8965E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3C3DB-632F-4D28-B0BD-33A7CB2B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8658-3425-4CDC-A199-3D12450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7D49-146F-4D7E-9D35-730904D4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A362-EA3B-4F77-9020-8AEB5F4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9894-63AC-426A-A9AE-C3189EEC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4B28-D03A-47C2-B4B5-948D10A8D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01D9F-F860-4F3B-9DA8-DDA01BBE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7B84-30B0-4975-9081-BCEA79C2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970E-8F42-468F-886A-9F5CCD6F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9BFF3-C5A2-4D5B-B14F-8964A2EB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AB7-6A3C-4990-88ED-C3FD76FC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13A8-5E0C-4263-B4DD-5DE219D1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97EA9-DAE8-4054-A6FC-94328019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F245-2D2C-4DB8-8D65-406077508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91F27-68E0-4531-B098-6595680C6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E27F6-1318-4D3B-8CEF-156A110A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4C5CD-DE93-4D4C-8F1F-E82D908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B45E5-8800-4091-87E9-E60A2576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EEBF-56ED-4671-BD0B-B9C5317C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5ADD5-F431-4B3A-8AD4-ABE8D423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EEA58-3556-4D16-8D5D-4163F9DD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31360-0E86-4756-942B-FB58094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70662-0C34-444B-AA95-3932C4A2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0BA6B-8C08-4500-B4F4-3C1F30EB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3251B-4805-4CDA-A7ED-21ECE985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B02D-B02C-428D-A765-05779544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4C0A-70EF-4EED-A8A8-7731749F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93B95-7416-4225-8471-A74FA08B1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EE00E-24BB-435A-8946-F76741C1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6924-41A1-4264-A5EA-3831B66C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F3028-0833-406C-B7E4-C09754E0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8CC-6D00-40F4-8D77-3F81CE35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51A9D-41C3-42AA-A9D8-B549859D0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566B-6D1E-415B-80E9-2C8A3B55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76C6-6A26-4152-BA07-7AF5BD0E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38B8-CEA0-41E9-86EB-E5285E19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F6A6-EF7E-4017-8D0F-F80CFBB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62407-9967-4DB1-BCF7-7EFC660A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73C93-E6D2-4221-ADA4-0BEAAC95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1699-FF59-4DF8-A54A-F7AA379E8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7999-F6FE-41E2-B008-0EE621C3AEF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8788-9F5C-41A6-B03F-E9C1BDC9F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FCF3-38E5-49BE-8C5D-432708FA1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6E57-7E3A-4CB0-B158-E607659B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2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2822B4E-B4E0-4761-B76D-E39D11CCE8E6}"/>
              </a:ext>
            </a:extLst>
          </p:cNvPr>
          <p:cNvSpPr txBox="1"/>
          <p:nvPr/>
        </p:nvSpPr>
        <p:spPr>
          <a:xfrm>
            <a:off x="4717213" y="3791625"/>
            <a:ext cx="4515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FFFFFF"/>
                </a:solidFill>
                <a:latin typeface="Product Sans"/>
              </a:rPr>
              <a:t>CHIPS Tuckshop App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duct Sans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BFCC2-C083-47C5-BD18-B358F3F4C313}"/>
              </a:ext>
            </a:extLst>
          </p:cNvPr>
          <p:cNvSpPr txBox="1"/>
          <p:nvPr/>
        </p:nvSpPr>
        <p:spPr>
          <a:xfrm>
            <a:off x="5215651" y="4568809"/>
            <a:ext cx="3131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237DB9"/>
                </a:solidFill>
                <a:latin typeface="Product Sans"/>
              </a:rPr>
              <a:t>CHIPS’ Tuck-shop Portal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7DB9"/>
              </a:solidFill>
              <a:effectLst/>
              <a:uLnTx/>
              <a:uFillTx/>
              <a:latin typeface="Product Sans"/>
              <a:ea typeface="+mn-ea"/>
              <a:cs typeface="+mn-cs"/>
            </a:endParaRPr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B766A053-E5DD-436F-9531-B02ACBD2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5651" y="662404"/>
            <a:ext cx="3424753" cy="3028988"/>
          </a:xfrm>
          <a:prstGeom prst="rect">
            <a:avLst/>
          </a:prstGeom>
          <a:effectLst/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D71824-BB47-402D-8C62-236F98A7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42" y="1633577"/>
            <a:ext cx="1363983" cy="121920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C3E1BAD-8771-4FD3-BC67-162EDF37AE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92" y="2017979"/>
            <a:ext cx="4760481" cy="42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‎11 people, people standing and ‎text that says &quot;‎COMPUTER AND SCIENCES یت ح‎&quot;‎‎">
            <a:extLst>
              <a:ext uri="{FF2B5EF4-FFF2-40B4-BE49-F238E27FC236}">
                <a16:creationId xmlns:a16="http://schemas.microsoft.com/office/drawing/2014/main" id="{455EE56B-33B3-4BF9-9650-A7E8FE137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r="1330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0C522-5820-4FB4-B2F3-BA3810ED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D149-EF80-45B6-B976-F80F9647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project idea was chosen to make ordering things from the CHIPS </a:t>
            </a:r>
            <a:r>
              <a:rPr lang="en-US" sz="1800" dirty="0" err="1"/>
              <a:t>Tuckshop</a:t>
            </a:r>
            <a:r>
              <a:rPr lang="en-US" sz="1800" dirty="0"/>
              <a:t> easier. Being able to see what’s available and place said orders for students to just pick up and pay upon receiving. It is a simple seller to buyer application that demonstrates Vue.js’ flexibility and ability to create applications without the need of a backend. This project purely utilizes custom built API’s and Mongo DB to provide a backend.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22EBB86-9C1B-42EE-859C-ACA1F2A9C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69" y="0"/>
            <a:ext cx="1363983" cy="12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9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1DBE2-E3DD-4D27-A90D-EA37AAE6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32" y="685796"/>
            <a:ext cx="5335858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Technologies and Principles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7A5B-FBE1-4C36-A66F-75B8ECB8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Front-end – Vue.js | </a:t>
            </a:r>
            <a:r>
              <a:rPr lang="en-US" sz="1800" dirty="0" err="1"/>
              <a:t>Vuetify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Back-end – Express.js | Node.js</a:t>
            </a:r>
          </a:p>
          <a:p>
            <a:pPr marL="0" indent="0">
              <a:buNone/>
            </a:pPr>
            <a:r>
              <a:rPr lang="en-US" sz="1800" dirty="0"/>
              <a:t>Database – MongoDB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5D8BA-2E90-4C1A-A36F-B8BD60D2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91" y="2270366"/>
            <a:ext cx="35242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sitive Thinking company | Vue.js as an enterprise solution">
            <a:extLst>
              <a:ext uri="{FF2B5EF4-FFF2-40B4-BE49-F238E27FC236}">
                <a16:creationId xmlns:a16="http://schemas.microsoft.com/office/drawing/2014/main" id="{3CDED6D8-662F-47E0-890A-92CE0E822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67" y="361731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- Wikipedia">
            <a:extLst>
              <a:ext uri="{FF2B5EF4-FFF2-40B4-BE49-F238E27FC236}">
                <a16:creationId xmlns:a16="http://schemas.microsoft.com/office/drawing/2014/main" id="{B0BEF95B-B4F1-453F-9DDF-FF1EA693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05" y="354959"/>
            <a:ext cx="3667038" cy="22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E85E3-2D8B-4E76-9334-F0355B4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Use Case Diagram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B81C6-0025-45DD-9038-5A6C9AFC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743" y="1491807"/>
            <a:ext cx="6023433" cy="38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8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224BFA-BBA1-4BA9-BB87-89286929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DEMO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0F5FA-58E1-4793-B29C-3D28C8529C3E}"/>
              </a:ext>
            </a:extLst>
          </p:cNvPr>
          <p:cNvSpPr txBox="1">
            <a:spLocks/>
          </p:cNvSpPr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eem PowerPoint Template">
  <a:themeElements>
    <a:clrScheme name="Theme 20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Product Sans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lo-2-demo" id="{15F09B42-C628-4C1F-9366-483CAA0D75CD}" vid="{50CF535C-9846-407E-9B57-696371F1B6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117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Product Sans</vt:lpstr>
      <vt:lpstr>Office Theme</vt:lpstr>
      <vt:lpstr>1_Meem PowerPoint Template</vt:lpstr>
      <vt:lpstr>PowerPoint Presentation</vt:lpstr>
      <vt:lpstr>Problem Statement</vt:lpstr>
      <vt:lpstr>Technologies and Principles</vt:lpstr>
      <vt:lpstr>Use Case Diagram</vt:lpstr>
      <vt:lpstr>Application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Daavid Sinclair</dc:creator>
  <cp:lastModifiedBy>Daavid Sinclair</cp:lastModifiedBy>
  <cp:revision>18</cp:revision>
  <dcterms:created xsi:type="dcterms:W3CDTF">2020-12-09T17:20:31Z</dcterms:created>
  <dcterms:modified xsi:type="dcterms:W3CDTF">2021-10-31T08:42:30Z</dcterms:modified>
</cp:coreProperties>
</file>