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E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1" d="100"/>
          <a:sy n="111" d="100"/>
        </p:scale>
        <p:origin x="-1576" y="-112"/>
      </p:cViewPr>
      <p:guideLst>
        <p:guide orient="horz" pos="3891"/>
        <p:guide pos="5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9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2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92D3-3DAA-0340-B19B-70E6B364FBF4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CE93-35E5-FB4D-B87F-A308F53E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629" y="842559"/>
            <a:ext cx="8202168" cy="46646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737981" y="989455"/>
            <a:ext cx="3394573" cy="4359325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  <a:effectLst>
            <a:innerShdw blurRad="288925" dist="88900" dir="18900000">
              <a:srgbClr val="000000">
                <a:alpha val="82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5511" y="989091"/>
            <a:ext cx="3394573" cy="4359325"/>
          </a:xfrm>
          <a:prstGeom prst="rect">
            <a:avLst/>
          </a:prstGeom>
          <a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065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tx1"/>
            </a:solidFill>
          </a:ln>
          <a:effectLst>
            <a:innerShdw blurRad="288925" dist="88900" dir="18900000">
              <a:srgbClr val="000000">
                <a:alpha val="82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056570" y="3614821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28810" y="989091"/>
            <a:ext cx="318746" cy="4359325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  <a:effectLst>
            <a:innerShdw blurRad="63500" dist="50800" dir="1938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73989" y="989091"/>
            <a:ext cx="320040" cy="4359325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  <a:effectLst>
            <a:innerShdw blurRad="63500" dist="50800" dir="1938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1630093" y="3614821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201567" y="3614821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2775090" y="3614821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3339347" y="3614822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3912870" y="3614822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4799543" y="3614822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5373066" y="3615186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5940732" y="3614822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515797" y="3614822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7087271" y="3614822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7660821" y="3614821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 rot="10800000">
            <a:off x="1054070" y="988727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627593" y="988727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2199067" y="988727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2772590" y="988727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10800000">
            <a:off x="3336847" y="988728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3910370" y="988728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10800000">
            <a:off x="4797043" y="988728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5370566" y="988728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10800000">
            <a:off x="5938232" y="988728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10800000">
            <a:off x="6513297" y="988728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7084771" y="988728"/>
            <a:ext cx="398559" cy="1733958"/>
          </a:xfrm>
          <a:prstGeom prst="triangle">
            <a:avLst/>
          </a:prstGeom>
          <a:blipFill rotWithShape="1">
            <a:blip r:embed="rId7"/>
            <a:tile tx="0" ty="0" sx="100000" sy="100000" flip="none" algn="tl"/>
          </a:blipFill>
          <a:ln w="254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658321" y="988727"/>
            <a:ext cx="398559" cy="1733958"/>
          </a:xfrm>
          <a:prstGeom prst="triangle">
            <a:avLst/>
          </a:prstGeom>
          <a:blipFill rotWithShape="1">
            <a:blip r:embed="rId6"/>
            <a:tile tx="0" ty="0" sx="100000" sy="100000" flip="none" algn="tl"/>
          </a:blip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442003" y="2424008"/>
            <a:ext cx="182880" cy="182880"/>
          </a:xfrm>
          <a:prstGeom prst="ellipse">
            <a:avLst/>
          </a:prstGeom>
          <a:gradFill flip="none" rotWithShape="1">
            <a:gsLst>
              <a:gs pos="30000">
                <a:schemeClr val="tx1"/>
              </a:gs>
              <a:gs pos="72000">
                <a:schemeClr val="tx1"/>
              </a:gs>
              <a:gs pos="49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0005" dist="22987" dir="834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71391" y="2429764"/>
            <a:ext cx="182880" cy="182880"/>
          </a:xfrm>
          <a:prstGeom prst="ellipse">
            <a:avLst/>
          </a:prstGeom>
          <a:gradFill flip="none" rotWithShape="1">
            <a:gsLst>
              <a:gs pos="47000">
                <a:schemeClr val="bg1"/>
              </a:gs>
              <a:gs pos="72000">
                <a:schemeClr val="bg1"/>
              </a:gs>
              <a:gs pos="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0005" dist="22987" dir="834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283946" y="3354252"/>
            <a:ext cx="659935" cy="732659"/>
          </a:xfrm>
          <a:prstGeom prst="roundRect">
            <a:avLst/>
          </a:prstGeom>
          <a:gradFill flip="none" rotWithShape="1">
            <a:gsLst>
              <a:gs pos="18000">
                <a:schemeClr val="bg1">
                  <a:lumMod val="95000"/>
                </a:schemeClr>
              </a:gs>
              <a:gs pos="73000">
                <a:schemeClr val="bg1">
                  <a:lumMod val="95000"/>
                </a:schemeClr>
              </a:gs>
              <a:gs pos="4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7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393556" y="3451939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99412" y="3872981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93056" y="3659051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680288" y="3445596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86144" y="3866638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679788" y="3652708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202898" y="3407765"/>
            <a:ext cx="659935" cy="732659"/>
          </a:xfrm>
          <a:prstGeom prst="roundRect">
            <a:avLst/>
          </a:prstGeom>
          <a:gradFill flip="none" rotWithShape="1">
            <a:gsLst>
              <a:gs pos="18000">
                <a:schemeClr val="bg1">
                  <a:lumMod val="95000"/>
                </a:schemeClr>
              </a:gs>
              <a:gs pos="73000">
                <a:schemeClr val="bg1">
                  <a:lumMod val="95000"/>
                </a:schemeClr>
              </a:gs>
              <a:gs pos="4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7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300296" y="3505452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06152" y="3914283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623664" y="3499109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617308" y="3920151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64408" y="3706221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036364" y="3407765"/>
            <a:ext cx="659935" cy="732659"/>
          </a:xfrm>
          <a:prstGeom prst="roundRect">
            <a:avLst/>
          </a:prstGeom>
          <a:gradFill flip="none" rotWithShape="1">
            <a:gsLst>
              <a:gs pos="18000">
                <a:schemeClr val="bg1">
                  <a:lumMod val="95000"/>
                </a:schemeClr>
              </a:gs>
              <a:gs pos="73000">
                <a:schemeClr val="bg1">
                  <a:lumMod val="95000"/>
                </a:schemeClr>
              </a:gs>
              <a:gs pos="4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7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133762" y="3505452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139618" y="3902072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444918" y="3511320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450774" y="3907940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138501" y="3439728"/>
            <a:ext cx="659935" cy="732659"/>
          </a:xfrm>
          <a:prstGeom prst="roundRect">
            <a:avLst/>
          </a:prstGeom>
          <a:gradFill flip="none" rotWithShape="1">
            <a:gsLst>
              <a:gs pos="18000">
                <a:schemeClr val="bg1">
                  <a:lumMod val="95000"/>
                </a:schemeClr>
              </a:gs>
              <a:gs pos="73000">
                <a:schemeClr val="bg1">
                  <a:lumMod val="95000"/>
                </a:schemeClr>
              </a:gs>
              <a:gs pos="4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7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541199" y="3537415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266179" y="3934035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406367" y="3732316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154503" y="3416203"/>
            <a:ext cx="659935" cy="732659"/>
          </a:xfrm>
          <a:prstGeom prst="roundRect">
            <a:avLst/>
          </a:prstGeom>
          <a:gradFill flip="none" rotWithShape="1">
            <a:gsLst>
              <a:gs pos="18000">
                <a:schemeClr val="bg1">
                  <a:lumMod val="95000"/>
                </a:schemeClr>
              </a:gs>
              <a:gs pos="73000">
                <a:schemeClr val="bg1">
                  <a:lumMod val="95000"/>
                </a:schemeClr>
              </a:gs>
              <a:gs pos="4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7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276325" y="3538312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544489" y="3891956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282062" y="3422071"/>
            <a:ext cx="659935" cy="732659"/>
          </a:xfrm>
          <a:prstGeom prst="roundRect">
            <a:avLst/>
          </a:prstGeom>
          <a:gradFill flip="none" rotWithShape="1">
            <a:gsLst>
              <a:gs pos="18000">
                <a:schemeClr val="bg1">
                  <a:lumMod val="95000"/>
                </a:schemeClr>
              </a:gs>
              <a:gs pos="73000">
                <a:schemeClr val="bg1">
                  <a:lumMod val="95000"/>
                </a:schemeClr>
              </a:gs>
              <a:gs pos="4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73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534947" y="3703875"/>
            <a:ext cx="155448" cy="15544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295066" y="755167"/>
            <a:ext cx="320040" cy="91440"/>
          </a:xfrm>
          <a:prstGeom prst="roundRect">
            <a:avLst/>
          </a:prstGeom>
          <a:gradFill flip="none" rotWithShape="1">
            <a:gsLst>
              <a:gs pos="15000">
                <a:schemeClr val="tx1"/>
              </a:gs>
              <a:gs pos="38000">
                <a:schemeClr val="tx1">
                  <a:lumMod val="85000"/>
                  <a:lumOff val="15000"/>
                </a:schemeClr>
              </a:gs>
              <a:gs pos="60000">
                <a:schemeClr val="tx1"/>
              </a:gs>
            </a:gsLst>
            <a:lin ang="0" scaled="1"/>
            <a:tileRect/>
          </a:gradFill>
          <a:ln>
            <a:noFill/>
          </a:ln>
          <a:effectLst>
            <a:outerShdw blurRad="40000" dist="23000" dir="83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298733" y="1010545"/>
            <a:ext cx="320040" cy="91440"/>
          </a:xfrm>
          <a:prstGeom prst="roundRect">
            <a:avLst/>
          </a:prstGeom>
          <a:gradFill flip="none" rotWithShape="1">
            <a:gsLst>
              <a:gs pos="15000">
                <a:schemeClr val="bg1"/>
              </a:gs>
              <a:gs pos="38000">
                <a:schemeClr val="bg1">
                  <a:lumMod val="9500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 w="635" cmpd="sng">
            <a:noFill/>
          </a:ln>
          <a:effectLst>
            <a:outerShdw blurRad="40000" dist="23000" dir="894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43507" y="2988317"/>
            <a:ext cx="173736" cy="173736"/>
          </a:xfrm>
          <a:prstGeom prst="ellipse">
            <a:avLst/>
          </a:prstGeom>
          <a:gradFill flip="none" rotWithShape="1">
            <a:gsLst>
              <a:gs pos="30000">
                <a:schemeClr val="tx1"/>
              </a:gs>
              <a:gs pos="72000">
                <a:schemeClr val="tx1"/>
              </a:gs>
              <a:gs pos="49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" cmpd="sng">
            <a:solidFill>
              <a:srgbClr val="3EFF2B"/>
            </a:solidFill>
          </a:ln>
          <a:effectLst>
            <a:outerShdw blurRad="40005" dist="22987" dir="834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72895" y="2994073"/>
            <a:ext cx="173736" cy="173736"/>
          </a:xfrm>
          <a:prstGeom prst="ellipse">
            <a:avLst/>
          </a:prstGeom>
          <a:gradFill flip="none" rotWithShape="1">
            <a:gsLst>
              <a:gs pos="47000">
                <a:schemeClr val="bg1"/>
              </a:gs>
              <a:gs pos="72000">
                <a:schemeClr val="bg1"/>
              </a:gs>
              <a:gs pos="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" cmpd="sng">
            <a:solidFill>
              <a:srgbClr val="3EFF2B"/>
            </a:solidFill>
          </a:ln>
          <a:effectLst>
            <a:outerShdw blurRad="40005" dist="22987" dir="834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Awni Hannun</dc:creator>
  <cp:lastModifiedBy>Awni Hannun</cp:lastModifiedBy>
  <cp:revision>15</cp:revision>
  <dcterms:created xsi:type="dcterms:W3CDTF">2013-10-18T22:21:08Z</dcterms:created>
  <dcterms:modified xsi:type="dcterms:W3CDTF">2013-11-16T07:50:55Z</dcterms:modified>
</cp:coreProperties>
</file>