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Anaheim"/>
      <p:regular r:id="rId42"/>
    </p:embeddedFont>
    <p:embeddedFont>
      <p:font typeface="Press Start 2P"/>
      <p:regular r:id="rId43"/>
    </p:embeddedFont>
    <p:embeddedFont>
      <p:font typeface="Bebas Neue"/>
      <p:regular r:id="rId44"/>
    </p:embeddedFont>
    <p:embeddedFont>
      <p:font typeface="Advent Pro Medium"/>
      <p:regular r:id="rId45"/>
      <p:bold r:id="rId46"/>
      <p:italic r:id="rId47"/>
      <p:boldItalic r:id="rId48"/>
    </p:embeddedFont>
    <p:embeddedFont>
      <p:font typeface="PT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Anaheim-regular.fntdata"/><Relationship Id="rId41" Type="http://schemas.openxmlformats.org/officeDocument/2006/relationships/font" Target="fonts/Roboto-boldItalic.fntdata"/><Relationship Id="rId44" Type="http://schemas.openxmlformats.org/officeDocument/2006/relationships/font" Target="fonts/BebasNeue-regular.fntdata"/><Relationship Id="rId43" Type="http://schemas.openxmlformats.org/officeDocument/2006/relationships/font" Target="fonts/PressStart2P-regular.fntdata"/><Relationship Id="rId46" Type="http://schemas.openxmlformats.org/officeDocument/2006/relationships/font" Target="fonts/AdventProMedium-bold.fntdata"/><Relationship Id="rId45" Type="http://schemas.openxmlformats.org/officeDocument/2006/relationships/font" Target="fonts/AdventPr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dventProMedium-boldItalic.fntdata"/><Relationship Id="rId47" Type="http://schemas.openxmlformats.org/officeDocument/2006/relationships/font" Target="fonts/AdventProMedium-italic.fntdata"/><Relationship Id="rId49" Type="http://schemas.openxmlformats.org/officeDocument/2006/relationships/font" Target="fonts/PT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italic.fntdata"/><Relationship Id="rId50" Type="http://schemas.openxmlformats.org/officeDocument/2006/relationships/font" Target="fonts/PTSans-bold.fntdata"/><Relationship Id="rId52" Type="http://schemas.openxmlformats.org/officeDocument/2006/relationships/font" Target="fonts/P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237694067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237694067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1900"/>
              </a:spcBef>
              <a:spcAft>
                <a:spcPts val="1900"/>
              </a:spcAft>
              <a:buClr>
                <a:schemeClr val="dk1"/>
              </a:buClr>
              <a:buSzPts val="1100"/>
              <a:buFont typeface="Arial"/>
              <a:buNone/>
            </a:pPr>
            <a:r>
              <a:rPr b="1" i="1" lang="en-GB" sz="1200" u="sng">
                <a:solidFill>
                  <a:srgbClr val="333333"/>
                </a:solidFill>
              </a:rPr>
              <a:t>Good morning, i am shivani and together with mt group mates charmain and darrus, we will be presenting more about our mini project. Before we start, let me a overview of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106d3ac688_1_3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106d3ac688_1_3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sz="1200">
                <a:solidFill>
                  <a:schemeClr val="dk1"/>
                </a:solidFill>
              </a:rPr>
              <a:t>and replacing missing values with median or mean values as required.</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2106d3ac688_1_3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2106d3ac688_1_3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sz="1000">
                <a:solidFill>
                  <a:schemeClr val="dk1"/>
                </a:solidFill>
              </a:rPr>
              <a:t>and as outliers can have a significant influence on the data analysis outcome, we located outliers within the dataset which are games that were launched prior to 1996 and omitted them to ensure it does not skew the data and appropriately reflected the data's trends and patterns</a:t>
            </a:r>
            <a:endParaRPr sz="1000">
              <a:solidFill>
                <a:schemeClr val="dk1"/>
              </a:solidFill>
            </a:endParaRPr>
          </a:p>
          <a:p>
            <a:pPr indent="0" lvl="0" marL="0" rtl="0" algn="l">
              <a:spcBef>
                <a:spcPts val="1200"/>
              </a:spcBef>
              <a:spcAft>
                <a:spcPts val="0"/>
              </a:spcAft>
              <a:buNone/>
            </a:pPr>
            <a:r>
              <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106d3ac688_1_3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106d3ac688_1_3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After cleansing the dataset and omitting the outliers, we proceed to merge the 2 cleaned datasets together</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We then proceed to process the data with the newly merged dataset</a:t>
            </a:r>
            <a:endParaRPr>
              <a:solidFill>
                <a:schemeClr val="dk1"/>
              </a:solidFill>
            </a:endParaRPr>
          </a:p>
          <a:p>
            <a:pPr indent="0" lvl="0" marL="0" rtl="0" algn="l">
              <a:spcBef>
                <a:spcPts val="120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106d3ac688_1_4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106d3ac688_1_4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GB" sz="1000">
                <a:solidFill>
                  <a:schemeClr val="dk1"/>
                </a:solidFill>
              </a:rPr>
              <a:t>For data processing, we formulated these guiding questions </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sz="1000">
                <a:solidFill>
                  <a:schemeClr val="dk1"/>
                </a:solidFill>
              </a:rPr>
              <a:t>Firstly,“which video game genres are the most successful in terms of sales and how this differs by platform and region”.</a:t>
            </a:r>
            <a:endParaRPr sz="1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sz="1000">
                <a:solidFill>
                  <a:schemeClr val="dk1"/>
                </a:solidFill>
              </a:rPr>
              <a:t>Our analysis revealed that Action is the most successful video game genre in terms of global sales, followed by Sports and Shooter. The success of these genres varies depending on platform and region, with Action and Sports games being successful globally while Role-Playing games being successful primarily in Japan. And this information is critical in understanding the video game market.</a:t>
            </a:r>
            <a:endParaRPr sz="1000">
              <a:solidFill>
                <a:schemeClr val="dk1"/>
              </a:solidFill>
            </a:endParaRPr>
          </a:p>
          <a:p>
            <a:pPr indent="0" lvl="0" marL="0" rtl="0" algn="l">
              <a:spcBef>
                <a:spcPts val="1200"/>
              </a:spcBef>
              <a:spcAft>
                <a:spcPts val="0"/>
              </a:spcAft>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106d3ac688_1_4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106d3ac688_1_4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Moving on to the 2nd guiding qn which is </a:t>
            </a:r>
            <a:r>
              <a:rPr lang="en-GB" sz="1200">
                <a:solidFill>
                  <a:schemeClr val="dk1"/>
                </a:solidFill>
                <a:latin typeface="Press Start 2P"/>
                <a:ea typeface="Press Start 2P"/>
                <a:cs typeface="Press Start 2P"/>
                <a:sym typeface="Press Start 2P"/>
              </a:rPr>
              <a:t>What influence do user reviews and critic score have on the sales success of a video game? </a:t>
            </a:r>
            <a:endParaRPr sz="1200">
              <a:solidFill>
                <a:schemeClr val="dk1"/>
              </a:solidFill>
              <a:latin typeface="Press Start 2P"/>
              <a:ea typeface="Press Start 2P"/>
              <a:cs typeface="Press Start 2P"/>
              <a:sym typeface="Press Start 2P"/>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answer this qn we first found the mean critic score and mean user score by genre. </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GB" sz="1200">
                <a:solidFill>
                  <a:srgbClr val="212121"/>
                </a:solidFill>
                <a:latin typeface="Roboto"/>
                <a:ea typeface="Roboto"/>
                <a:cs typeface="Roboto"/>
                <a:sym typeface="Roboto"/>
              </a:rPr>
              <a:t>the top genres with highest mean user score is:</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a:pPr>
            <a:r>
              <a:rPr lang="en-GB" sz="1200">
                <a:solidFill>
                  <a:srgbClr val="212121"/>
                </a:solidFill>
                <a:latin typeface="Roboto"/>
                <a:ea typeface="Roboto"/>
                <a:cs typeface="Roboto"/>
                <a:sym typeface="Roboto"/>
              </a:rPr>
              <a:t>Role playing (with user score of 7.6)</a:t>
            </a:r>
            <a:endParaRPr sz="1200">
              <a:solidFill>
                <a:srgbClr val="21212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200">
                <a:solidFill>
                  <a:srgbClr val="212121"/>
                </a:solidFill>
                <a:latin typeface="Roboto"/>
                <a:ea typeface="Roboto"/>
                <a:cs typeface="Roboto"/>
                <a:sym typeface="Roboto"/>
              </a:rPr>
              <a:t>With the remaining tied at user score of 7.4:</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Adventure</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Puzzle</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Strategy</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Simulation</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Platform</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2"/>
            </a:pPr>
            <a:r>
              <a:rPr lang="en-GB" sz="1200">
                <a:solidFill>
                  <a:srgbClr val="212121"/>
                </a:solidFill>
                <a:latin typeface="Roboto"/>
                <a:ea typeface="Roboto"/>
                <a:cs typeface="Roboto"/>
                <a:sym typeface="Roboto"/>
              </a:rPr>
              <a:t>Fighting</a:t>
            </a:r>
            <a:endParaRPr sz="1200">
              <a:solidFill>
                <a:srgbClr val="21212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200">
                <a:solidFill>
                  <a:srgbClr val="212121"/>
                </a:solidFill>
                <a:latin typeface="Roboto"/>
                <a:ea typeface="Roboto"/>
                <a:cs typeface="Roboto"/>
                <a:sym typeface="Roboto"/>
              </a:rPr>
              <a:t>and top genres with highest mean critic score is: The first three tied at the critic score of 72:</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a:pPr>
            <a:r>
              <a:rPr lang="en-GB" sz="1200">
                <a:solidFill>
                  <a:srgbClr val="212121"/>
                </a:solidFill>
                <a:latin typeface="Roboto"/>
                <a:ea typeface="Roboto"/>
                <a:cs typeface="Roboto"/>
                <a:sym typeface="Roboto"/>
              </a:rPr>
              <a:t>Role playing</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GB" sz="1200">
                <a:solidFill>
                  <a:srgbClr val="212121"/>
                </a:solidFill>
                <a:latin typeface="Roboto"/>
                <a:ea typeface="Roboto"/>
                <a:cs typeface="Roboto"/>
                <a:sym typeface="Roboto"/>
              </a:rPr>
              <a:t>Strategy</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a:pPr>
            <a:r>
              <a:rPr lang="en-GB" sz="1200">
                <a:solidFill>
                  <a:srgbClr val="212121"/>
                </a:solidFill>
                <a:latin typeface="Roboto"/>
                <a:ea typeface="Roboto"/>
                <a:cs typeface="Roboto"/>
                <a:sym typeface="Roboto"/>
              </a:rPr>
              <a:t>Sports</a:t>
            </a:r>
            <a:endParaRPr sz="1200">
              <a:solidFill>
                <a:srgbClr val="21212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1200">
                <a:solidFill>
                  <a:srgbClr val="212121"/>
                </a:solidFill>
                <a:latin typeface="Roboto"/>
                <a:ea typeface="Roboto"/>
                <a:cs typeface="Roboto"/>
                <a:sym typeface="Roboto"/>
              </a:rPr>
              <a:t>The remaining 5 tied at the critic score of 70:</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startAt="4"/>
            </a:pPr>
            <a:r>
              <a:rPr lang="en-GB" sz="1200">
                <a:solidFill>
                  <a:srgbClr val="212121"/>
                </a:solidFill>
                <a:latin typeface="Roboto"/>
                <a:ea typeface="Roboto"/>
                <a:cs typeface="Roboto"/>
                <a:sym typeface="Roboto"/>
              </a:rPr>
              <a:t>Shooter</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4"/>
            </a:pPr>
            <a:r>
              <a:rPr lang="en-GB" sz="1200">
                <a:solidFill>
                  <a:srgbClr val="212121"/>
                </a:solidFill>
                <a:latin typeface="Roboto"/>
                <a:ea typeface="Roboto"/>
                <a:cs typeface="Roboto"/>
                <a:sym typeface="Roboto"/>
              </a:rPr>
              <a:t>Fighting</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4"/>
            </a:pPr>
            <a:r>
              <a:rPr lang="en-GB" sz="1200">
                <a:solidFill>
                  <a:srgbClr val="212121"/>
                </a:solidFill>
                <a:latin typeface="Roboto"/>
                <a:ea typeface="Roboto"/>
                <a:cs typeface="Roboto"/>
                <a:sym typeface="Roboto"/>
              </a:rPr>
              <a:t>Simulation</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4"/>
            </a:pPr>
            <a:r>
              <a:rPr lang="en-GB" sz="1200">
                <a:solidFill>
                  <a:srgbClr val="212121"/>
                </a:solidFill>
                <a:latin typeface="Roboto"/>
                <a:ea typeface="Roboto"/>
                <a:cs typeface="Roboto"/>
                <a:sym typeface="Roboto"/>
              </a:rPr>
              <a:t>Fighter</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AutoNum type="arabicPeriod" startAt="4"/>
            </a:pPr>
            <a:r>
              <a:rPr lang="en-GB" sz="1200">
                <a:solidFill>
                  <a:srgbClr val="212121"/>
                </a:solidFill>
                <a:latin typeface="Roboto"/>
                <a:ea typeface="Roboto"/>
                <a:cs typeface="Roboto"/>
                <a:sym typeface="Roboto"/>
              </a:rPr>
              <a:t>Miscellaneous</a:t>
            </a:r>
            <a:endParaRPr sz="1200">
              <a:solidFill>
                <a:srgbClr val="21212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29c929ac9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29c929ac9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to get a general view to see how the user score and critic score affects global sales fro each genre we plotted scatterplot for each.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29c929a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29c929a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then proceeded to plot a heatmap.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106d3ac688_1_4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2106d3ac688_1_4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 How do factors like game rating influence a video game's sales success?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graph shows us that the sales of a video game is more successful when it has a game rating of E for everyone.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29d67300e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229d67300e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Next, How do factors like release year influence a video game's sales success?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graph shows us that in the year 2008 is the highest in terms of video game sales while in years like 1995 experienced one of the lowest video game sales.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29d67300e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29d67300e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next we will look at How do Publishers  influence a video game's sales success?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From this graph we can tell that Electronic Arts has the highest number of game releases at around 1000 games released to this day.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06d3ac688_1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06d3ac688_1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1900"/>
              </a:spcBef>
              <a:spcAft>
                <a:spcPts val="0"/>
              </a:spcAft>
              <a:buClr>
                <a:srgbClr val="333333"/>
              </a:buClr>
              <a:buSzPts val="1200"/>
              <a:buAutoNum type="arabicPeriod"/>
            </a:pPr>
            <a:r>
              <a:rPr b="1" i="1" lang="en-GB" sz="1200" u="sng">
                <a:solidFill>
                  <a:srgbClr val="333333"/>
                </a:solidFill>
              </a:rPr>
              <a:t>Problem Formulation (check point 1)</a:t>
            </a:r>
            <a:endParaRPr b="1" i="1" sz="1200" u="sng">
              <a:solidFill>
                <a:srgbClr val="333333"/>
              </a:solidFill>
            </a:endParaRPr>
          </a:p>
          <a:p>
            <a:pPr indent="0" lvl="0" marL="457200" rtl="0" algn="l">
              <a:spcBef>
                <a:spcPts val="1900"/>
              </a:spcBef>
              <a:spcAft>
                <a:spcPts val="0"/>
              </a:spcAft>
              <a:buClr>
                <a:schemeClr val="dk1"/>
              </a:buClr>
              <a:buSzPts val="1100"/>
              <a:buFont typeface="Arial"/>
              <a:buNone/>
            </a:pPr>
            <a:r>
              <a:rPr lang="en-GB" sz="1200">
                <a:solidFill>
                  <a:srgbClr val="333333"/>
                </a:solidFill>
              </a:rPr>
              <a:t>In this section, we gave an overview on the chosen problem with a brief explanation on how the analysis of the dataset would give valuable insights.</a:t>
            </a:r>
            <a:endParaRPr sz="1200">
              <a:solidFill>
                <a:srgbClr val="333333"/>
              </a:solidFill>
            </a:endParaRPr>
          </a:p>
          <a:p>
            <a:pPr indent="-304800" lvl="0" marL="457200" rtl="0" algn="l">
              <a:spcBef>
                <a:spcPts val="1900"/>
              </a:spcBef>
              <a:spcAft>
                <a:spcPts val="0"/>
              </a:spcAft>
              <a:buClr>
                <a:srgbClr val="333333"/>
              </a:buClr>
              <a:buSzPts val="1200"/>
              <a:buAutoNum type="arabicPeriod"/>
            </a:pPr>
            <a:r>
              <a:rPr b="1" i="1" lang="en-GB" sz="1200" u="sng">
                <a:solidFill>
                  <a:srgbClr val="333333"/>
                </a:solidFill>
              </a:rPr>
              <a:t>Data Preparation and Cleaning (check point 2)</a:t>
            </a:r>
            <a:endParaRPr b="1" i="1" sz="1200" u="sng">
              <a:solidFill>
                <a:srgbClr val="333333"/>
              </a:solidFill>
            </a:endParaRPr>
          </a:p>
          <a:p>
            <a:pPr indent="0" lvl="0" marL="457200" rtl="0" algn="l">
              <a:spcBef>
                <a:spcPts val="1900"/>
              </a:spcBef>
              <a:spcAft>
                <a:spcPts val="0"/>
              </a:spcAft>
              <a:buClr>
                <a:schemeClr val="dk1"/>
              </a:buClr>
              <a:buSzPts val="1100"/>
              <a:buFont typeface="Arial"/>
              <a:buNone/>
            </a:pPr>
            <a:r>
              <a:rPr lang="en-GB" sz="1200">
                <a:solidFill>
                  <a:srgbClr val="333333"/>
                </a:solidFill>
              </a:rPr>
              <a:t>In this section, a summary of the dataset used will be given. It will also provide a detailed description on how the data was prepared for data processing.</a:t>
            </a:r>
            <a:endParaRPr sz="1200">
              <a:solidFill>
                <a:srgbClr val="333333"/>
              </a:solidFill>
            </a:endParaRPr>
          </a:p>
          <a:p>
            <a:pPr indent="-304800" lvl="0" marL="457200" rtl="0" algn="l">
              <a:spcBef>
                <a:spcPts val="1900"/>
              </a:spcBef>
              <a:spcAft>
                <a:spcPts val="0"/>
              </a:spcAft>
              <a:buClr>
                <a:srgbClr val="333333"/>
              </a:buClr>
              <a:buSzPts val="1200"/>
              <a:buAutoNum type="arabicPeriod"/>
            </a:pPr>
            <a:r>
              <a:rPr b="1" i="1" lang="en-GB" sz="1200" u="sng">
                <a:solidFill>
                  <a:srgbClr val="333333"/>
                </a:solidFill>
              </a:rPr>
              <a:t>Data Processing </a:t>
            </a:r>
            <a:endParaRPr b="1" i="1" sz="1200" u="sng">
              <a:solidFill>
                <a:srgbClr val="333333"/>
              </a:solidFill>
            </a:endParaRPr>
          </a:p>
          <a:p>
            <a:pPr indent="0" lvl="0" marL="457200" rtl="0" algn="l">
              <a:spcBef>
                <a:spcPts val="1900"/>
              </a:spcBef>
              <a:spcAft>
                <a:spcPts val="0"/>
              </a:spcAft>
              <a:buClr>
                <a:schemeClr val="dk1"/>
              </a:buClr>
              <a:buSzPts val="1100"/>
              <a:buFont typeface="Arial"/>
              <a:buNone/>
            </a:pPr>
            <a:r>
              <a:rPr lang="en-GB" sz="1200">
                <a:solidFill>
                  <a:srgbClr val="333333"/>
                </a:solidFill>
              </a:rPr>
              <a:t>In this section, we outline the guiding questions we used to process the data and the results we got.</a:t>
            </a:r>
            <a:endParaRPr sz="1200">
              <a:solidFill>
                <a:srgbClr val="333333"/>
              </a:solidFill>
            </a:endParaRPr>
          </a:p>
          <a:p>
            <a:pPr indent="-304800" lvl="0" marL="457200" rtl="0" algn="l">
              <a:spcBef>
                <a:spcPts val="1900"/>
              </a:spcBef>
              <a:spcAft>
                <a:spcPts val="0"/>
              </a:spcAft>
              <a:buClr>
                <a:srgbClr val="333333"/>
              </a:buClr>
              <a:buSzPts val="1200"/>
              <a:buAutoNum type="arabicPeriod"/>
            </a:pPr>
            <a:r>
              <a:rPr b="1" i="1" lang="en-GB" sz="1200" u="sng">
                <a:solidFill>
                  <a:srgbClr val="333333"/>
                </a:solidFill>
              </a:rPr>
              <a:t>Chosen Machine Learning Model (check point 3)</a:t>
            </a:r>
            <a:endParaRPr b="1" i="1" sz="1200" u="sng">
              <a:solidFill>
                <a:srgbClr val="333333"/>
              </a:solidFill>
            </a:endParaRPr>
          </a:p>
          <a:p>
            <a:pPr indent="0" lvl="0" marL="457200" rtl="0" algn="l">
              <a:spcBef>
                <a:spcPts val="1900"/>
              </a:spcBef>
              <a:spcAft>
                <a:spcPts val="0"/>
              </a:spcAft>
              <a:buClr>
                <a:schemeClr val="dk1"/>
              </a:buClr>
              <a:buSzPts val="1100"/>
              <a:buFont typeface="Arial"/>
              <a:buNone/>
            </a:pPr>
            <a:r>
              <a:rPr lang="en-GB" sz="1200">
                <a:solidFill>
                  <a:srgbClr val="333333"/>
                </a:solidFill>
              </a:rPr>
              <a:t>In this section, we discuss the Machine learning models that were considered and detailed breakdown of the chosen model.</a:t>
            </a:r>
            <a:endParaRPr sz="1200">
              <a:solidFill>
                <a:srgbClr val="333333"/>
              </a:solidFill>
            </a:endParaRPr>
          </a:p>
          <a:p>
            <a:pPr indent="-304800" lvl="0" marL="457200" rtl="0" algn="l">
              <a:spcBef>
                <a:spcPts val="1900"/>
              </a:spcBef>
              <a:spcAft>
                <a:spcPts val="0"/>
              </a:spcAft>
              <a:buClr>
                <a:srgbClr val="333333"/>
              </a:buClr>
              <a:buSzPts val="1200"/>
              <a:buAutoNum type="arabicPeriod"/>
            </a:pPr>
            <a:r>
              <a:rPr b="1" i="1" lang="en-GB" sz="1200" u="sng">
                <a:solidFill>
                  <a:srgbClr val="333333"/>
                </a:solidFill>
              </a:rPr>
              <a:t>Exploratory Analysis &amp; Conclusion (check point 4&amp;5)</a:t>
            </a:r>
            <a:endParaRPr b="1" i="1" sz="1200" u="sng">
              <a:solidFill>
                <a:srgbClr val="333333"/>
              </a:solidFill>
            </a:endParaRPr>
          </a:p>
          <a:p>
            <a:pPr indent="0" lvl="0" marL="457200" rtl="0" algn="l">
              <a:spcBef>
                <a:spcPts val="1900"/>
              </a:spcBef>
              <a:spcAft>
                <a:spcPts val="0"/>
              </a:spcAft>
              <a:buClr>
                <a:schemeClr val="dk1"/>
              </a:buClr>
              <a:buSzPts val="1100"/>
              <a:buFont typeface="Arial"/>
              <a:buNone/>
            </a:pPr>
            <a:r>
              <a:rPr lang="en-GB" sz="1200">
                <a:solidFill>
                  <a:srgbClr val="333333"/>
                </a:solidFill>
              </a:rPr>
              <a:t>In this section, we present our results and the conclusion derived from the analysis.</a:t>
            </a:r>
            <a:endParaRPr sz="1200">
              <a:solidFill>
                <a:srgbClr val="333333"/>
              </a:solidFill>
            </a:endParaRPr>
          </a:p>
          <a:p>
            <a:pPr indent="0" lvl="0" marL="0" rtl="0" algn="l">
              <a:spcBef>
                <a:spcPts val="19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29d67300e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29d67300e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These next few graphs show us that Electronic Art tops the charts for the most video games sales in multiple regions like the US , Europe and other countries but Nintendo topped the charts for Japan which makes sense as Nintendo is a Japanese company.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29d67300e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29d67300e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last graph here shows the video games sales globally and we can conclude that Publisher of a video games sales do have an impact on a video game’s sales success.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2106d3ac688_1_4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2106d3ac688_1_4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answer this question on Which attribute has the most influence on video game sales?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We have come up with a correlation table of all the variables and from this correlation table we can conclude that these 6 variables are the top variables that has the most influence on video game sales.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2106d3ac688_1_6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2106d3ac688_1_6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 will move onto Machine Learning,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229d67300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229d67300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the variables that our group has decided on is marketcap , Critic_Score , Critic_Count, User_Count for the predictors and Global Sales for the response, as Global_Sales is a numeric value, we will be using Regression models for our machine learning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229d67300e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229d67300e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performance metrics that we will be focusing on is Mean Absolute Error, we will not be using MSE as we have unskewed the variables hence it  would make more sense to use Mean Absolute Error instead.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baseline model we will be using is Linear Regression as it is the most basic and common model . After fitting and predicting we can see from this graph that Gradient Boosting is the most optimal model to use and hence we will be using Gradient Boosting for our 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229d67300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229d67300e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We have chosen gradient Boosting as it did the best in MAE but we have also chosen this model as it is one of the best models in terms of accuracy and flexibility in the hyperparameters.</a:t>
            </a:r>
            <a:endParaRPr>
              <a:solidFill>
                <a:schemeClr val="dk1"/>
              </a:solidFill>
            </a:endParaRPr>
          </a:p>
          <a:p>
            <a:pPr indent="0" lvl="0" marL="0" rtl="0" algn="l">
              <a:lnSpc>
                <a:spcPct val="115000"/>
              </a:lnSpc>
              <a:spcBef>
                <a:spcPts val="0"/>
              </a:spcBef>
              <a:spcAft>
                <a:spcPts val="0"/>
              </a:spcAft>
              <a:buNone/>
            </a:pPr>
            <a:r>
              <a:rPr lang="en-GB">
                <a:solidFill>
                  <a:schemeClr val="dk1"/>
                </a:solidFill>
              </a:rPr>
              <a:t>So What is Gradient Boosting? Gradient boosting involves three element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 loss function to be optimised, A weak learner which is a Decision Tree to make predictions</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Lastly .. Trees are added one at a time, and existing trees in the model are not changed. A gradient descent procedure is used to minimize the loss when adding trees.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229d67300e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229d67300e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This is the regression line graph after predicting and fitting the model.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229d67300e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229d67300e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50">
                <a:solidFill>
                  <a:schemeClr val="dk1"/>
                </a:solidFill>
              </a:rPr>
              <a:t>For hyperparameter tuning we are using RandomisedSearchCV to tune these parameters and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22a9b0586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22a9b0586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…For n_estimators we will be using an iteration method in Gradient Boosting which is using staged_predict to iterate from 0 to the number of estimators you provide.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106d3ac6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106d3ac6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29d67300e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29d67300e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These are the best hyperparameters after tuning.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29d67300e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29d67300e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chemeClr val="dk1"/>
                </a:solidFill>
              </a:rPr>
              <a:t>These are the results before and after tuning of the model, we can see that there is a slight improvement of MAE in the model and this looks like hyperparameter tuning did not really improve the model.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22a9b0586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22a9b0586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 conclusion, The gradient boosting Model did help solve our problem statement, but however we have encountered some issues such as Gradient Boosting having many parameters which made tuning of the hyperparameter a pain. We have also gathered that Critic_Score is one of the most important variable when it comes to the success of a video game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06d3ac688_1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06d3ac688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106d3ac688_1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106d3ac688_1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Analyzing the video game sales dataset provides several insights into the factors that contribute to the success of video games. As computer science students, understanding these factors can help us in designing, developing, and marketing video games that have a higher chance of success in the market. Additionally, analyzing the video game sales dataset helps us to gain a deeper understanding of the gaming industry as a whole, which can inform our career choices in the future. By studying this dataset, we can also develop important data analysis skills, which are increasingly valuable in the field of computer science. Overall, analyzing the video game sales dataset is a valuable exercise for computer science students, as it provides a real-world application for the skills and knowledge that we acquire throughout our studies.</a:t>
            </a:r>
            <a:endParaRPr sz="8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106d3ac688_1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106d3ac688_1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106d3ac688_1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106d3ac688_1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sz="1000">
                <a:solidFill>
                  <a:schemeClr val="dk1"/>
                </a:solidFill>
              </a:rPr>
              <a:t>Before we dive into our analysis, these are the variables that we are going to clean in each dataset before merging to ensure that our dataset is accurate and provides valuable insights without any inaccuracies or biases, </a:t>
            </a:r>
            <a:endParaRPr sz="1000">
              <a:solidFill>
                <a:schemeClr val="dk1"/>
              </a:solidFill>
            </a:endParaRPr>
          </a:p>
          <a:p>
            <a:pPr indent="0" lvl="0" marL="0" rtl="0" algn="l">
              <a:spcBef>
                <a:spcPts val="1200"/>
              </a:spcBef>
              <a:spcAft>
                <a:spcPts val="0"/>
              </a:spcAft>
              <a:buNone/>
            </a:pPr>
            <a:r>
              <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106d3ac688_1_3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106d3ac688_1_3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we performed a variety of data cleaning techniques, such as dropping insignificant columns, formatting the data into the correct data types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106d3ac688_1_3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106d3ac688_1_3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grouping the data together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350490" y="1615346"/>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0" name="Google Shape;10;p2"/>
          <p:cNvSpPr/>
          <p:nvPr/>
        </p:nvSpPr>
        <p:spPr>
          <a:xfrm rot="-1582772">
            <a:off x="8399782" y="3146985"/>
            <a:ext cx="905187" cy="265028"/>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89671" y="-77226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12" name="Google Shape;12;p2"/>
          <p:cNvSpPr/>
          <p:nvPr/>
        </p:nvSpPr>
        <p:spPr>
          <a:xfrm rot="126079">
            <a:off x="394117" y="129200"/>
            <a:ext cx="750015"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7079738">
            <a:off x="184591" y="858635"/>
            <a:ext cx="164101"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495449" y="381724"/>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46047">
            <a:off x="3370099" y="4597325"/>
            <a:ext cx="1201737" cy="450424"/>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766401" y="46041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07837" y="400550"/>
            <a:ext cx="524556" cy="446866"/>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549037">
            <a:off x="6065366" y="4656872"/>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606875">
            <a:off x="5602165" y="429601"/>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2549037">
            <a:off x="390141" y="4438435"/>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713100" y="2238454"/>
            <a:ext cx="4215300" cy="10386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200">
                <a:latin typeface="Press Start 2P"/>
                <a:ea typeface="Press Start 2P"/>
                <a:cs typeface="Press Start 2P"/>
                <a:sym typeface="Press Start 2P"/>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2" name="Google Shape;22;p2"/>
          <p:cNvSpPr txBox="1"/>
          <p:nvPr>
            <p:ph idx="1" type="subTitle"/>
          </p:nvPr>
        </p:nvSpPr>
        <p:spPr>
          <a:xfrm>
            <a:off x="713125" y="3277150"/>
            <a:ext cx="4215300" cy="61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idx="2" type="ctrTitle"/>
          </p:nvPr>
        </p:nvSpPr>
        <p:spPr>
          <a:xfrm>
            <a:off x="713100" y="1255550"/>
            <a:ext cx="4215300" cy="982800"/>
          </a:xfrm>
          <a:prstGeom prst="rect">
            <a:avLst/>
          </a:prstGeom>
        </p:spPr>
        <p:txBody>
          <a:bodyPr anchorCtr="0" anchor="ctr" bIns="91425" lIns="91425" spcFirstLastPara="1" rIns="91425" wrap="square" tIns="365750">
            <a:noAutofit/>
          </a:bodyPr>
          <a:lstStyle>
            <a:lvl1pPr lvl="0" rtl="0" algn="l">
              <a:spcBef>
                <a:spcPts val="0"/>
              </a:spcBef>
              <a:spcAft>
                <a:spcPts val="0"/>
              </a:spcAft>
              <a:buSzPts val="5200"/>
              <a:buNone/>
              <a:defRPr sz="6100">
                <a:solidFill>
                  <a:schemeClr val="dk2"/>
                </a:solidFill>
                <a:latin typeface="Press Start 2P"/>
                <a:ea typeface="Press Start 2P"/>
                <a:cs typeface="Press Start 2P"/>
                <a:sym typeface="Press Start 2P"/>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20" name="Shape 120"/>
        <p:cNvGrpSpPr/>
        <p:nvPr/>
      </p:nvGrpSpPr>
      <p:grpSpPr>
        <a:xfrm>
          <a:off x="0" y="0"/>
          <a:ext cx="0" cy="0"/>
          <a:chOff x="0" y="0"/>
          <a:chExt cx="0" cy="0"/>
        </a:xfrm>
      </p:grpSpPr>
      <p:sp>
        <p:nvSpPr>
          <p:cNvPr id="121" name="Google Shape;121;p11"/>
          <p:cNvSpPr txBox="1"/>
          <p:nvPr>
            <p:ph hasCustomPrompt="1" type="title"/>
          </p:nvPr>
        </p:nvSpPr>
        <p:spPr>
          <a:xfrm>
            <a:off x="998550" y="2005275"/>
            <a:ext cx="7146900" cy="113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p:nvPr>
            <p:ph idx="1" type="subTitle"/>
          </p:nvPr>
        </p:nvSpPr>
        <p:spPr>
          <a:xfrm>
            <a:off x="998550" y="3142600"/>
            <a:ext cx="7146900" cy="3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23" name="Google Shape;123;p11"/>
          <p:cNvSpPr/>
          <p:nvPr/>
        </p:nvSpPr>
        <p:spPr>
          <a:xfrm rot="10800000">
            <a:off x="-398109" y="2350024"/>
            <a:ext cx="10098800" cy="3633725"/>
          </a:xfrm>
          <a:custGeom>
            <a:rect b="b" l="l" r="r" t="t"/>
            <a:pathLst>
              <a:path extrusionOk="0" h="145349" w="403952">
                <a:moveTo>
                  <a:pt x="3838" y="88109"/>
                </a:moveTo>
                <a:cubicBezTo>
                  <a:pt x="-1728" y="111461"/>
                  <a:pt x="-3493" y="148526"/>
                  <a:pt x="14428" y="145132"/>
                </a:cubicBezTo>
                <a:cubicBezTo>
                  <a:pt x="32349" y="141738"/>
                  <a:pt x="81702" y="83281"/>
                  <a:pt x="111366" y="67744"/>
                </a:cubicBezTo>
                <a:cubicBezTo>
                  <a:pt x="141030" y="52207"/>
                  <a:pt x="166046" y="53736"/>
                  <a:pt x="192412" y="51908"/>
                </a:cubicBezTo>
                <a:cubicBezTo>
                  <a:pt x="218779" y="50080"/>
                  <a:pt x="245329" y="55085"/>
                  <a:pt x="269565" y="56774"/>
                </a:cubicBezTo>
                <a:cubicBezTo>
                  <a:pt x="293801" y="58463"/>
                  <a:pt x="316404" y="61706"/>
                  <a:pt x="337828" y="62041"/>
                </a:cubicBezTo>
                <a:cubicBezTo>
                  <a:pt x="359252" y="62376"/>
                  <a:pt x="388062" y="62856"/>
                  <a:pt x="398109" y="58783"/>
                </a:cubicBezTo>
                <a:cubicBezTo>
                  <a:pt x="408156" y="54710"/>
                  <a:pt x="403268" y="45342"/>
                  <a:pt x="398109" y="37603"/>
                </a:cubicBezTo>
                <a:cubicBezTo>
                  <a:pt x="392950" y="29864"/>
                  <a:pt x="425534" y="17781"/>
                  <a:pt x="367154" y="12350"/>
                </a:cubicBezTo>
                <a:cubicBezTo>
                  <a:pt x="308774" y="6919"/>
                  <a:pt x="108380" y="-7607"/>
                  <a:pt x="47827" y="5019"/>
                </a:cubicBezTo>
                <a:cubicBezTo>
                  <a:pt x="-12726" y="17646"/>
                  <a:pt x="9405" y="64757"/>
                  <a:pt x="3838" y="88109"/>
                </a:cubicBezTo>
                <a:close/>
              </a:path>
            </a:pathLst>
          </a:custGeom>
          <a:solidFill>
            <a:schemeClr val="accent3"/>
          </a:solidFill>
          <a:ln>
            <a:noFill/>
          </a:ln>
        </p:spPr>
      </p:sp>
      <p:sp>
        <p:nvSpPr>
          <p:cNvPr id="124" name="Google Shape;124;p11"/>
          <p:cNvSpPr/>
          <p:nvPr/>
        </p:nvSpPr>
        <p:spPr>
          <a:xfrm>
            <a:off x="-557934" y="-131760"/>
            <a:ext cx="4245925" cy="1704500"/>
          </a:xfrm>
          <a:custGeom>
            <a:rect b="b" l="l" r="r" t="t"/>
            <a:pathLst>
              <a:path extrusionOk="0" h="68180" w="169837">
                <a:moveTo>
                  <a:pt x="10344" y="66643"/>
                </a:moveTo>
                <a:cubicBezTo>
                  <a:pt x="14416" y="73676"/>
                  <a:pt x="26527" y="54683"/>
                  <a:pt x="37551" y="47766"/>
                </a:cubicBezTo>
                <a:cubicBezTo>
                  <a:pt x="48575" y="40849"/>
                  <a:pt x="59551" y="30878"/>
                  <a:pt x="76486" y="25140"/>
                </a:cubicBezTo>
                <a:cubicBezTo>
                  <a:pt x="93421" y="19402"/>
                  <a:pt x="124807" y="16915"/>
                  <a:pt x="139162" y="13340"/>
                </a:cubicBezTo>
                <a:cubicBezTo>
                  <a:pt x="153517" y="9765"/>
                  <a:pt x="183625" y="4986"/>
                  <a:pt x="162618" y="3690"/>
                </a:cubicBezTo>
                <a:cubicBezTo>
                  <a:pt x="141611" y="2394"/>
                  <a:pt x="38498" y="-4926"/>
                  <a:pt x="13119" y="5566"/>
                </a:cubicBezTo>
                <a:cubicBezTo>
                  <a:pt x="-12260" y="16058"/>
                  <a:pt x="6272" y="59610"/>
                  <a:pt x="10344" y="66643"/>
                </a:cubicBezTo>
                <a:close/>
              </a:path>
            </a:pathLst>
          </a:custGeom>
          <a:solidFill>
            <a:schemeClr val="lt2"/>
          </a:solidFill>
          <a:ln>
            <a:noFill/>
          </a:ln>
        </p:spPr>
      </p:sp>
      <p:sp>
        <p:nvSpPr>
          <p:cNvPr id="125" name="Google Shape;125;p11"/>
          <p:cNvSpPr/>
          <p:nvPr/>
        </p:nvSpPr>
        <p:spPr>
          <a:xfrm flipH="1" rot="10800000">
            <a:off x="1969556" y="99961"/>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rot="10562527">
            <a:off x="3371054" y="4668161"/>
            <a:ext cx="1201753" cy="450422"/>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7745654">
            <a:off x="228956" y="4342205"/>
            <a:ext cx="524555" cy="446864"/>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rot="-1032377">
            <a:off x="197773" y="839277"/>
            <a:ext cx="164101"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flipH="1" rot="10800000">
            <a:off x="5182408" y="41530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rot="-4015505">
            <a:off x="7087598" y="4763177"/>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flipH="1" rot="-9621404">
            <a:off x="7911849" y="445614"/>
            <a:ext cx="750025"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rot="10800000">
            <a:off x="8676958" y="3204632"/>
            <a:ext cx="184251" cy="184251"/>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3" name="Shape 1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34" name="Shape 134"/>
        <p:cNvGrpSpPr/>
        <p:nvPr/>
      </p:nvGrpSpPr>
      <p:grpSpPr>
        <a:xfrm>
          <a:off x="0" y="0"/>
          <a:ext cx="0" cy="0"/>
          <a:chOff x="0" y="0"/>
          <a:chExt cx="0" cy="0"/>
        </a:xfrm>
      </p:grpSpPr>
      <p:sp>
        <p:nvSpPr>
          <p:cNvPr id="135" name="Google Shape;135;p13"/>
          <p:cNvSpPr/>
          <p:nvPr/>
        </p:nvSpPr>
        <p:spPr>
          <a:xfrm>
            <a:off x="-789671" y="-70744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136" name="Google Shape;136;p13"/>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137" name="Google Shape;137;p13"/>
          <p:cNvSpPr/>
          <p:nvPr/>
        </p:nvSpPr>
        <p:spPr>
          <a:xfrm>
            <a:off x="135926" y="9051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1606875">
            <a:off x="632815" y="269651"/>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797880">
            <a:off x="8640501" y="381726"/>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281910">
            <a:off x="8563991" y="4610260"/>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9177506">
            <a:off x="8794215" y="1036922"/>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rot="-4499985">
            <a:off x="8663961" y="3816339"/>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9177506">
            <a:off x="66340" y="4173422"/>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txBox="1"/>
          <p:nvPr>
            <p:ph type="title"/>
          </p:nvPr>
        </p:nvSpPr>
        <p:spPr>
          <a:xfrm>
            <a:off x="720000" y="1902475"/>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13"/>
          <p:cNvSpPr txBox="1"/>
          <p:nvPr>
            <p:ph hasCustomPrompt="1" idx="2" type="title"/>
          </p:nvPr>
        </p:nvSpPr>
        <p:spPr>
          <a:xfrm>
            <a:off x="1106100" y="14837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6" name="Google Shape;146;p13"/>
          <p:cNvSpPr txBox="1"/>
          <p:nvPr>
            <p:ph idx="1" type="subTitle"/>
          </p:nvPr>
        </p:nvSpPr>
        <p:spPr>
          <a:xfrm>
            <a:off x="720000" y="2315275"/>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7" name="Google Shape;147;p13"/>
          <p:cNvSpPr txBox="1"/>
          <p:nvPr>
            <p:ph idx="3" type="title"/>
          </p:nvPr>
        </p:nvSpPr>
        <p:spPr>
          <a:xfrm>
            <a:off x="3572250" y="1902475"/>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13"/>
          <p:cNvSpPr txBox="1"/>
          <p:nvPr>
            <p:ph hasCustomPrompt="1" idx="4" type="title"/>
          </p:nvPr>
        </p:nvSpPr>
        <p:spPr>
          <a:xfrm>
            <a:off x="3958350" y="14837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9" name="Google Shape;149;p13"/>
          <p:cNvSpPr txBox="1"/>
          <p:nvPr>
            <p:ph idx="5" type="subTitle"/>
          </p:nvPr>
        </p:nvSpPr>
        <p:spPr>
          <a:xfrm>
            <a:off x="3572250" y="2315275"/>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0" name="Google Shape;150;p13"/>
          <p:cNvSpPr txBox="1"/>
          <p:nvPr>
            <p:ph idx="6" type="title"/>
          </p:nvPr>
        </p:nvSpPr>
        <p:spPr>
          <a:xfrm>
            <a:off x="6424500" y="1902475"/>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13"/>
          <p:cNvSpPr txBox="1"/>
          <p:nvPr>
            <p:ph hasCustomPrompt="1" idx="7" type="title"/>
          </p:nvPr>
        </p:nvSpPr>
        <p:spPr>
          <a:xfrm>
            <a:off x="6810600" y="14837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2" name="Google Shape;152;p13"/>
          <p:cNvSpPr txBox="1"/>
          <p:nvPr>
            <p:ph idx="8" type="subTitle"/>
          </p:nvPr>
        </p:nvSpPr>
        <p:spPr>
          <a:xfrm>
            <a:off x="6424500" y="2315275"/>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3" name="Google Shape;153;p13"/>
          <p:cNvSpPr txBox="1"/>
          <p:nvPr>
            <p:ph idx="9" type="title"/>
          </p:nvPr>
        </p:nvSpPr>
        <p:spPr>
          <a:xfrm>
            <a:off x="720000" y="3778450"/>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13"/>
          <p:cNvSpPr txBox="1"/>
          <p:nvPr>
            <p:ph hasCustomPrompt="1" idx="13" type="title"/>
          </p:nvPr>
        </p:nvSpPr>
        <p:spPr>
          <a:xfrm>
            <a:off x="1106100" y="33698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55" name="Google Shape;155;p13"/>
          <p:cNvSpPr txBox="1"/>
          <p:nvPr>
            <p:ph idx="14" type="subTitle"/>
          </p:nvPr>
        </p:nvSpPr>
        <p:spPr>
          <a:xfrm>
            <a:off x="720000" y="4191300"/>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6" name="Google Shape;156;p13"/>
          <p:cNvSpPr txBox="1"/>
          <p:nvPr>
            <p:ph idx="15" type="title"/>
          </p:nvPr>
        </p:nvSpPr>
        <p:spPr>
          <a:xfrm>
            <a:off x="3572250" y="3778450"/>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13"/>
          <p:cNvSpPr txBox="1"/>
          <p:nvPr>
            <p:ph hasCustomPrompt="1" idx="16" type="title"/>
          </p:nvPr>
        </p:nvSpPr>
        <p:spPr>
          <a:xfrm>
            <a:off x="3958350" y="33698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58" name="Google Shape;158;p13"/>
          <p:cNvSpPr txBox="1"/>
          <p:nvPr>
            <p:ph idx="17" type="subTitle"/>
          </p:nvPr>
        </p:nvSpPr>
        <p:spPr>
          <a:xfrm>
            <a:off x="3572250" y="4191300"/>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13"/>
          <p:cNvSpPr txBox="1"/>
          <p:nvPr>
            <p:ph idx="18" type="title"/>
          </p:nvPr>
        </p:nvSpPr>
        <p:spPr>
          <a:xfrm>
            <a:off x="6424500" y="3778450"/>
            <a:ext cx="1999500" cy="412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 name="Google Shape;160;p13"/>
          <p:cNvSpPr txBox="1"/>
          <p:nvPr>
            <p:ph hasCustomPrompt="1" idx="19" type="title"/>
          </p:nvPr>
        </p:nvSpPr>
        <p:spPr>
          <a:xfrm>
            <a:off x="6810600" y="3369800"/>
            <a:ext cx="12273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1" name="Google Shape;161;p13"/>
          <p:cNvSpPr txBox="1"/>
          <p:nvPr>
            <p:ph idx="20" type="subTitle"/>
          </p:nvPr>
        </p:nvSpPr>
        <p:spPr>
          <a:xfrm>
            <a:off x="6424500" y="4191300"/>
            <a:ext cx="1999500" cy="41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2" name="Google Shape;162;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163" name="Shape 163"/>
        <p:cNvGrpSpPr/>
        <p:nvPr/>
      </p:nvGrpSpPr>
      <p:grpSpPr>
        <a:xfrm>
          <a:off x="0" y="0"/>
          <a:ext cx="0" cy="0"/>
          <a:chOff x="0" y="0"/>
          <a:chExt cx="0" cy="0"/>
        </a:xfrm>
      </p:grpSpPr>
      <p:sp>
        <p:nvSpPr>
          <p:cNvPr id="164" name="Google Shape;164;p14"/>
          <p:cNvSpPr/>
          <p:nvPr/>
        </p:nvSpPr>
        <p:spPr>
          <a:xfrm rot="10800000">
            <a:off x="-639910" y="2453705"/>
            <a:ext cx="10098800" cy="3633725"/>
          </a:xfrm>
          <a:custGeom>
            <a:rect b="b" l="l" r="r" t="t"/>
            <a:pathLst>
              <a:path extrusionOk="0" h="145349" w="403952">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165" name="Google Shape;165;p14"/>
          <p:cNvSpPr/>
          <p:nvPr/>
        </p:nvSpPr>
        <p:spPr>
          <a:xfrm flipH="1">
            <a:off x="5386189" y="-161190"/>
            <a:ext cx="4232993" cy="1696837"/>
          </a:xfrm>
          <a:custGeom>
            <a:rect b="b" l="l" r="r" t="t"/>
            <a:pathLst>
              <a:path extrusionOk="0" h="41776" w="104216">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166" name="Google Shape;166;p14"/>
          <p:cNvSpPr/>
          <p:nvPr/>
        </p:nvSpPr>
        <p:spPr>
          <a:xfrm>
            <a:off x="311251" y="368881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flipH="1" rot="-6700042">
            <a:off x="8639065" y="889246"/>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326888">
            <a:off x="1458214" y="4122673"/>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flipH="1" rot="-4500050">
            <a:off x="7440682" y="119541"/>
            <a:ext cx="483265" cy="411677"/>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flipH="1" rot="8816071">
            <a:off x="350265" y="2178698"/>
            <a:ext cx="164099"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flipH="1" rot="2700000">
            <a:off x="7528620" y="4378896"/>
            <a:ext cx="1201745" cy="450420"/>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8581026" y="3627991"/>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rot="8904525">
            <a:off x="338087" y="429598"/>
            <a:ext cx="750025" cy="219591"/>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819801" y="24941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rot="-5983180">
            <a:off x="4268815" y="4746869"/>
            <a:ext cx="164100"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txBox="1"/>
          <p:nvPr>
            <p:ph type="title"/>
          </p:nvPr>
        </p:nvSpPr>
        <p:spPr>
          <a:xfrm>
            <a:off x="1950900" y="3083550"/>
            <a:ext cx="5242200" cy="454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6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14"/>
          <p:cNvSpPr txBox="1"/>
          <p:nvPr>
            <p:ph idx="1" type="subTitle"/>
          </p:nvPr>
        </p:nvSpPr>
        <p:spPr>
          <a:xfrm>
            <a:off x="1950900" y="1605150"/>
            <a:ext cx="5242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178" name="Google Shape;178;p14"/>
          <p:cNvSpPr/>
          <p:nvPr/>
        </p:nvSpPr>
        <p:spPr>
          <a:xfrm rot="5797880">
            <a:off x="5955801" y="4673776"/>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9" name="Shape 179"/>
        <p:cNvGrpSpPr/>
        <p:nvPr/>
      </p:nvGrpSpPr>
      <p:grpSpPr>
        <a:xfrm>
          <a:off x="0" y="0"/>
          <a:ext cx="0" cy="0"/>
          <a:chOff x="0" y="0"/>
          <a:chExt cx="0" cy="0"/>
        </a:xfrm>
      </p:grpSpPr>
      <p:sp>
        <p:nvSpPr>
          <p:cNvPr id="180" name="Google Shape;180;p15"/>
          <p:cNvSpPr/>
          <p:nvPr/>
        </p:nvSpPr>
        <p:spPr>
          <a:xfrm>
            <a:off x="5492091" y="3831149"/>
            <a:ext cx="4229650" cy="1691150"/>
          </a:xfrm>
          <a:custGeom>
            <a:rect b="b" l="l" r="r" t="t"/>
            <a:pathLst>
              <a:path extrusionOk="0" h="67646" w="169186">
                <a:moveTo>
                  <a:pt x="158891" y="1537"/>
                </a:moveTo>
                <a:cubicBezTo>
                  <a:pt x="154819" y="-5496"/>
                  <a:pt x="142708" y="13497"/>
                  <a:pt x="131684" y="20414"/>
                </a:cubicBezTo>
                <a:cubicBezTo>
                  <a:pt x="120660" y="27331"/>
                  <a:pt x="109684" y="37302"/>
                  <a:pt x="92749" y="43040"/>
                </a:cubicBezTo>
                <a:cubicBezTo>
                  <a:pt x="75814" y="48778"/>
                  <a:pt x="44313" y="51485"/>
                  <a:pt x="30073" y="54840"/>
                </a:cubicBezTo>
                <a:cubicBezTo>
                  <a:pt x="15833" y="58195"/>
                  <a:pt x="-13699" y="61872"/>
                  <a:pt x="7308" y="63168"/>
                </a:cubicBezTo>
                <a:cubicBezTo>
                  <a:pt x="28315" y="64464"/>
                  <a:pt x="130852" y="72886"/>
                  <a:pt x="156116" y="62614"/>
                </a:cubicBezTo>
                <a:cubicBezTo>
                  <a:pt x="181380" y="52342"/>
                  <a:pt x="162963" y="8570"/>
                  <a:pt x="158891" y="1537"/>
                </a:cubicBezTo>
                <a:close/>
              </a:path>
            </a:pathLst>
          </a:custGeom>
          <a:solidFill>
            <a:schemeClr val="accent3"/>
          </a:solidFill>
          <a:ln>
            <a:noFill/>
          </a:ln>
        </p:spPr>
      </p:sp>
      <p:sp>
        <p:nvSpPr>
          <p:cNvPr id="181" name="Google Shape;181;p15"/>
          <p:cNvSpPr/>
          <p:nvPr/>
        </p:nvSpPr>
        <p:spPr>
          <a:xfrm flipH="1">
            <a:off x="6844403" y="4874499"/>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rot="9767623">
            <a:off x="8803156" y="4119210"/>
            <a:ext cx="164101"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rot="10800000">
            <a:off x="-1793010" y="-608504"/>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84" name="Google Shape;184;p15"/>
          <p:cNvSpPr/>
          <p:nvPr/>
        </p:nvSpPr>
        <p:spPr>
          <a:xfrm rot="8589778">
            <a:off x="1764806" y="314185"/>
            <a:ext cx="1201749" cy="450421"/>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10800000">
            <a:off x="3860905" y="83114"/>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7472203">
            <a:off x="310050" y="657799"/>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6137642">
            <a:off x="86611" y="4494299"/>
            <a:ext cx="750028" cy="219595"/>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txBox="1"/>
          <p:nvPr>
            <p:ph type="title"/>
          </p:nvPr>
        </p:nvSpPr>
        <p:spPr>
          <a:xfrm>
            <a:off x="720000" y="1221688"/>
            <a:ext cx="3954300" cy="1695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15"/>
          <p:cNvSpPr txBox="1"/>
          <p:nvPr>
            <p:ph idx="1" type="subTitle"/>
          </p:nvPr>
        </p:nvSpPr>
        <p:spPr>
          <a:xfrm>
            <a:off x="720000" y="2917113"/>
            <a:ext cx="39543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90" name="Shape 190"/>
        <p:cNvGrpSpPr/>
        <p:nvPr/>
      </p:nvGrpSpPr>
      <p:grpSpPr>
        <a:xfrm>
          <a:off x="0" y="0"/>
          <a:ext cx="0" cy="0"/>
          <a:chOff x="0" y="0"/>
          <a:chExt cx="0" cy="0"/>
        </a:xfrm>
      </p:grpSpPr>
      <p:sp>
        <p:nvSpPr>
          <p:cNvPr id="191" name="Google Shape;191;p16"/>
          <p:cNvSpPr/>
          <p:nvPr/>
        </p:nvSpPr>
        <p:spPr>
          <a:xfrm rot="10800000">
            <a:off x="-1121260" y="-530304"/>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accent3"/>
          </a:solidFill>
          <a:ln>
            <a:noFill/>
          </a:ln>
        </p:spPr>
      </p:sp>
      <p:sp>
        <p:nvSpPr>
          <p:cNvPr id="192" name="Google Shape;192;p16"/>
          <p:cNvSpPr/>
          <p:nvPr/>
        </p:nvSpPr>
        <p:spPr>
          <a:xfrm flipH="1" rot="9120431">
            <a:off x="7978305" y="4471577"/>
            <a:ext cx="905191" cy="265027"/>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flipH="1" rot="-9255318">
            <a:off x="1058401" y="454030"/>
            <a:ext cx="1201748" cy="450423"/>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rot="10800000">
            <a:off x="8741726" y="399289"/>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rot="-7472203">
            <a:off x="3401553" y="72124"/>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flipH="1" rot="-6895012">
            <a:off x="236535" y="4419056"/>
            <a:ext cx="434464" cy="370096"/>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flipH="1" rot="10800000">
            <a:off x="194426" y="1143089"/>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flipH="1" rot="9361200">
            <a:off x="6556328" y="352323"/>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6252699" y="4717374"/>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ph type="title"/>
          </p:nvPr>
        </p:nvSpPr>
        <p:spPr>
          <a:xfrm>
            <a:off x="720000" y="1755150"/>
            <a:ext cx="29967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 name="Google Shape;201;p16"/>
          <p:cNvSpPr txBox="1"/>
          <p:nvPr>
            <p:ph idx="1" type="subTitle"/>
          </p:nvPr>
        </p:nvSpPr>
        <p:spPr>
          <a:xfrm>
            <a:off x="720000" y="2327850"/>
            <a:ext cx="2996700" cy="106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02" name="Shape 202"/>
        <p:cNvGrpSpPr/>
        <p:nvPr/>
      </p:nvGrpSpPr>
      <p:grpSpPr>
        <a:xfrm>
          <a:off x="0" y="0"/>
          <a:ext cx="0" cy="0"/>
          <a:chOff x="0" y="0"/>
          <a:chExt cx="0" cy="0"/>
        </a:xfrm>
      </p:grpSpPr>
      <p:sp>
        <p:nvSpPr>
          <p:cNvPr id="203" name="Google Shape;203;p17"/>
          <p:cNvSpPr/>
          <p:nvPr/>
        </p:nvSpPr>
        <p:spPr>
          <a:xfrm>
            <a:off x="-1631871" y="-51029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04" name="Google Shape;204;p17"/>
          <p:cNvSpPr/>
          <p:nvPr/>
        </p:nvSpPr>
        <p:spPr>
          <a:xfrm flipH="1">
            <a:off x="6361179" y="-1016804"/>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05" name="Google Shape;205;p17"/>
          <p:cNvSpPr/>
          <p:nvPr/>
        </p:nvSpPr>
        <p:spPr>
          <a:xfrm flipH="1">
            <a:off x="735608" y="1636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flipH="1" rot="5399845">
            <a:off x="-55120" y="1082775"/>
            <a:ext cx="750030"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flipH="1">
            <a:off x="7627395" y="1636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rot="4500039">
            <a:off x="8668430" y="699298"/>
            <a:ext cx="438224" cy="373329"/>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txBox="1"/>
          <p:nvPr>
            <p:ph idx="1" type="body"/>
          </p:nvPr>
        </p:nvSpPr>
        <p:spPr>
          <a:xfrm>
            <a:off x="713100" y="2743500"/>
            <a:ext cx="3678300" cy="1860600"/>
          </a:xfrm>
          <a:prstGeom prst="rect">
            <a:avLst/>
          </a:prstGeom>
        </p:spPr>
        <p:txBody>
          <a:bodyPr anchorCtr="0" anchor="b"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210" name="Google Shape;210;p17"/>
          <p:cNvSpPr txBox="1"/>
          <p:nvPr>
            <p:ph idx="2" type="body"/>
          </p:nvPr>
        </p:nvSpPr>
        <p:spPr>
          <a:xfrm>
            <a:off x="4752525" y="2258950"/>
            <a:ext cx="3678300" cy="2345100"/>
          </a:xfrm>
          <a:prstGeom prst="rect">
            <a:avLst/>
          </a:prstGeom>
        </p:spPr>
        <p:txBody>
          <a:bodyPr anchorCtr="0" anchor="b"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Font typeface="Press Start 2P"/>
              <a:buChar char="●"/>
              <a:defRPr sz="1600">
                <a:solidFill>
                  <a:schemeClr val="dk2"/>
                </a:solidFill>
                <a:latin typeface="Press Start 2P"/>
                <a:ea typeface="Press Start 2P"/>
                <a:cs typeface="Press Start 2P"/>
                <a:sym typeface="Press Start 2P"/>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211" name="Google Shape;211;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2" name="Shape 212"/>
        <p:cNvGrpSpPr/>
        <p:nvPr/>
      </p:nvGrpSpPr>
      <p:grpSpPr>
        <a:xfrm>
          <a:off x="0" y="0"/>
          <a:ext cx="0" cy="0"/>
          <a:chOff x="0" y="0"/>
          <a:chExt cx="0" cy="0"/>
        </a:xfrm>
      </p:grpSpPr>
      <p:sp>
        <p:nvSpPr>
          <p:cNvPr id="213" name="Google Shape;213;p18"/>
          <p:cNvSpPr/>
          <p:nvPr/>
        </p:nvSpPr>
        <p:spPr>
          <a:xfrm flipH="1">
            <a:off x="6337204" y="-109012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14" name="Google Shape;214;p18"/>
          <p:cNvSpPr/>
          <p:nvPr/>
        </p:nvSpPr>
        <p:spPr>
          <a:xfrm flipH="1" rot="7205836">
            <a:off x="8553951" y="756864"/>
            <a:ext cx="750014"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flipH="1" rot="-2283227">
            <a:off x="8397155" y="140484"/>
            <a:ext cx="164100" cy="331326"/>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flipH="1" rot="10800000">
            <a:off x="-851421" y="337024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17" name="Google Shape;217;p18"/>
          <p:cNvSpPr/>
          <p:nvPr/>
        </p:nvSpPr>
        <p:spPr>
          <a:xfrm>
            <a:off x="171776" y="436462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8976492">
            <a:off x="1015679" y="4511249"/>
            <a:ext cx="164101"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flipH="1" rot="-4499991">
            <a:off x="8559983" y="1633368"/>
            <a:ext cx="325665" cy="277435"/>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6637955">
            <a:off x="185968" y="3247800"/>
            <a:ext cx="164101"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8"/>
          <p:cNvSpPr txBox="1"/>
          <p:nvPr>
            <p:ph idx="2" type="title"/>
          </p:nvPr>
        </p:nvSpPr>
        <p:spPr>
          <a:xfrm>
            <a:off x="720000" y="2843050"/>
            <a:ext cx="2086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18"/>
          <p:cNvSpPr txBox="1"/>
          <p:nvPr>
            <p:ph idx="1" type="subTitle"/>
          </p:nvPr>
        </p:nvSpPr>
        <p:spPr>
          <a:xfrm>
            <a:off x="720002" y="3213850"/>
            <a:ext cx="2086800" cy="6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4" name="Google Shape;224;p18"/>
          <p:cNvSpPr txBox="1"/>
          <p:nvPr>
            <p:ph idx="3" type="title"/>
          </p:nvPr>
        </p:nvSpPr>
        <p:spPr>
          <a:xfrm>
            <a:off x="3528600" y="2843000"/>
            <a:ext cx="2086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18"/>
          <p:cNvSpPr txBox="1"/>
          <p:nvPr>
            <p:ph idx="4" type="subTitle"/>
          </p:nvPr>
        </p:nvSpPr>
        <p:spPr>
          <a:xfrm>
            <a:off x="3528597" y="3213850"/>
            <a:ext cx="2086800" cy="6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8"/>
          <p:cNvSpPr txBox="1"/>
          <p:nvPr>
            <p:ph idx="5" type="title"/>
          </p:nvPr>
        </p:nvSpPr>
        <p:spPr>
          <a:xfrm>
            <a:off x="6337197" y="2843050"/>
            <a:ext cx="2086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18"/>
          <p:cNvSpPr txBox="1"/>
          <p:nvPr>
            <p:ph idx="6" type="subTitle"/>
          </p:nvPr>
        </p:nvSpPr>
        <p:spPr>
          <a:xfrm>
            <a:off x="6337198" y="3213850"/>
            <a:ext cx="2086800" cy="6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8" name="Shape 228"/>
        <p:cNvGrpSpPr/>
        <p:nvPr/>
      </p:nvGrpSpPr>
      <p:grpSpPr>
        <a:xfrm>
          <a:off x="0" y="0"/>
          <a:ext cx="0" cy="0"/>
          <a:chOff x="0" y="0"/>
          <a:chExt cx="0" cy="0"/>
        </a:xfrm>
      </p:grpSpPr>
      <p:sp>
        <p:nvSpPr>
          <p:cNvPr id="229" name="Google Shape;229;p19"/>
          <p:cNvSpPr/>
          <p:nvPr/>
        </p:nvSpPr>
        <p:spPr>
          <a:xfrm>
            <a:off x="-789671" y="-70744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30" name="Google Shape;230;p19"/>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31" name="Google Shape;231;p19"/>
          <p:cNvSpPr/>
          <p:nvPr/>
        </p:nvSpPr>
        <p:spPr>
          <a:xfrm>
            <a:off x="110576" y="409716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rot="1606875">
            <a:off x="7783315" y="4795276"/>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rot="5797880">
            <a:off x="8640501" y="381726"/>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flipH="1" rot="-4499985">
            <a:off x="498386" y="4789"/>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rot="6700042">
            <a:off x="254790" y="915296"/>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flipH="1" rot="-6700042">
            <a:off x="8733990" y="3540471"/>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326888">
            <a:off x="632814" y="4707173"/>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9"/>
          <p:cNvSpPr txBox="1"/>
          <p:nvPr>
            <p:ph idx="2" type="title"/>
          </p:nvPr>
        </p:nvSpPr>
        <p:spPr>
          <a:xfrm>
            <a:off x="2030738" y="1771275"/>
            <a:ext cx="19782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19"/>
          <p:cNvSpPr txBox="1"/>
          <p:nvPr>
            <p:ph idx="1" type="subTitle"/>
          </p:nvPr>
        </p:nvSpPr>
        <p:spPr>
          <a:xfrm>
            <a:off x="2030738" y="2204775"/>
            <a:ext cx="19782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19"/>
          <p:cNvSpPr txBox="1"/>
          <p:nvPr>
            <p:ph idx="3" type="title"/>
          </p:nvPr>
        </p:nvSpPr>
        <p:spPr>
          <a:xfrm>
            <a:off x="6309241" y="1771275"/>
            <a:ext cx="19782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19"/>
          <p:cNvSpPr txBox="1"/>
          <p:nvPr>
            <p:ph idx="4" type="subTitle"/>
          </p:nvPr>
        </p:nvSpPr>
        <p:spPr>
          <a:xfrm>
            <a:off x="6309239" y="2204775"/>
            <a:ext cx="19782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3" name="Google Shape;243;p19"/>
          <p:cNvSpPr txBox="1"/>
          <p:nvPr>
            <p:ph idx="5" type="title"/>
          </p:nvPr>
        </p:nvSpPr>
        <p:spPr>
          <a:xfrm>
            <a:off x="2030738" y="3204650"/>
            <a:ext cx="19782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19"/>
          <p:cNvSpPr txBox="1"/>
          <p:nvPr>
            <p:ph idx="6" type="subTitle"/>
          </p:nvPr>
        </p:nvSpPr>
        <p:spPr>
          <a:xfrm>
            <a:off x="2030738" y="3638175"/>
            <a:ext cx="19782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5" name="Google Shape;245;p19"/>
          <p:cNvSpPr txBox="1"/>
          <p:nvPr>
            <p:ph idx="7" type="title"/>
          </p:nvPr>
        </p:nvSpPr>
        <p:spPr>
          <a:xfrm>
            <a:off x="6309238" y="3204675"/>
            <a:ext cx="19782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19"/>
          <p:cNvSpPr txBox="1"/>
          <p:nvPr>
            <p:ph idx="8" type="subTitle"/>
          </p:nvPr>
        </p:nvSpPr>
        <p:spPr>
          <a:xfrm>
            <a:off x="6309238" y="3638175"/>
            <a:ext cx="19782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47" name="Shape 247"/>
        <p:cNvGrpSpPr/>
        <p:nvPr/>
      </p:nvGrpSpPr>
      <p:grpSpPr>
        <a:xfrm>
          <a:off x="0" y="0"/>
          <a:ext cx="0" cy="0"/>
          <a:chOff x="0" y="0"/>
          <a:chExt cx="0" cy="0"/>
        </a:xfrm>
      </p:grpSpPr>
      <p:sp>
        <p:nvSpPr>
          <p:cNvPr id="248" name="Google Shape;248;p20"/>
          <p:cNvSpPr/>
          <p:nvPr/>
        </p:nvSpPr>
        <p:spPr>
          <a:xfrm>
            <a:off x="-1223421" y="-48242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49" name="Google Shape;249;p20"/>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50" name="Google Shape;250;p20"/>
          <p:cNvSpPr/>
          <p:nvPr/>
        </p:nvSpPr>
        <p:spPr>
          <a:xfrm>
            <a:off x="1204576" y="5767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6228102">
            <a:off x="204731" y="816100"/>
            <a:ext cx="667640" cy="195470"/>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rot="-3249759">
            <a:off x="7879891" y="4619259"/>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flipH="1" rot="-4499985">
            <a:off x="8611686" y="3816339"/>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flipH="1" rot="3249759">
            <a:off x="245916" y="1822359"/>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flipH="1" rot="7915796">
            <a:off x="8458656" y="2667099"/>
            <a:ext cx="667646" cy="195469"/>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20"/>
          <p:cNvSpPr txBox="1"/>
          <p:nvPr>
            <p:ph idx="2" type="title"/>
          </p:nvPr>
        </p:nvSpPr>
        <p:spPr>
          <a:xfrm>
            <a:off x="716548" y="1771275"/>
            <a:ext cx="2862000" cy="433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8" name="Google Shape;258;p20"/>
          <p:cNvSpPr txBox="1"/>
          <p:nvPr>
            <p:ph idx="1" type="subTitle"/>
          </p:nvPr>
        </p:nvSpPr>
        <p:spPr>
          <a:xfrm>
            <a:off x="716548" y="2204775"/>
            <a:ext cx="2862000" cy="408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9" name="Google Shape;259;p20"/>
          <p:cNvSpPr txBox="1"/>
          <p:nvPr>
            <p:ph idx="3" type="title"/>
          </p:nvPr>
        </p:nvSpPr>
        <p:spPr>
          <a:xfrm>
            <a:off x="5565452" y="1771275"/>
            <a:ext cx="28620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0" name="Google Shape;260;p20"/>
          <p:cNvSpPr txBox="1"/>
          <p:nvPr>
            <p:ph idx="4" type="subTitle"/>
          </p:nvPr>
        </p:nvSpPr>
        <p:spPr>
          <a:xfrm>
            <a:off x="5565449" y="2204775"/>
            <a:ext cx="28620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 name="Google Shape;261;p20"/>
          <p:cNvSpPr txBox="1"/>
          <p:nvPr>
            <p:ph idx="5" type="title"/>
          </p:nvPr>
        </p:nvSpPr>
        <p:spPr>
          <a:xfrm>
            <a:off x="716548" y="3204650"/>
            <a:ext cx="2862000" cy="433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20"/>
          <p:cNvSpPr txBox="1"/>
          <p:nvPr>
            <p:ph idx="6" type="subTitle"/>
          </p:nvPr>
        </p:nvSpPr>
        <p:spPr>
          <a:xfrm>
            <a:off x="716548" y="3638175"/>
            <a:ext cx="2862000" cy="408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 name="Google Shape;263;p20"/>
          <p:cNvSpPr txBox="1"/>
          <p:nvPr>
            <p:ph idx="7" type="title"/>
          </p:nvPr>
        </p:nvSpPr>
        <p:spPr>
          <a:xfrm>
            <a:off x="5565446" y="3204675"/>
            <a:ext cx="2862000" cy="433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4" name="Google Shape;264;p20"/>
          <p:cNvSpPr txBox="1"/>
          <p:nvPr>
            <p:ph idx="8" type="subTitle"/>
          </p:nvPr>
        </p:nvSpPr>
        <p:spPr>
          <a:xfrm>
            <a:off x="5565446" y="3638175"/>
            <a:ext cx="2862000" cy="40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4" name="Shape 24"/>
        <p:cNvGrpSpPr/>
        <p:nvPr/>
      </p:nvGrpSpPr>
      <p:grpSpPr>
        <a:xfrm>
          <a:off x="0" y="0"/>
          <a:ext cx="0" cy="0"/>
          <a:chOff x="0" y="0"/>
          <a:chExt cx="0" cy="0"/>
        </a:xfrm>
      </p:grpSpPr>
      <p:sp>
        <p:nvSpPr>
          <p:cNvPr id="25" name="Google Shape;25;p3"/>
          <p:cNvSpPr/>
          <p:nvPr/>
        </p:nvSpPr>
        <p:spPr>
          <a:xfrm>
            <a:off x="-401417" y="-699240"/>
            <a:ext cx="10098800" cy="3633725"/>
          </a:xfrm>
          <a:custGeom>
            <a:rect b="b" l="l" r="r" t="t"/>
            <a:pathLst>
              <a:path extrusionOk="0" h="145349" w="403952">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26" name="Google Shape;26;p3"/>
          <p:cNvSpPr/>
          <p:nvPr/>
        </p:nvSpPr>
        <p:spPr>
          <a:xfrm flipH="1" rot="10800000">
            <a:off x="-561710" y="3695519"/>
            <a:ext cx="4232993" cy="1696837"/>
          </a:xfrm>
          <a:custGeom>
            <a:rect b="b" l="l" r="r" t="t"/>
            <a:pathLst>
              <a:path extrusionOk="0" h="41776" w="104216">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27" name="Google Shape;27;p3"/>
          <p:cNvSpPr/>
          <p:nvPr/>
        </p:nvSpPr>
        <p:spPr>
          <a:xfrm>
            <a:off x="1201699" y="4777999"/>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37473">
            <a:off x="2973497" y="262075"/>
            <a:ext cx="1201753" cy="450422"/>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rot="-3054346">
            <a:off x="346548" y="627139"/>
            <a:ext cx="524555" cy="446864"/>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9767623">
            <a:off x="194466" y="3988910"/>
            <a:ext cx="164101"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431901" y="44640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6784495">
            <a:off x="7379716" y="157936"/>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606875">
            <a:off x="6766390" y="4659376"/>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8526850" y="875726"/>
            <a:ext cx="184251" cy="184251"/>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txBox="1"/>
          <p:nvPr>
            <p:ph type="title"/>
          </p:nvPr>
        </p:nvSpPr>
        <p:spPr>
          <a:xfrm>
            <a:off x="720000" y="2504267"/>
            <a:ext cx="4249800" cy="736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solidFill>
                  <a:schemeClr val="accen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36" name="Google Shape;36;p3"/>
          <p:cNvSpPr txBox="1"/>
          <p:nvPr>
            <p:ph hasCustomPrompt="1" idx="2" type="title"/>
          </p:nvPr>
        </p:nvSpPr>
        <p:spPr>
          <a:xfrm>
            <a:off x="1773398" y="1662475"/>
            <a:ext cx="2143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 name="Google Shape;37;p3"/>
          <p:cNvSpPr txBox="1"/>
          <p:nvPr>
            <p:ph idx="1" type="subTitle"/>
          </p:nvPr>
        </p:nvSpPr>
        <p:spPr>
          <a:xfrm>
            <a:off x="720000" y="3240725"/>
            <a:ext cx="4249800" cy="2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 name="Shape 265"/>
        <p:cNvGrpSpPr/>
        <p:nvPr/>
      </p:nvGrpSpPr>
      <p:grpSpPr>
        <a:xfrm>
          <a:off x="0" y="0"/>
          <a:ext cx="0" cy="0"/>
          <a:chOff x="0" y="0"/>
          <a:chExt cx="0" cy="0"/>
        </a:xfrm>
      </p:grpSpPr>
      <p:sp>
        <p:nvSpPr>
          <p:cNvPr id="266" name="Google Shape;266;p21"/>
          <p:cNvSpPr/>
          <p:nvPr/>
        </p:nvSpPr>
        <p:spPr>
          <a:xfrm>
            <a:off x="-789671" y="-1016804"/>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67" name="Google Shape;267;p21"/>
          <p:cNvSpPr/>
          <p:nvPr/>
        </p:nvSpPr>
        <p:spPr>
          <a:xfrm>
            <a:off x="1" y="73752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rot="1246809">
            <a:off x="632815" y="193903"/>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flipH="1">
            <a:off x="7203379" y="-51029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70" name="Google Shape;270;p21"/>
          <p:cNvSpPr/>
          <p:nvPr/>
        </p:nvSpPr>
        <p:spPr>
          <a:xfrm>
            <a:off x="8800413" y="173487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flipH="1" rot="-4500039">
            <a:off x="8441892" y="544710"/>
            <a:ext cx="438224" cy="373329"/>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flipH="1" rot="-1763052">
            <a:off x="281140" y="1794547"/>
            <a:ext cx="164102"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rot="-9891097">
            <a:off x="8672012" y="3045647"/>
            <a:ext cx="164103"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rot="-6137642">
            <a:off x="-11826" y="4025449"/>
            <a:ext cx="750028" cy="219595"/>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rot="-2879894">
            <a:off x="7779999" y="4431036"/>
            <a:ext cx="1201733" cy="450426"/>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21"/>
          <p:cNvSpPr txBox="1"/>
          <p:nvPr>
            <p:ph idx="2" type="title"/>
          </p:nvPr>
        </p:nvSpPr>
        <p:spPr>
          <a:xfrm>
            <a:off x="1101175" y="1834825"/>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8" name="Google Shape;278;p21"/>
          <p:cNvSpPr txBox="1"/>
          <p:nvPr>
            <p:ph idx="1" type="subTitle"/>
          </p:nvPr>
        </p:nvSpPr>
        <p:spPr>
          <a:xfrm>
            <a:off x="1101175" y="22105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21"/>
          <p:cNvSpPr txBox="1"/>
          <p:nvPr>
            <p:ph idx="3" type="title"/>
          </p:nvPr>
        </p:nvSpPr>
        <p:spPr>
          <a:xfrm>
            <a:off x="3578947" y="1834825"/>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21"/>
          <p:cNvSpPr txBox="1"/>
          <p:nvPr>
            <p:ph idx="4" type="subTitle"/>
          </p:nvPr>
        </p:nvSpPr>
        <p:spPr>
          <a:xfrm>
            <a:off x="3579000" y="22105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1" name="Google Shape;281;p21"/>
          <p:cNvSpPr txBox="1"/>
          <p:nvPr>
            <p:ph idx="5" type="title"/>
          </p:nvPr>
        </p:nvSpPr>
        <p:spPr>
          <a:xfrm>
            <a:off x="1101175" y="3268350"/>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1"/>
          <p:cNvSpPr txBox="1"/>
          <p:nvPr>
            <p:ph idx="6" type="subTitle"/>
          </p:nvPr>
        </p:nvSpPr>
        <p:spPr>
          <a:xfrm>
            <a:off x="1101175" y="36439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3" name="Google Shape;283;p21"/>
          <p:cNvSpPr txBox="1"/>
          <p:nvPr>
            <p:ph idx="7" type="title"/>
          </p:nvPr>
        </p:nvSpPr>
        <p:spPr>
          <a:xfrm>
            <a:off x="3578947" y="3268350"/>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1"/>
          <p:cNvSpPr txBox="1"/>
          <p:nvPr>
            <p:ph idx="8" type="subTitle"/>
          </p:nvPr>
        </p:nvSpPr>
        <p:spPr>
          <a:xfrm>
            <a:off x="3578947" y="36439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 name="Google Shape;285;p21"/>
          <p:cNvSpPr txBox="1"/>
          <p:nvPr>
            <p:ph idx="9" type="title"/>
          </p:nvPr>
        </p:nvSpPr>
        <p:spPr>
          <a:xfrm>
            <a:off x="6056725" y="1834825"/>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1"/>
          <p:cNvSpPr txBox="1"/>
          <p:nvPr>
            <p:ph idx="13" type="subTitle"/>
          </p:nvPr>
        </p:nvSpPr>
        <p:spPr>
          <a:xfrm>
            <a:off x="6056725" y="22105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21"/>
          <p:cNvSpPr txBox="1"/>
          <p:nvPr>
            <p:ph idx="14" type="title"/>
          </p:nvPr>
        </p:nvSpPr>
        <p:spPr>
          <a:xfrm>
            <a:off x="6056725" y="3268350"/>
            <a:ext cx="1986000" cy="37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6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1"/>
          <p:cNvSpPr txBox="1"/>
          <p:nvPr>
            <p:ph idx="15" type="subTitle"/>
          </p:nvPr>
        </p:nvSpPr>
        <p:spPr>
          <a:xfrm>
            <a:off x="6056725" y="3643950"/>
            <a:ext cx="1986000" cy="46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89" name="Shape 289"/>
        <p:cNvGrpSpPr/>
        <p:nvPr/>
      </p:nvGrpSpPr>
      <p:grpSpPr>
        <a:xfrm>
          <a:off x="0" y="0"/>
          <a:ext cx="0" cy="0"/>
          <a:chOff x="0" y="0"/>
          <a:chExt cx="0" cy="0"/>
        </a:xfrm>
      </p:grpSpPr>
      <p:sp>
        <p:nvSpPr>
          <p:cNvPr id="290" name="Google Shape;290;p22"/>
          <p:cNvSpPr/>
          <p:nvPr/>
        </p:nvSpPr>
        <p:spPr>
          <a:xfrm flipH="1">
            <a:off x="6337204" y="-109012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91" name="Google Shape;291;p22"/>
          <p:cNvSpPr/>
          <p:nvPr/>
        </p:nvSpPr>
        <p:spPr>
          <a:xfrm flipH="1" rot="10800000">
            <a:off x="-443071" y="369172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92" name="Google Shape;292;p22"/>
          <p:cNvSpPr/>
          <p:nvPr/>
        </p:nvSpPr>
        <p:spPr>
          <a:xfrm>
            <a:off x="642951" y="475856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rot="-326888">
            <a:off x="7588089" y="35111"/>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flipH="1" rot="-4500050">
            <a:off x="8596232" y="441016"/>
            <a:ext cx="483265" cy="411677"/>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flipH="1" rot="-6949112">
            <a:off x="133141" y="3889694"/>
            <a:ext cx="164100"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340400" y="425848"/>
            <a:ext cx="227097" cy="227097"/>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flipH="1" rot="-6949112">
            <a:off x="8832316" y="4292419"/>
            <a:ext cx="164100"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99" name="Shape 299"/>
        <p:cNvGrpSpPr/>
        <p:nvPr/>
      </p:nvGrpSpPr>
      <p:grpSpPr>
        <a:xfrm>
          <a:off x="0" y="0"/>
          <a:ext cx="0" cy="0"/>
          <a:chOff x="0" y="0"/>
          <a:chExt cx="0" cy="0"/>
        </a:xfrm>
      </p:grpSpPr>
      <p:sp>
        <p:nvSpPr>
          <p:cNvPr id="300" name="Google Shape;300;p23"/>
          <p:cNvSpPr/>
          <p:nvPr/>
        </p:nvSpPr>
        <p:spPr>
          <a:xfrm flipH="1">
            <a:off x="6337204" y="-109012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01" name="Google Shape;301;p23"/>
          <p:cNvSpPr/>
          <p:nvPr/>
        </p:nvSpPr>
        <p:spPr>
          <a:xfrm flipH="1" rot="10800000">
            <a:off x="-766921" y="36948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02" name="Google Shape;302;p23"/>
          <p:cNvSpPr/>
          <p:nvPr/>
        </p:nvSpPr>
        <p:spPr>
          <a:xfrm>
            <a:off x="7594951" y="40791"/>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rot="-326888">
            <a:off x="361189" y="4790786"/>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rot="-4500050">
            <a:off x="212319" y="401841"/>
            <a:ext cx="483265" cy="411677"/>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rot="-8975214">
            <a:off x="115765" y="4141670"/>
            <a:ext cx="164101" cy="331323"/>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8424000" y="4264623"/>
            <a:ext cx="227097" cy="227097"/>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rot="-6949112">
            <a:off x="8797541" y="1217332"/>
            <a:ext cx="164100"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rot="-326888">
            <a:off x="8504577" y="497886"/>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10" name="Shape 310"/>
        <p:cNvGrpSpPr/>
        <p:nvPr/>
      </p:nvGrpSpPr>
      <p:grpSpPr>
        <a:xfrm>
          <a:off x="0" y="0"/>
          <a:ext cx="0" cy="0"/>
          <a:chOff x="0" y="0"/>
          <a:chExt cx="0" cy="0"/>
        </a:xfrm>
      </p:grpSpPr>
      <p:sp>
        <p:nvSpPr>
          <p:cNvPr id="311" name="Google Shape;311;p24"/>
          <p:cNvSpPr/>
          <p:nvPr/>
        </p:nvSpPr>
        <p:spPr>
          <a:xfrm>
            <a:off x="-859171" y="-79431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12" name="Google Shape;312;p24"/>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13" name="Google Shape;313;p24"/>
          <p:cNvSpPr/>
          <p:nvPr/>
        </p:nvSpPr>
        <p:spPr>
          <a:xfrm>
            <a:off x="110576" y="409716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rot="1606875">
            <a:off x="7783315" y="4795276"/>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rot="5797880">
            <a:off x="8640501" y="381726"/>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flipH="1" rot="-6895053">
            <a:off x="1165305" y="87747"/>
            <a:ext cx="524559" cy="446861"/>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rot="6700042">
            <a:off x="102190" y="880546"/>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flipH="1" rot="-6700042">
            <a:off x="8733990" y="3540471"/>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rot="-326888">
            <a:off x="632814" y="4707173"/>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txBox="1"/>
          <p:nvPr>
            <p:ph hasCustomPrompt="1" type="title"/>
          </p:nvPr>
        </p:nvSpPr>
        <p:spPr>
          <a:xfrm>
            <a:off x="713100" y="3030162"/>
            <a:ext cx="2258100" cy="9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2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1" name="Google Shape;321;p24"/>
          <p:cNvSpPr txBox="1"/>
          <p:nvPr>
            <p:ph idx="1" type="subTitle"/>
          </p:nvPr>
        </p:nvSpPr>
        <p:spPr>
          <a:xfrm>
            <a:off x="713100" y="3937325"/>
            <a:ext cx="22581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22" name="Google Shape;322;p24"/>
          <p:cNvSpPr txBox="1"/>
          <p:nvPr>
            <p:ph hasCustomPrompt="1" idx="2" type="title"/>
          </p:nvPr>
        </p:nvSpPr>
        <p:spPr>
          <a:xfrm>
            <a:off x="3442950" y="1302925"/>
            <a:ext cx="2258100" cy="9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3" name="Google Shape;323;p24"/>
          <p:cNvSpPr txBox="1"/>
          <p:nvPr>
            <p:ph idx="3" type="subTitle"/>
          </p:nvPr>
        </p:nvSpPr>
        <p:spPr>
          <a:xfrm>
            <a:off x="3442950" y="2210076"/>
            <a:ext cx="22581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24" name="Google Shape;324;p24"/>
          <p:cNvSpPr txBox="1"/>
          <p:nvPr>
            <p:ph hasCustomPrompt="1" idx="4" type="title"/>
          </p:nvPr>
        </p:nvSpPr>
        <p:spPr>
          <a:xfrm>
            <a:off x="6172800" y="3030157"/>
            <a:ext cx="2258100" cy="9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2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5" name="Google Shape;325;p24"/>
          <p:cNvSpPr txBox="1"/>
          <p:nvPr>
            <p:ph idx="5" type="subTitle"/>
          </p:nvPr>
        </p:nvSpPr>
        <p:spPr>
          <a:xfrm>
            <a:off x="6172800" y="3937299"/>
            <a:ext cx="22581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26" name="Google Shape;326;p2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dk2"/>
        </a:solidFill>
      </p:bgPr>
    </p:bg>
    <p:spTree>
      <p:nvGrpSpPr>
        <p:cNvPr id="327" name="Shape 327"/>
        <p:cNvGrpSpPr/>
        <p:nvPr/>
      </p:nvGrpSpPr>
      <p:grpSpPr>
        <a:xfrm>
          <a:off x="0" y="0"/>
          <a:ext cx="0" cy="0"/>
          <a:chOff x="0" y="0"/>
          <a:chExt cx="0" cy="0"/>
        </a:xfrm>
      </p:grpSpPr>
      <p:sp>
        <p:nvSpPr>
          <p:cNvPr id="328" name="Google Shape;328;p25"/>
          <p:cNvSpPr/>
          <p:nvPr/>
        </p:nvSpPr>
        <p:spPr>
          <a:xfrm>
            <a:off x="3350490" y="1615346"/>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329" name="Google Shape;329;p25"/>
          <p:cNvSpPr/>
          <p:nvPr/>
        </p:nvSpPr>
        <p:spPr>
          <a:xfrm rot="1412830">
            <a:off x="3867881" y="4690023"/>
            <a:ext cx="905187" cy="265029"/>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451396" y="-65086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31" name="Google Shape;331;p25"/>
          <p:cNvSpPr/>
          <p:nvPr/>
        </p:nvSpPr>
        <p:spPr>
          <a:xfrm rot="126079">
            <a:off x="554542" y="83725"/>
            <a:ext cx="750015"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rot="7079738">
            <a:off x="123516" y="810247"/>
            <a:ext cx="164101"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rot="-346047">
            <a:off x="7681424" y="211475"/>
            <a:ext cx="1201737" cy="450424"/>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7766401" y="46041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rot="-2549037">
            <a:off x="6065366" y="4656872"/>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txBox="1"/>
          <p:nvPr/>
        </p:nvSpPr>
        <p:spPr>
          <a:xfrm>
            <a:off x="720000" y="3410800"/>
            <a:ext cx="32403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GB" sz="1200">
                <a:solidFill>
                  <a:schemeClr val="lt1"/>
                </a:solidFill>
                <a:latin typeface="Anaheim"/>
                <a:ea typeface="Anaheim"/>
                <a:cs typeface="Anaheim"/>
                <a:sym typeface="Anaheim"/>
              </a:rPr>
              <a:t>CREDITS: This presentation template was created by </a:t>
            </a:r>
            <a:r>
              <a:rPr b="1" lang="en-GB"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GB" sz="1200">
                <a:solidFill>
                  <a:schemeClr val="lt1"/>
                </a:solidFill>
                <a:latin typeface="Anaheim"/>
                <a:ea typeface="Anaheim"/>
                <a:cs typeface="Anaheim"/>
                <a:sym typeface="Anaheim"/>
              </a:rPr>
              <a:t>, including icons by </a:t>
            </a:r>
            <a:r>
              <a:rPr b="1" lang="en-GB"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GB" sz="1200">
                <a:solidFill>
                  <a:schemeClr val="lt1"/>
                </a:solidFill>
                <a:latin typeface="Anaheim"/>
                <a:ea typeface="Anaheim"/>
                <a:cs typeface="Anaheim"/>
                <a:sym typeface="Anaheim"/>
              </a:rPr>
              <a:t>, infographics and images by </a:t>
            </a:r>
            <a:r>
              <a:rPr b="1" lang="en-GB"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
        <p:nvSpPr>
          <p:cNvPr id="337" name="Google Shape;337;p25"/>
          <p:cNvSpPr/>
          <p:nvPr/>
        </p:nvSpPr>
        <p:spPr>
          <a:xfrm>
            <a:off x="4337674" y="2571749"/>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rot="-1601140">
            <a:off x="5602164" y="429599"/>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txBox="1"/>
          <p:nvPr>
            <p:ph type="title"/>
          </p:nvPr>
        </p:nvSpPr>
        <p:spPr>
          <a:xfrm>
            <a:off x="720000" y="539400"/>
            <a:ext cx="4132800" cy="873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300"/>
              <a:buNone/>
              <a:defRPr sz="44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0" name="Google Shape;340;p25"/>
          <p:cNvSpPr txBox="1"/>
          <p:nvPr>
            <p:ph idx="1" type="subTitle"/>
          </p:nvPr>
        </p:nvSpPr>
        <p:spPr>
          <a:xfrm>
            <a:off x="720000" y="2391763"/>
            <a:ext cx="3434700" cy="76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1" name="Google Shape;341;p25"/>
          <p:cNvSpPr txBox="1"/>
          <p:nvPr>
            <p:ph idx="2" type="subTitle"/>
          </p:nvPr>
        </p:nvSpPr>
        <p:spPr>
          <a:xfrm>
            <a:off x="720000" y="1982838"/>
            <a:ext cx="3434700" cy="4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42" name="Shape 342"/>
        <p:cNvGrpSpPr/>
        <p:nvPr/>
      </p:nvGrpSpPr>
      <p:grpSpPr>
        <a:xfrm>
          <a:off x="0" y="0"/>
          <a:ext cx="0" cy="0"/>
          <a:chOff x="0" y="0"/>
          <a:chExt cx="0" cy="0"/>
        </a:xfrm>
      </p:grpSpPr>
      <p:sp>
        <p:nvSpPr>
          <p:cNvPr id="343" name="Google Shape;343;p26"/>
          <p:cNvSpPr/>
          <p:nvPr/>
        </p:nvSpPr>
        <p:spPr>
          <a:xfrm>
            <a:off x="-508971" y="-85686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44" name="Google Shape;344;p26"/>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45" name="Google Shape;345;p26"/>
          <p:cNvSpPr/>
          <p:nvPr/>
        </p:nvSpPr>
        <p:spPr>
          <a:xfrm>
            <a:off x="135926" y="11233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rot="1606875">
            <a:off x="7664740" y="4761301"/>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rot="5797880">
            <a:off x="8592951" y="3500851"/>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2856529">
            <a:off x="8686440" y="4311035"/>
            <a:ext cx="164102" cy="331323"/>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4499985">
            <a:off x="496911" y="197364"/>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rot="-3661117">
            <a:off x="238553" y="4215459"/>
            <a:ext cx="164102"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8516675" y="445026"/>
            <a:ext cx="194421" cy="194421"/>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352" name="Shape 352"/>
        <p:cNvGrpSpPr/>
        <p:nvPr/>
      </p:nvGrpSpPr>
      <p:grpSpPr>
        <a:xfrm>
          <a:off x="0" y="0"/>
          <a:ext cx="0" cy="0"/>
          <a:chOff x="0" y="0"/>
          <a:chExt cx="0" cy="0"/>
        </a:xfrm>
      </p:grpSpPr>
      <p:sp>
        <p:nvSpPr>
          <p:cNvPr id="353" name="Google Shape;353;p27"/>
          <p:cNvSpPr/>
          <p:nvPr/>
        </p:nvSpPr>
        <p:spPr>
          <a:xfrm rot="10800000">
            <a:off x="-639910" y="2453705"/>
            <a:ext cx="10098800" cy="3633725"/>
          </a:xfrm>
          <a:custGeom>
            <a:rect b="b" l="l" r="r" t="t"/>
            <a:pathLst>
              <a:path extrusionOk="0" h="145349" w="403952">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354" name="Google Shape;354;p27"/>
          <p:cNvSpPr/>
          <p:nvPr/>
        </p:nvSpPr>
        <p:spPr>
          <a:xfrm flipH="1">
            <a:off x="5386189" y="-161190"/>
            <a:ext cx="4232993" cy="1696837"/>
          </a:xfrm>
          <a:custGeom>
            <a:rect b="b" l="l" r="r" t="t"/>
            <a:pathLst>
              <a:path extrusionOk="0" h="41776" w="104216">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355" name="Google Shape;355;p27"/>
          <p:cNvSpPr/>
          <p:nvPr/>
        </p:nvSpPr>
        <p:spPr>
          <a:xfrm>
            <a:off x="311251" y="368881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flipH="1" rot="-6700042">
            <a:off x="8639065" y="889246"/>
            <a:ext cx="164100"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rot="-326888">
            <a:off x="1458214" y="4122673"/>
            <a:ext cx="750023"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flipH="1" rot="-4500050">
            <a:off x="7440682" y="119541"/>
            <a:ext cx="483265" cy="411677"/>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flipH="1" rot="8816071">
            <a:off x="350265" y="2178698"/>
            <a:ext cx="164099"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flipH="1" rot="2700000">
            <a:off x="7528620" y="4378896"/>
            <a:ext cx="1201745" cy="450420"/>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8581026" y="3627991"/>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rot="8904525">
            <a:off x="338087" y="429598"/>
            <a:ext cx="750025" cy="219591"/>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3819801" y="249416"/>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flipH="1" rot="-5983180">
            <a:off x="4268815" y="4746869"/>
            <a:ext cx="164100"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rot="5797880">
            <a:off x="5955801" y="4673776"/>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366" name="Shape 366"/>
        <p:cNvGrpSpPr/>
        <p:nvPr/>
      </p:nvGrpSpPr>
      <p:grpSpPr>
        <a:xfrm>
          <a:off x="0" y="0"/>
          <a:ext cx="0" cy="0"/>
          <a:chOff x="0" y="0"/>
          <a:chExt cx="0" cy="0"/>
        </a:xfrm>
      </p:grpSpPr>
      <p:sp>
        <p:nvSpPr>
          <p:cNvPr id="367" name="Google Shape;367;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8" name="Google Shape;368;p28"/>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9" name="Google Shape;36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8" name="Shape 38"/>
        <p:cNvGrpSpPr/>
        <p:nvPr/>
      </p:nvGrpSpPr>
      <p:grpSpPr>
        <a:xfrm>
          <a:off x="0" y="0"/>
          <a:ext cx="0" cy="0"/>
          <a:chOff x="0" y="0"/>
          <a:chExt cx="0" cy="0"/>
        </a:xfrm>
      </p:grpSpPr>
      <p:sp>
        <p:nvSpPr>
          <p:cNvPr id="39" name="Google Shape;39;p4"/>
          <p:cNvSpPr/>
          <p:nvPr/>
        </p:nvSpPr>
        <p:spPr>
          <a:xfrm flipH="1">
            <a:off x="7203379" y="-51029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40" name="Google Shape;40;p4"/>
          <p:cNvSpPr/>
          <p:nvPr/>
        </p:nvSpPr>
        <p:spPr>
          <a:xfrm flipH="1" rot="10800000">
            <a:off x="-449146" y="359375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41" name="Google Shape;41;p4"/>
          <p:cNvSpPr/>
          <p:nvPr/>
        </p:nvSpPr>
        <p:spPr>
          <a:xfrm rot="-938533">
            <a:off x="8499415" y="547114"/>
            <a:ext cx="766588" cy="224447"/>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flipH="1" rot="-7079738">
            <a:off x="169391" y="4002485"/>
            <a:ext cx="164101"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rot="4550277">
            <a:off x="348624" y="4777055"/>
            <a:ext cx="351076" cy="315345"/>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26626" y="149157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AutoNum type="arabicPeriod"/>
              <a:defRPr sz="1250">
                <a:solidFill>
                  <a:schemeClr val="accent2"/>
                </a:solidFill>
              </a:defRPr>
            </a:lvl1pPr>
            <a:lvl2pPr indent="-304800" lvl="1" marL="914400" rtl="0">
              <a:lnSpc>
                <a:spcPct val="115000"/>
              </a:lnSpc>
              <a:spcBef>
                <a:spcPts val="1600"/>
              </a:spcBef>
              <a:spcAft>
                <a:spcPts val="0"/>
              </a:spcAft>
              <a:buClr>
                <a:schemeClr val="accent2"/>
              </a:buClr>
              <a:buSzPts val="1200"/>
              <a:buFont typeface="Roboto Condensed Light"/>
              <a:buAutoNum type="alphaLcPeriod"/>
              <a:defRPr>
                <a:solidFill>
                  <a:schemeClr val="accent2"/>
                </a:solidFill>
              </a:defRPr>
            </a:lvl2pPr>
            <a:lvl3pPr indent="-304800" lvl="2" marL="1371600" rtl="0">
              <a:lnSpc>
                <a:spcPct val="115000"/>
              </a:lnSpc>
              <a:spcBef>
                <a:spcPts val="1600"/>
              </a:spcBef>
              <a:spcAft>
                <a:spcPts val="0"/>
              </a:spcAft>
              <a:buClr>
                <a:schemeClr val="accent2"/>
              </a:buClr>
              <a:buSzPts val="1200"/>
              <a:buFont typeface="Roboto Condensed Light"/>
              <a:buAutoNum type="romanLcPeriod"/>
              <a:defRPr>
                <a:solidFill>
                  <a:schemeClr val="accent2"/>
                </a:solidFill>
              </a:defRPr>
            </a:lvl3pPr>
            <a:lvl4pPr indent="-304800" lvl="3" marL="1828800" rtl="0">
              <a:lnSpc>
                <a:spcPct val="115000"/>
              </a:lnSpc>
              <a:spcBef>
                <a:spcPts val="1600"/>
              </a:spcBef>
              <a:spcAft>
                <a:spcPts val="0"/>
              </a:spcAft>
              <a:buClr>
                <a:schemeClr val="accent2"/>
              </a:buClr>
              <a:buSzPts val="1200"/>
              <a:buFont typeface="Roboto Condensed Light"/>
              <a:buAutoNum type="arabicPeriod"/>
              <a:defRPr>
                <a:solidFill>
                  <a:schemeClr val="accent2"/>
                </a:solidFill>
              </a:defRPr>
            </a:lvl4pPr>
            <a:lvl5pPr indent="-304800" lvl="4" marL="2286000" rtl="0">
              <a:lnSpc>
                <a:spcPct val="115000"/>
              </a:lnSpc>
              <a:spcBef>
                <a:spcPts val="1600"/>
              </a:spcBef>
              <a:spcAft>
                <a:spcPts val="0"/>
              </a:spcAft>
              <a:buClr>
                <a:schemeClr val="accent2"/>
              </a:buClr>
              <a:buSzPts val="1200"/>
              <a:buFont typeface="Roboto Condensed Light"/>
              <a:buAutoNum type="alphaLcPeriod"/>
              <a:defRPr>
                <a:solidFill>
                  <a:schemeClr val="accent2"/>
                </a:solidFill>
              </a:defRPr>
            </a:lvl5pPr>
            <a:lvl6pPr indent="-304800" lvl="5" marL="2743200" rtl="0">
              <a:lnSpc>
                <a:spcPct val="115000"/>
              </a:lnSpc>
              <a:spcBef>
                <a:spcPts val="1600"/>
              </a:spcBef>
              <a:spcAft>
                <a:spcPts val="0"/>
              </a:spcAft>
              <a:buClr>
                <a:schemeClr val="accent2"/>
              </a:buClr>
              <a:buSzPts val="1200"/>
              <a:buFont typeface="Roboto Condensed Light"/>
              <a:buAutoNum type="romanLcPeriod"/>
              <a:defRPr>
                <a:solidFill>
                  <a:schemeClr val="accent2"/>
                </a:solidFill>
              </a:defRPr>
            </a:lvl6pPr>
            <a:lvl7pPr indent="-304800" lvl="6" marL="3200400" rtl="0">
              <a:lnSpc>
                <a:spcPct val="115000"/>
              </a:lnSpc>
              <a:spcBef>
                <a:spcPts val="1600"/>
              </a:spcBef>
              <a:spcAft>
                <a:spcPts val="0"/>
              </a:spcAft>
              <a:buClr>
                <a:schemeClr val="accent2"/>
              </a:buClr>
              <a:buSzPts val="1200"/>
              <a:buFont typeface="Roboto Condensed Light"/>
              <a:buAutoNum type="arabicPeriod"/>
              <a:defRPr>
                <a:solidFill>
                  <a:schemeClr val="accent2"/>
                </a:solidFill>
              </a:defRPr>
            </a:lvl7pPr>
            <a:lvl8pPr indent="-304800" lvl="7" marL="3657600" rtl="0">
              <a:lnSpc>
                <a:spcPct val="115000"/>
              </a:lnSpc>
              <a:spcBef>
                <a:spcPts val="1600"/>
              </a:spcBef>
              <a:spcAft>
                <a:spcPts val="0"/>
              </a:spcAft>
              <a:buClr>
                <a:schemeClr val="accent2"/>
              </a:buClr>
              <a:buSzPts val="1200"/>
              <a:buFont typeface="Roboto Condensed Light"/>
              <a:buAutoNum type="alphaLcPeriod"/>
              <a:defRPr>
                <a:solidFill>
                  <a:schemeClr val="accent2"/>
                </a:solidFill>
              </a:defRPr>
            </a:lvl8pPr>
            <a:lvl9pPr indent="-304800" lvl="8" marL="4114800" rtl="0">
              <a:lnSpc>
                <a:spcPct val="115000"/>
              </a:lnSpc>
              <a:spcBef>
                <a:spcPts val="1600"/>
              </a:spcBef>
              <a:spcAft>
                <a:spcPts val="1600"/>
              </a:spcAft>
              <a:buClr>
                <a:schemeClr val="accent2"/>
              </a:buClr>
              <a:buSzPts val="1200"/>
              <a:buFont typeface="Roboto Condensed Light"/>
              <a:buAutoNum type="romanLcPeriod"/>
              <a:defRPr>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p:nvPr/>
        </p:nvSpPr>
        <p:spPr>
          <a:xfrm flipH="1">
            <a:off x="7203379" y="-510291"/>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49" name="Google Shape;49;p5"/>
          <p:cNvSpPr/>
          <p:nvPr/>
        </p:nvSpPr>
        <p:spPr>
          <a:xfrm>
            <a:off x="-789671" y="-1016804"/>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50" name="Google Shape;50;p5"/>
          <p:cNvSpPr/>
          <p:nvPr/>
        </p:nvSpPr>
        <p:spPr>
          <a:xfrm>
            <a:off x="8150701" y="1636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3082277">
            <a:off x="8379051" y="1062725"/>
            <a:ext cx="750029"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258913" y="1636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rot="-4500039">
            <a:off x="59854" y="699298"/>
            <a:ext cx="438224" cy="373329"/>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flipH="1" rot="-1763052">
            <a:off x="281140" y="2089972"/>
            <a:ext cx="164102" cy="331320"/>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rot="-9891097">
            <a:off x="8672012" y="2759347"/>
            <a:ext cx="164103"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rot="-6137642">
            <a:off x="-11826" y="4025449"/>
            <a:ext cx="750028" cy="219595"/>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rot="-2879894">
            <a:off x="7779999" y="4431036"/>
            <a:ext cx="1201733" cy="450426"/>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5"/>
          <p:cNvSpPr txBox="1"/>
          <p:nvPr>
            <p:ph idx="2" type="title"/>
          </p:nvPr>
        </p:nvSpPr>
        <p:spPr>
          <a:xfrm>
            <a:off x="1784200" y="3517500"/>
            <a:ext cx="22623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0" sz="1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5"/>
          <p:cNvSpPr txBox="1"/>
          <p:nvPr>
            <p:ph idx="3" type="title"/>
          </p:nvPr>
        </p:nvSpPr>
        <p:spPr>
          <a:xfrm>
            <a:off x="5097503" y="3517500"/>
            <a:ext cx="22623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0" sz="1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5"/>
          <p:cNvSpPr txBox="1"/>
          <p:nvPr>
            <p:ph idx="1" type="subTitle"/>
          </p:nvPr>
        </p:nvSpPr>
        <p:spPr>
          <a:xfrm>
            <a:off x="5097500" y="3872525"/>
            <a:ext cx="22623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5"/>
          <p:cNvSpPr txBox="1"/>
          <p:nvPr>
            <p:ph idx="4" type="subTitle"/>
          </p:nvPr>
        </p:nvSpPr>
        <p:spPr>
          <a:xfrm>
            <a:off x="1784200" y="3872525"/>
            <a:ext cx="22623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p:nvPr/>
        </p:nvSpPr>
        <p:spPr>
          <a:xfrm>
            <a:off x="-508971" y="-856866"/>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65" name="Google Shape;65;p6"/>
          <p:cNvSpPr/>
          <p:nvPr/>
        </p:nvSpPr>
        <p:spPr>
          <a:xfrm rot="10800000">
            <a:off x="7301954" y="2841009"/>
            <a:ext cx="3595000" cy="2792525"/>
          </a:xfrm>
          <a:custGeom>
            <a:rect b="b" l="l" r="r" t="t"/>
            <a:pathLst>
              <a:path extrusionOk="0" h="111701" w="14380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66" name="Google Shape;66;p6"/>
          <p:cNvSpPr/>
          <p:nvPr/>
        </p:nvSpPr>
        <p:spPr>
          <a:xfrm>
            <a:off x="135926" y="11233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1606875">
            <a:off x="7664740" y="4761301"/>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5797880">
            <a:off x="8592951" y="3500851"/>
            <a:ext cx="351069" cy="315346"/>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rot="2856529">
            <a:off x="8686440" y="4311035"/>
            <a:ext cx="164102" cy="331323"/>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flipH="1" rot="-4499985">
            <a:off x="496911" y="197364"/>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3661117">
            <a:off x="238553" y="4215459"/>
            <a:ext cx="164102" cy="331324"/>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516675" y="445026"/>
            <a:ext cx="194421" cy="194421"/>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p:nvPr/>
        </p:nvSpPr>
        <p:spPr>
          <a:xfrm flipH="1" rot="10800000">
            <a:off x="3350490" y="-530304"/>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76" name="Google Shape;76;p7"/>
          <p:cNvSpPr/>
          <p:nvPr/>
        </p:nvSpPr>
        <p:spPr>
          <a:xfrm flipH="1" rot="9120431">
            <a:off x="7978305" y="4471577"/>
            <a:ext cx="905191" cy="265027"/>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flipH="1" rot="-7430944">
            <a:off x="4898473" y="130811"/>
            <a:ext cx="1201746" cy="450421"/>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flipH="1" rot="10800000">
            <a:off x="8551226" y="1143089"/>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flipH="1" rot="-7472203">
            <a:off x="7430903" y="373749"/>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flipH="1" rot="-6895012">
            <a:off x="236535" y="4419056"/>
            <a:ext cx="434464" cy="370096"/>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flipH="1" rot="-7472203">
            <a:off x="586103" y="143124"/>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rot="6537935">
            <a:off x="194426" y="912501"/>
            <a:ext cx="351070"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txBox="1"/>
          <p:nvPr>
            <p:ph idx="1" type="body"/>
          </p:nvPr>
        </p:nvSpPr>
        <p:spPr>
          <a:xfrm>
            <a:off x="720000" y="1943500"/>
            <a:ext cx="41715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84" name="Google Shape;84;p7"/>
          <p:cNvSpPr txBox="1"/>
          <p:nvPr>
            <p:ph type="title"/>
          </p:nvPr>
        </p:nvSpPr>
        <p:spPr>
          <a:xfrm>
            <a:off x="720000" y="980500"/>
            <a:ext cx="4588500" cy="963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5" name="Shape 85"/>
        <p:cNvGrpSpPr/>
        <p:nvPr/>
      </p:nvGrpSpPr>
      <p:grpSpPr>
        <a:xfrm>
          <a:off x="0" y="0"/>
          <a:ext cx="0" cy="0"/>
          <a:chOff x="0" y="0"/>
          <a:chExt cx="0" cy="0"/>
        </a:xfrm>
      </p:grpSpPr>
      <p:sp>
        <p:nvSpPr>
          <p:cNvPr id="86" name="Google Shape;86;p8"/>
          <p:cNvSpPr/>
          <p:nvPr/>
        </p:nvSpPr>
        <p:spPr>
          <a:xfrm>
            <a:off x="-700735" y="-1101340"/>
            <a:ext cx="10098800" cy="3633725"/>
          </a:xfrm>
          <a:custGeom>
            <a:rect b="b" l="l" r="r" t="t"/>
            <a:pathLst>
              <a:path extrusionOk="0" h="145349" w="403952">
                <a:moveTo>
                  <a:pt x="3838" y="88109"/>
                </a:moveTo>
                <a:cubicBezTo>
                  <a:pt x="-1728" y="111461"/>
                  <a:pt x="-3493" y="148526"/>
                  <a:pt x="14428" y="145132"/>
                </a:cubicBezTo>
                <a:cubicBezTo>
                  <a:pt x="32349" y="141738"/>
                  <a:pt x="81702" y="83281"/>
                  <a:pt x="111366" y="67744"/>
                </a:cubicBezTo>
                <a:cubicBezTo>
                  <a:pt x="141030" y="52207"/>
                  <a:pt x="166046" y="53736"/>
                  <a:pt x="192412" y="51908"/>
                </a:cubicBezTo>
                <a:cubicBezTo>
                  <a:pt x="218779" y="50080"/>
                  <a:pt x="245329" y="55085"/>
                  <a:pt x="269565" y="56774"/>
                </a:cubicBezTo>
                <a:cubicBezTo>
                  <a:pt x="293801" y="58463"/>
                  <a:pt x="316404" y="61706"/>
                  <a:pt x="337828" y="62041"/>
                </a:cubicBezTo>
                <a:cubicBezTo>
                  <a:pt x="359252" y="62376"/>
                  <a:pt x="388062" y="62856"/>
                  <a:pt x="398109" y="58783"/>
                </a:cubicBezTo>
                <a:cubicBezTo>
                  <a:pt x="408156" y="54710"/>
                  <a:pt x="403268" y="45342"/>
                  <a:pt x="398109" y="37603"/>
                </a:cubicBezTo>
                <a:cubicBezTo>
                  <a:pt x="392950" y="29864"/>
                  <a:pt x="425534" y="17781"/>
                  <a:pt x="367154" y="12350"/>
                </a:cubicBezTo>
                <a:cubicBezTo>
                  <a:pt x="308774" y="6919"/>
                  <a:pt x="108380" y="-7607"/>
                  <a:pt x="47827" y="5019"/>
                </a:cubicBezTo>
                <a:cubicBezTo>
                  <a:pt x="-12726" y="17646"/>
                  <a:pt x="9405" y="64757"/>
                  <a:pt x="3838" y="88109"/>
                </a:cubicBezTo>
                <a:close/>
              </a:path>
            </a:pathLst>
          </a:custGeom>
          <a:solidFill>
            <a:schemeClr val="accent3"/>
          </a:solidFill>
          <a:ln>
            <a:noFill/>
          </a:ln>
        </p:spPr>
      </p:sp>
      <p:sp>
        <p:nvSpPr>
          <p:cNvPr id="87" name="Google Shape;87;p8"/>
          <p:cNvSpPr/>
          <p:nvPr/>
        </p:nvSpPr>
        <p:spPr>
          <a:xfrm>
            <a:off x="5327016" y="3700849"/>
            <a:ext cx="4229650" cy="1691150"/>
          </a:xfrm>
          <a:custGeom>
            <a:rect b="b" l="l" r="r" t="t"/>
            <a:pathLst>
              <a:path extrusionOk="0" h="67646" w="169186">
                <a:moveTo>
                  <a:pt x="158891" y="1537"/>
                </a:moveTo>
                <a:cubicBezTo>
                  <a:pt x="154819" y="-5496"/>
                  <a:pt x="142708" y="13497"/>
                  <a:pt x="131684" y="20414"/>
                </a:cubicBezTo>
                <a:cubicBezTo>
                  <a:pt x="120660" y="27331"/>
                  <a:pt x="109684" y="37302"/>
                  <a:pt x="92749" y="43040"/>
                </a:cubicBezTo>
                <a:cubicBezTo>
                  <a:pt x="75814" y="48778"/>
                  <a:pt x="44313" y="51485"/>
                  <a:pt x="30073" y="54840"/>
                </a:cubicBezTo>
                <a:cubicBezTo>
                  <a:pt x="15833" y="58195"/>
                  <a:pt x="-13699" y="61872"/>
                  <a:pt x="7308" y="63168"/>
                </a:cubicBezTo>
                <a:cubicBezTo>
                  <a:pt x="28315" y="64464"/>
                  <a:pt x="130852" y="72886"/>
                  <a:pt x="156116" y="62614"/>
                </a:cubicBezTo>
                <a:cubicBezTo>
                  <a:pt x="181380" y="52342"/>
                  <a:pt x="162963" y="8570"/>
                  <a:pt x="158891" y="1537"/>
                </a:cubicBezTo>
                <a:close/>
              </a:path>
            </a:pathLst>
          </a:custGeom>
          <a:solidFill>
            <a:schemeClr val="lt2"/>
          </a:solidFill>
          <a:ln>
            <a:noFill/>
          </a:ln>
        </p:spPr>
      </p:sp>
      <p:sp>
        <p:nvSpPr>
          <p:cNvPr id="88" name="Google Shape;88;p8"/>
          <p:cNvSpPr/>
          <p:nvPr/>
        </p:nvSpPr>
        <p:spPr>
          <a:xfrm flipH="1">
            <a:off x="6679328" y="4744199"/>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rot="-237473">
            <a:off x="4427148" y="40925"/>
            <a:ext cx="1201753" cy="450422"/>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3054346">
            <a:off x="8246444" y="370439"/>
            <a:ext cx="524555" cy="446864"/>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rot="9767623">
            <a:off x="8638081" y="3988910"/>
            <a:ext cx="164101"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flipH="1">
            <a:off x="3537348" y="4464003"/>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6784495">
            <a:off x="1748255" y="65011"/>
            <a:ext cx="164102" cy="331321"/>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rot="1178596">
            <a:off x="338082" y="4494301"/>
            <a:ext cx="750025"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138747" y="1770626"/>
            <a:ext cx="184251" cy="184251"/>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txBox="1"/>
          <p:nvPr>
            <p:ph type="title"/>
          </p:nvPr>
        </p:nvSpPr>
        <p:spPr>
          <a:xfrm>
            <a:off x="712950" y="1584300"/>
            <a:ext cx="7718100" cy="275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1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9"/>
          <p:cNvSpPr/>
          <p:nvPr/>
        </p:nvSpPr>
        <p:spPr>
          <a:xfrm>
            <a:off x="-401435" y="2272207"/>
            <a:ext cx="10098800" cy="3633725"/>
          </a:xfrm>
          <a:custGeom>
            <a:rect b="b" l="l" r="r" t="t"/>
            <a:pathLst>
              <a:path extrusionOk="0" h="145349" w="403952">
                <a:moveTo>
                  <a:pt x="3838" y="57241"/>
                </a:moveTo>
                <a:cubicBezTo>
                  <a:pt x="-1728" y="33889"/>
                  <a:pt x="-3493" y="-3176"/>
                  <a:pt x="14428" y="218"/>
                </a:cubicBezTo>
                <a:cubicBezTo>
                  <a:pt x="32349" y="3612"/>
                  <a:pt x="79325" y="60771"/>
                  <a:pt x="111366" y="77606"/>
                </a:cubicBezTo>
                <a:cubicBezTo>
                  <a:pt x="143407" y="94441"/>
                  <a:pt x="180226" y="98490"/>
                  <a:pt x="206676" y="101230"/>
                </a:cubicBezTo>
                <a:cubicBezTo>
                  <a:pt x="233126" y="103970"/>
                  <a:pt x="248205" y="97035"/>
                  <a:pt x="270064" y="94048"/>
                </a:cubicBezTo>
                <a:cubicBezTo>
                  <a:pt x="291923" y="91061"/>
                  <a:pt x="316487" y="84556"/>
                  <a:pt x="337828" y="83309"/>
                </a:cubicBezTo>
                <a:cubicBezTo>
                  <a:pt x="359169" y="82062"/>
                  <a:pt x="388062" y="82494"/>
                  <a:pt x="398109" y="86567"/>
                </a:cubicBezTo>
                <a:cubicBezTo>
                  <a:pt x="408156" y="90640"/>
                  <a:pt x="403268" y="100008"/>
                  <a:pt x="398109" y="107747"/>
                </a:cubicBezTo>
                <a:cubicBezTo>
                  <a:pt x="392950" y="115486"/>
                  <a:pt x="425534" y="127569"/>
                  <a:pt x="367154" y="133000"/>
                </a:cubicBezTo>
                <a:cubicBezTo>
                  <a:pt x="308774" y="138431"/>
                  <a:pt x="108380" y="152958"/>
                  <a:pt x="47827" y="140331"/>
                </a:cubicBezTo>
                <a:cubicBezTo>
                  <a:pt x="-12726" y="127705"/>
                  <a:pt x="9405" y="80593"/>
                  <a:pt x="3838" y="57241"/>
                </a:cubicBezTo>
                <a:close/>
              </a:path>
            </a:pathLst>
          </a:custGeom>
          <a:solidFill>
            <a:schemeClr val="accent3"/>
          </a:solidFill>
          <a:ln>
            <a:noFill/>
          </a:ln>
        </p:spPr>
      </p:sp>
      <p:sp>
        <p:nvSpPr>
          <p:cNvPr id="99" name="Google Shape;99;p9"/>
          <p:cNvSpPr/>
          <p:nvPr/>
        </p:nvSpPr>
        <p:spPr>
          <a:xfrm>
            <a:off x="-561710" y="-238006"/>
            <a:ext cx="4232993" cy="1696837"/>
          </a:xfrm>
          <a:custGeom>
            <a:rect b="b" l="l" r="r" t="t"/>
            <a:pathLst>
              <a:path extrusionOk="0" h="41776" w="104216">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100" name="Google Shape;100;p9"/>
          <p:cNvSpPr/>
          <p:nvPr/>
        </p:nvSpPr>
        <p:spPr>
          <a:xfrm rot="126079">
            <a:off x="716867" y="194038"/>
            <a:ext cx="750015" cy="219592"/>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rot="-281910">
            <a:off x="184591" y="923460"/>
            <a:ext cx="164101"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3495449" y="381724"/>
            <a:ext cx="351071" cy="315348"/>
          </a:xfrm>
          <a:custGeom>
            <a:rect b="b" l="l" r="r" t="t"/>
            <a:pathLst>
              <a:path extrusionOk="0" h="3625" w="4036">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rot="-2700000">
            <a:off x="6129820" y="4334171"/>
            <a:ext cx="1201745" cy="450420"/>
          </a:xfrm>
          <a:custGeom>
            <a:rect b="b" l="l" r="r" t="t"/>
            <a:pathLst>
              <a:path extrusionOk="0" h="2903" w="7745">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4431901" y="468242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rot="-4499985">
            <a:off x="450823" y="4380664"/>
            <a:ext cx="524556" cy="446868"/>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rot="-4297704">
            <a:off x="2340466" y="4438435"/>
            <a:ext cx="164102" cy="331322"/>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rot="1606875">
            <a:off x="5602165" y="429601"/>
            <a:ext cx="750022" cy="219593"/>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8220026" y="38172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txBox="1"/>
          <p:nvPr>
            <p:ph type="title"/>
          </p:nvPr>
        </p:nvSpPr>
        <p:spPr>
          <a:xfrm>
            <a:off x="3969625" y="1458875"/>
            <a:ext cx="4461300" cy="106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4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9"/>
          <p:cNvSpPr txBox="1"/>
          <p:nvPr>
            <p:ph idx="1" type="subTitle"/>
          </p:nvPr>
        </p:nvSpPr>
        <p:spPr>
          <a:xfrm>
            <a:off x="3969625" y="2519725"/>
            <a:ext cx="4461300" cy="116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111" name="Shape 111"/>
        <p:cNvGrpSpPr/>
        <p:nvPr/>
      </p:nvGrpSpPr>
      <p:grpSpPr>
        <a:xfrm>
          <a:off x="0" y="0"/>
          <a:ext cx="0" cy="0"/>
          <a:chOff x="0" y="0"/>
          <a:chExt cx="0" cy="0"/>
        </a:xfrm>
      </p:grpSpPr>
      <p:sp>
        <p:nvSpPr>
          <p:cNvPr id="112" name="Google Shape;112;p10"/>
          <p:cNvSpPr txBox="1"/>
          <p:nvPr>
            <p:ph type="title"/>
          </p:nvPr>
        </p:nvSpPr>
        <p:spPr>
          <a:xfrm>
            <a:off x="5033200" y="539400"/>
            <a:ext cx="3397800" cy="171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sz="2500">
                <a:solidFill>
                  <a:schemeClr val="accen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3" name="Google Shape;113;p10"/>
          <p:cNvSpPr/>
          <p:nvPr/>
        </p:nvSpPr>
        <p:spPr>
          <a:xfrm>
            <a:off x="3133290" y="1615346"/>
            <a:ext cx="6530025" cy="3968925"/>
          </a:xfrm>
          <a:custGeom>
            <a:rect b="b" l="l" r="r" t="t"/>
            <a:pathLst>
              <a:path extrusionOk="0" h="158757" w="261201">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14" name="Google Shape;114;p10"/>
          <p:cNvSpPr/>
          <p:nvPr/>
        </p:nvSpPr>
        <p:spPr>
          <a:xfrm rot="3602804">
            <a:off x="8182582" y="3146986"/>
            <a:ext cx="905191" cy="265029"/>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7722951" y="411647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rot="-1805429">
            <a:off x="5658965" y="4300647"/>
            <a:ext cx="164102" cy="331319"/>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rot="1807784">
            <a:off x="254816" y="373747"/>
            <a:ext cx="164102" cy="331317"/>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97449" y="1779328"/>
            <a:ext cx="280200" cy="280200"/>
          </a:xfrm>
          <a:custGeom>
            <a:rect b="b" l="l" r="r" t="t"/>
            <a:pathLst>
              <a:path extrusionOk="0" h="3410" w="341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flipH="1" rot="-4500039">
            <a:off x="6720654" y="4677385"/>
            <a:ext cx="438224" cy="373329"/>
          </a:xfrm>
          <a:custGeom>
            <a:rect b="b" l="l" r="r" t="t"/>
            <a:pathLst>
              <a:path extrusionOk="0" h="4036" w="4738">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300"/>
              <a:buFont typeface="Press Start 2P"/>
              <a:buNone/>
              <a:defRPr sz="2300">
                <a:solidFill>
                  <a:schemeClr val="dk1"/>
                </a:solidFill>
                <a:latin typeface="Press Start 2P"/>
                <a:ea typeface="Press Start 2P"/>
                <a:cs typeface="Press Start 2P"/>
                <a:sym typeface="Press Start 2P"/>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kaggle.com/datasets/rush4ratio/video-game-sales-with-ratings" TargetMode="External"/><Relationship Id="rId4" Type="http://schemas.openxmlformats.org/officeDocument/2006/relationships/hyperlink" Target="https://www.kaggle.com/datasets/kkhandekar/large-video-game-compan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hyperlink" Target="https://www.esrb.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ctrTitle"/>
          </p:nvPr>
        </p:nvSpPr>
        <p:spPr>
          <a:xfrm>
            <a:off x="713100" y="3257551"/>
            <a:ext cx="4215300" cy="70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Sales</a:t>
            </a:r>
            <a:endParaRPr sz="13300">
              <a:solidFill>
                <a:schemeClr val="accent1"/>
              </a:solidFill>
            </a:endParaRPr>
          </a:p>
        </p:txBody>
      </p:sp>
      <p:sp>
        <p:nvSpPr>
          <p:cNvPr id="375" name="Google Shape;375;p29"/>
          <p:cNvSpPr txBox="1"/>
          <p:nvPr>
            <p:ph idx="1" type="subTitle"/>
          </p:nvPr>
        </p:nvSpPr>
        <p:spPr>
          <a:xfrm>
            <a:off x="0" y="4659400"/>
            <a:ext cx="93294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Team members: Darrus (U2223371E), Charmain (U2223590D), Shivani (U2222698C)</a:t>
            </a:r>
            <a:endParaRPr/>
          </a:p>
        </p:txBody>
      </p:sp>
      <p:sp>
        <p:nvSpPr>
          <p:cNvPr id="376" name="Google Shape;376;p29"/>
          <p:cNvSpPr txBox="1"/>
          <p:nvPr>
            <p:ph idx="2" type="ctrTitle"/>
          </p:nvPr>
        </p:nvSpPr>
        <p:spPr>
          <a:xfrm>
            <a:off x="713100" y="1336700"/>
            <a:ext cx="4215300" cy="2134800"/>
          </a:xfrm>
          <a:prstGeom prst="rect">
            <a:avLst/>
          </a:prstGeom>
        </p:spPr>
        <p:txBody>
          <a:bodyPr anchorCtr="0" anchor="ctr" bIns="91425" lIns="91425" spcFirstLastPara="1" rIns="91425" wrap="square" tIns="365750">
            <a:noAutofit/>
          </a:bodyPr>
          <a:lstStyle/>
          <a:p>
            <a:pPr indent="0" lvl="0" marL="0" rtl="0" algn="l">
              <a:spcBef>
                <a:spcPts val="0"/>
              </a:spcBef>
              <a:spcAft>
                <a:spcPts val="0"/>
              </a:spcAft>
              <a:buNone/>
            </a:pPr>
            <a:r>
              <a:rPr lang="en-GB"/>
              <a:t>Video Games</a:t>
            </a:r>
            <a:endParaRPr/>
          </a:p>
        </p:txBody>
      </p:sp>
      <p:grpSp>
        <p:nvGrpSpPr>
          <p:cNvPr id="377" name="Google Shape;377;p29"/>
          <p:cNvGrpSpPr/>
          <p:nvPr/>
        </p:nvGrpSpPr>
        <p:grpSpPr>
          <a:xfrm>
            <a:off x="5438148" y="1086975"/>
            <a:ext cx="2608445" cy="2800978"/>
            <a:chOff x="4554675" y="2907300"/>
            <a:chExt cx="772575" cy="829600"/>
          </a:xfrm>
        </p:grpSpPr>
        <p:sp>
          <p:nvSpPr>
            <p:cNvPr id="378" name="Google Shape;378;p29"/>
            <p:cNvSpPr/>
            <p:nvPr/>
          </p:nvSpPr>
          <p:spPr>
            <a:xfrm>
              <a:off x="4554675" y="2907300"/>
              <a:ext cx="772575" cy="829600"/>
            </a:xfrm>
            <a:custGeom>
              <a:rect b="b" l="l" r="r" t="t"/>
              <a:pathLst>
                <a:path extrusionOk="0" h="33184" w="30903">
                  <a:moveTo>
                    <a:pt x="15765" y="0"/>
                  </a:moveTo>
                  <a:cubicBezTo>
                    <a:pt x="10126" y="0"/>
                    <a:pt x="4762" y="3284"/>
                    <a:pt x="2256" y="8321"/>
                  </a:cubicBezTo>
                  <a:cubicBezTo>
                    <a:pt x="0" y="12883"/>
                    <a:pt x="602" y="17971"/>
                    <a:pt x="602" y="22883"/>
                  </a:cubicBezTo>
                  <a:lnTo>
                    <a:pt x="602" y="32181"/>
                  </a:lnTo>
                  <a:cubicBezTo>
                    <a:pt x="602" y="32733"/>
                    <a:pt x="1053" y="33184"/>
                    <a:pt x="1579" y="33184"/>
                  </a:cubicBezTo>
                  <a:lnTo>
                    <a:pt x="29925" y="33184"/>
                  </a:lnTo>
                  <a:cubicBezTo>
                    <a:pt x="30451" y="33184"/>
                    <a:pt x="30903" y="32733"/>
                    <a:pt x="30903" y="32181"/>
                  </a:cubicBezTo>
                  <a:lnTo>
                    <a:pt x="30903" y="29600"/>
                  </a:lnTo>
                  <a:lnTo>
                    <a:pt x="30903" y="18196"/>
                  </a:lnTo>
                  <a:cubicBezTo>
                    <a:pt x="30903" y="13184"/>
                    <a:pt x="30351" y="8697"/>
                    <a:pt x="26817" y="4813"/>
                  </a:cubicBezTo>
                  <a:cubicBezTo>
                    <a:pt x="26767" y="4762"/>
                    <a:pt x="26717" y="4712"/>
                    <a:pt x="26667" y="4662"/>
                  </a:cubicBezTo>
                  <a:cubicBezTo>
                    <a:pt x="26592" y="4587"/>
                    <a:pt x="26542" y="4512"/>
                    <a:pt x="26466" y="4462"/>
                  </a:cubicBezTo>
                  <a:cubicBezTo>
                    <a:pt x="23609" y="1579"/>
                    <a:pt x="19800" y="0"/>
                    <a:pt x="15765" y="0"/>
                  </a:cubicBezTo>
                  <a:close/>
                </a:path>
              </a:pathLst>
            </a:custGeom>
            <a:solidFill>
              <a:schemeClr val="dk1"/>
            </a:solidFill>
            <a:ln>
              <a:noFill/>
            </a:ln>
            <a:effectLst>
              <a:outerShdw rotWithShape="0" algn="bl" dir="2820000" dist="66675">
                <a:schemeClr val="accent5">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4596025" y="2932375"/>
              <a:ext cx="708050" cy="779475"/>
            </a:xfrm>
            <a:custGeom>
              <a:rect b="b" l="l" r="r" t="t"/>
              <a:pathLst>
                <a:path extrusionOk="0" h="31179" w="28322">
                  <a:moveTo>
                    <a:pt x="14161" y="0"/>
                  </a:moveTo>
                  <a:cubicBezTo>
                    <a:pt x="8898" y="0"/>
                    <a:pt x="4311" y="2882"/>
                    <a:pt x="1855" y="7143"/>
                  </a:cubicBezTo>
                  <a:cubicBezTo>
                    <a:pt x="1354" y="8020"/>
                    <a:pt x="953" y="8972"/>
                    <a:pt x="627" y="9975"/>
                  </a:cubicBezTo>
                  <a:cubicBezTo>
                    <a:pt x="577" y="10150"/>
                    <a:pt x="527" y="10301"/>
                    <a:pt x="502" y="10476"/>
                  </a:cubicBezTo>
                  <a:cubicBezTo>
                    <a:pt x="226" y="11429"/>
                    <a:pt x="75" y="12431"/>
                    <a:pt x="25" y="13459"/>
                  </a:cubicBezTo>
                  <a:cubicBezTo>
                    <a:pt x="0" y="13684"/>
                    <a:pt x="0" y="13935"/>
                    <a:pt x="0" y="14160"/>
                  </a:cubicBezTo>
                  <a:lnTo>
                    <a:pt x="0" y="31178"/>
                  </a:lnTo>
                  <a:lnTo>
                    <a:pt x="28321" y="31178"/>
                  </a:lnTo>
                  <a:lnTo>
                    <a:pt x="28321" y="14160"/>
                  </a:lnTo>
                  <a:cubicBezTo>
                    <a:pt x="28321" y="14035"/>
                    <a:pt x="28321" y="13910"/>
                    <a:pt x="28321" y="13785"/>
                  </a:cubicBezTo>
                  <a:cubicBezTo>
                    <a:pt x="28321" y="13584"/>
                    <a:pt x="28321" y="13358"/>
                    <a:pt x="28296" y="13158"/>
                  </a:cubicBezTo>
                  <a:cubicBezTo>
                    <a:pt x="28296" y="13108"/>
                    <a:pt x="28296" y="13033"/>
                    <a:pt x="28271" y="12983"/>
                  </a:cubicBezTo>
                  <a:cubicBezTo>
                    <a:pt x="28271" y="12907"/>
                    <a:pt x="28271" y="12832"/>
                    <a:pt x="28271" y="12782"/>
                  </a:cubicBezTo>
                  <a:cubicBezTo>
                    <a:pt x="28246" y="12707"/>
                    <a:pt x="28246" y="12657"/>
                    <a:pt x="28246" y="12582"/>
                  </a:cubicBezTo>
                  <a:cubicBezTo>
                    <a:pt x="28246" y="12506"/>
                    <a:pt x="28221" y="12406"/>
                    <a:pt x="28221" y="12331"/>
                  </a:cubicBezTo>
                  <a:cubicBezTo>
                    <a:pt x="28196" y="12231"/>
                    <a:pt x="28196" y="12155"/>
                    <a:pt x="28171" y="12080"/>
                  </a:cubicBezTo>
                  <a:cubicBezTo>
                    <a:pt x="28171" y="12030"/>
                    <a:pt x="28171" y="12005"/>
                    <a:pt x="28171" y="11955"/>
                  </a:cubicBezTo>
                  <a:cubicBezTo>
                    <a:pt x="28146" y="11930"/>
                    <a:pt x="28146" y="11905"/>
                    <a:pt x="28146" y="11905"/>
                  </a:cubicBezTo>
                  <a:cubicBezTo>
                    <a:pt x="28146" y="11880"/>
                    <a:pt x="28146" y="11880"/>
                    <a:pt x="28146" y="11880"/>
                  </a:cubicBezTo>
                  <a:cubicBezTo>
                    <a:pt x="28121" y="11780"/>
                    <a:pt x="28121" y="11679"/>
                    <a:pt x="28096" y="11579"/>
                  </a:cubicBezTo>
                  <a:cubicBezTo>
                    <a:pt x="28096" y="11554"/>
                    <a:pt x="28096" y="11529"/>
                    <a:pt x="28071" y="11529"/>
                  </a:cubicBezTo>
                  <a:cubicBezTo>
                    <a:pt x="28071" y="11479"/>
                    <a:pt x="28071" y="11429"/>
                    <a:pt x="28046" y="11379"/>
                  </a:cubicBezTo>
                  <a:cubicBezTo>
                    <a:pt x="28046" y="11303"/>
                    <a:pt x="28020" y="11253"/>
                    <a:pt x="28020" y="11178"/>
                  </a:cubicBezTo>
                  <a:cubicBezTo>
                    <a:pt x="27970" y="11028"/>
                    <a:pt x="27945" y="10852"/>
                    <a:pt x="27895" y="10677"/>
                  </a:cubicBezTo>
                  <a:cubicBezTo>
                    <a:pt x="27870" y="10602"/>
                    <a:pt x="27845" y="10526"/>
                    <a:pt x="27845" y="10426"/>
                  </a:cubicBezTo>
                  <a:cubicBezTo>
                    <a:pt x="27820" y="10351"/>
                    <a:pt x="27795" y="10276"/>
                    <a:pt x="27770" y="10201"/>
                  </a:cubicBezTo>
                  <a:cubicBezTo>
                    <a:pt x="27745" y="10125"/>
                    <a:pt x="27720" y="10025"/>
                    <a:pt x="27695" y="9925"/>
                  </a:cubicBezTo>
                  <a:cubicBezTo>
                    <a:pt x="27645" y="9825"/>
                    <a:pt x="27619" y="9724"/>
                    <a:pt x="27594" y="9624"/>
                  </a:cubicBezTo>
                  <a:cubicBezTo>
                    <a:pt x="27569" y="9549"/>
                    <a:pt x="27519" y="9449"/>
                    <a:pt x="27494" y="9373"/>
                  </a:cubicBezTo>
                  <a:cubicBezTo>
                    <a:pt x="27494" y="9323"/>
                    <a:pt x="27469" y="9273"/>
                    <a:pt x="27444" y="9223"/>
                  </a:cubicBezTo>
                  <a:cubicBezTo>
                    <a:pt x="27394" y="9048"/>
                    <a:pt x="27319" y="8897"/>
                    <a:pt x="27244" y="8722"/>
                  </a:cubicBezTo>
                  <a:cubicBezTo>
                    <a:pt x="27218" y="8647"/>
                    <a:pt x="27193" y="8571"/>
                    <a:pt x="27143" y="8496"/>
                  </a:cubicBezTo>
                  <a:cubicBezTo>
                    <a:pt x="27043" y="8271"/>
                    <a:pt x="26943" y="8045"/>
                    <a:pt x="26817" y="7820"/>
                  </a:cubicBezTo>
                  <a:cubicBezTo>
                    <a:pt x="26792" y="7744"/>
                    <a:pt x="26742" y="7669"/>
                    <a:pt x="26717" y="7594"/>
                  </a:cubicBezTo>
                  <a:cubicBezTo>
                    <a:pt x="26667" y="7519"/>
                    <a:pt x="26642" y="7444"/>
                    <a:pt x="26592" y="7368"/>
                  </a:cubicBezTo>
                  <a:cubicBezTo>
                    <a:pt x="26517" y="7218"/>
                    <a:pt x="26416" y="7068"/>
                    <a:pt x="26341" y="6917"/>
                  </a:cubicBezTo>
                  <a:cubicBezTo>
                    <a:pt x="26316" y="6867"/>
                    <a:pt x="26266" y="6817"/>
                    <a:pt x="26241" y="6742"/>
                  </a:cubicBezTo>
                  <a:cubicBezTo>
                    <a:pt x="26116" y="6566"/>
                    <a:pt x="25990" y="6366"/>
                    <a:pt x="25865" y="6165"/>
                  </a:cubicBezTo>
                  <a:cubicBezTo>
                    <a:pt x="25815" y="6115"/>
                    <a:pt x="25790" y="6040"/>
                    <a:pt x="25740" y="5990"/>
                  </a:cubicBezTo>
                  <a:cubicBezTo>
                    <a:pt x="25614" y="5815"/>
                    <a:pt x="25489" y="5639"/>
                    <a:pt x="25339" y="5464"/>
                  </a:cubicBezTo>
                  <a:cubicBezTo>
                    <a:pt x="25314" y="5414"/>
                    <a:pt x="25264" y="5363"/>
                    <a:pt x="25239" y="5313"/>
                  </a:cubicBezTo>
                  <a:cubicBezTo>
                    <a:pt x="25013" y="5038"/>
                    <a:pt x="24762" y="4762"/>
                    <a:pt x="24512" y="4486"/>
                  </a:cubicBezTo>
                  <a:cubicBezTo>
                    <a:pt x="24462" y="4436"/>
                    <a:pt x="24411" y="4386"/>
                    <a:pt x="24361" y="4336"/>
                  </a:cubicBezTo>
                  <a:cubicBezTo>
                    <a:pt x="24311" y="4286"/>
                    <a:pt x="24236" y="4211"/>
                    <a:pt x="24186" y="4135"/>
                  </a:cubicBezTo>
                  <a:cubicBezTo>
                    <a:pt x="21629" y="1579"/>
                    <a:pt x="18071" y="0"/>
                    <a:pt x="141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238250" y="3074600"/>
              <a:ext cx="1900" cy="1275"/>
            </a:xfrm>
            <a:custGeom>
              <a:rect b="b" l="l" r="r" t="t"/>
              <a:pathLst>
                <a:path extrusionOk="0" h="51" w="76">
                  <a:moveTo>
                    <a:pt x="1" y="0"/>
                  </a:moveTo>
                  <a:cubicBezTo>
                    <a:pt x="9" y="0"/>
                    <a:pt x="17" y="3"/>
                    <a:pt x="25" y="7"/>
                  </a:cubicBezTo>
                  <a:lnTo>
                    <a:pt x="25" y="7"/>
                  </a:lnTo>
                  <a:cubicBezTo>
                    <a:pt x="23" y="0"/>
                    <a:pt x="17" y="0"/>
                    <a:pt x="1" y="0"/>
                  </a:cubicBezTo>
                  <a:close/>
                  <a:moveTo>
                    <a:pt x="25" y="7"/>
                  </a:moveTo>
                  <a:cubicBezTo>
                    <a:pt x="26" y="11"/>
                    <a:pt x="26" y="17"/>
                    <a:pt x="26" y="25"/>
                  </a:cubicBezTo>
                  <a:cubicBezTo>
                    <a:pt x="51" y="25"/>
                    <a:pt x="51" y="25"/>
                    <a:pt x="76" y="50"/>
                  </a:cubicBezTo>
                  <a:lnTo>
                    <a:pt x="76" y="50"/>
                  </a:lnTo>
                  <a:cubicBezTo>
                    <a:pt x="59" y="33"/>
                    <a:pt x="42" y="16"/>
                    <a:pt x="25" y="7"/>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140500" y="3180250"/>
              <a:ext cx="21975" cy="38725"/>
            </a:xfrm>
            <a:custGeom>
              <a:rect b="b" l="l" r="r" t="t"/>
              <a:pathLst>
                <a:path extrusionOk="0" h="1549" w="879">
                  <a:moveTo>
                    <a:pt x="157" y="0"/>
                  </a:moveTo>
                  <a:cubicBezTo>
                    <a:pt x="139" y="0"/>
                    <a:pt x="120" y="4"/>
                    <a:pt x="101" y="10"/>
                  </a:cubicBezTo>
                  <a:cubicBezTo>
                    <a:pt x="26" y="35"/>
                    <a:pt x="1" y="110"/>
                    <a:pt x="26" y="185"/>
                  </a:cubicBezTo>
                  <a:lnTo>
                    <a:pt x="577" y="1464"/>
                  </a:lnTo>
                  <a:cubicBezTo>
                    <a:pt x="596" y="1520"/>
                    <a:pt x="657" y="1548"/>
                    <a:pt x="708" y="1548"/>
                  </a:cubicBezTo>
                  <a:cubicBezTo>
                    <a:pt x="725" y="1548"/>
                    <a:pt x="740" y="1545"/>
                    <a:pt x="753" y="1539"/>
                  </a:cubicBezTo>
                  <a:cubicBezTo>
                    <a:pt x="828" y="1489"/>
                    <a:pt x="878" y="1413"/>
                    <a:pt x="828" y="1338"/>
                  </a:cubicBezTo>
                  <a:lnTo>
                    <a:pt x="302" y="85"/>
                  </a:lnTo>
                  <a:cubicBezTo>
                    <a:pt x="264" y="29"/>
                    <a:pt x="212" y="0"/>
                    <a:pt x="157"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195025" y="3162425"/>
              <a:ext cx="21950" cy="38650"/>
            </a:xfrm>
            <a:custGeom>
              <a:rect b="b" l="l" r="r" t="t"/>
              <a:pathLst>
                <a:path extrusionOk="0" h="1546" w="878">
                  <a:moveTo>
                    <a:pt x="163" y="1"/>
                  </a:moveTo>
                  <a:cubicBezTo>
                    <a:pt x="143" y="1"/>
                    <a:pt x="122" y="7"/>
                    <a:pt x="101" y="21"/>
                  </a:cubicBezTo>
                  <a:cubicBezTo>
                    <a:pt x="50" y="46"/>
                    <a:pt x="0" y="121"/>
                    <a:pt x="25" y="197"/>
                  </a:cubicBezTo>
                  <a:lnTo>
                    <a:pt x="577" y="1450"/>
                  </a:lnTo>
                  <a:cubicBezTo>
                    <a:pt x="613" y="1504"/>
                    <a:pt x="662" y="1545"/>
                    <a:pt x="715" y="1545"/>
                  </a:cubicBezTo>
                  <a:cubicBezTo>
                    <a:pt x="735" y="1545"/>
                    <a:pt x="756" y="1539"/>
                    <a:pt x="777" y="1525"/>
                  </a:cubicBezTo>
                  <a:cubicBezTo>
                    <a:pt x="827" y="1500"/>
                    <a:pt x="878" y="1425"/>
                    <a:pt x="827" y="1349"/>
                  </a:cubicBezTo>
                  <a:lnTo>
                    <a:pt x="301" y="96"/>
                  </a:lnTo>
                  <a:cubicBezTo>
                    <a:pt x="265" y="42"/>
                    <a:pt x="216" y="1"/>
                    <a:pt x="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161800" y="3110075"/>
              <a:ext cx="20075" cy="39275"/>
            </a:xfrm>
            <a:custGeom>
              <a:rect b="b" l="l" r="r" t="t"/>
              <a:pathLst>
                <a:path extrusionOk="0" h="1571" w="803">
                  <a:moveTo>
                    <a:pt x="647" y="0"/>
                  </a:moveTo>
                  <a:cubicBezTo>
                    <a:pt x="593" y="0"/>
                    <a:pt x="546" y="29"/>
                    <a:pt x="527" y="85"/>
                  </a:cubicBezTo>
                  <a:lnTo>
                    <a:pt x="26" y="1363"/>
                  </a:lnTo>
                  <a:cubicBezTo>
                    <a:pt x="1" y="1438"/>
                    <a:pt x="51" y="1514"/>
                    <a:pt x="126" y="1564"/>
                  </a:cubicBezTo>
                  <a:cubicBezTo>
                    <a:pt x="140" y="1568"/>
                    <a:pt x="153" y="1570"/>
                    <a:pt x="166" y="1570"/>
                  </a:cubicBezTo>
                  <a:cubicBezTo>
                    <a:pt x="227" y="1570"/>
                    <a:pt x="281" y="1525"/>
                    <a:pt x="302" y="1463"/>
                  </a:cubicBezTo>
                  <a:lnTo>
                    <a:pt x="778" y="185"/>
                  </a:lnTo>
                  <a:cubicBezTo>
                    <a:pt x="803" y="110"/>
                    <a:pt x="778" y="35"/>
                    <a:pt x="703" y="10"/>
                  </a:cubicBezTo>
                  <a:cubicBezTo>
                    <a:pt x="684" y="4"/>
                    <a:pt x="665" y="0"/>
                    <a:pt x="647"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246400" y="3145800"/>
              <a:ext cx="19450" cy="39250"/>
            </a:xfrm>
            <a:custGeom>
              <a:rect b="b" l="l" r="r" t="t"/>
              <a:pathLst>
                <a:path extrusionOk="0" h="1570" w="778">
                  <a:moveTo>
                    <a:pt x="622" y="0"/>
                  </a:moveTo>
                  <a:cubicBezTo>
                    <a:pt x="568" y="0"/>
                    <a:pt x="521" y="28"/>
                    <a:pt x="502" y="85"/>
                  </a:cubicBezTo>
                  <a:lnTo>
                    <a:pt x="26" y="1388"/>
                  </a:lnTo>
                  <a:cubicBezTo>
                    <a:pt x="0" y="1463"/>
                    <a:pt x="26" y="1538"/>
                    <a:pt x="101" y="1563"/>
                  </a:cubicBezTo>
                  <a:cubicBezTo>
                    <a:pt x="115" y="1568"/>
                    <a:pt x="128" y="1570"/>
                    <a:pt x="142" y="1570"/>
                  </a:cubicBezTo>
                  <a:cubicBezTo>
                    <a:pt x="202" y="1570"/>
                    <a:pt x="256" y="1529"/>
                    <a:pt x="276" y="1488"/>
                  </a:cubicBezTo>
                  <a:lnTo>
                    <a:pt x="752" y="185"/>
                  </a:lnTo>
                  <a:cubicBezTo>
                    <a:pt x="777" y="110"/>
                    <a:pt x="752" y="34"/>
                    <a:pt x="677" y="9"/>
                  </a:cubicBezTo>
                  <a:cubicBezTo>
                    <a:pt x="658" y="3"/>
                    <a:pt x="640"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254550" y="3255500"/>
              <a:ext cx="19450" cy="39275"/>
            </a:xfrm>
            <a:custGeom>
              <a:rect b="b" l="l" r="r" t="t"/>
              <a:pathLst>
                <a:path extrusionOk="0" h="1571" w="778">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164950" y="3069425"/>
              <a:ext cx="41375" cy="13350"/>
            </a:xfrm>
            <a:custGeom>
              <a:rect b="b" l="l" r="r" t="t"/>
              <a:pathLst>
                <a:path extrusionOk="0" h="534" w="1655">
                  <a:moveTo>
                    <a:pt x="136" y="0"/>
                  </a:moveTo>
                  <a:cubicBezTo>
                    <a:pt x="75" y="0"/>
                    <a:pt x="21" y="45"/>
                    <a:pt x="0" y="107"/>
                  </a:cubicBezTo>
                  <a:cubicBezTo>
                    <a:pt x="0" y="182"/>
                    <a:pt x="50" y="257"/>
                    <a:pt x="126" y="282"/>
                  </a:cubicBezTo>
                  <a:lnTo>
                    <a:pt x="1479" y="533"/>
                  </a:lnTo>
                  <a:cubicBezTo>
                    <a:pt x="1554" y="533"/>
                    <a:pt x="1629" y="483"/>
                    <a:pt x="1629" y="408"/>
                  </a:cubicBezTo>
                  <a:cubicBezTo>
                    <a:pt x="1654" y="333"/>
                    <a:pt x="1604" y="282"/>
                    <a:pt x="1529" y="257"/>
                  </a:cubicBezTo>
                  <a:lnTo>
                    <a:pt x="176" y="7"/>
                  </a:lnTo>
                  <a:cubicBezTo>
                    <a:pt x="162" y="2"/>
                    <a:pt x="149" y="0"/>
                    <a:pt x="1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216325" y="3227475"/>
              <a:ext cx="41375" cy="13350"/>
            </a:xfrm>
            <a:custGeom>
              <a:rect b="b" l="l" r="r" t="t"/>
              <a:pathLst>
                <a:path extrusionOk="0" h="534" w="1655">
                  <a:moveTo>
                    <a:pt x="176" y="1"/>
                  </a:moveTo>
                  <a:cubicBezTo>
                    <a:pt x="101" y="1"/>
                    <a:pt x="26" y="51"/>
                    <a:pt x="26" y="126"/>
                  </a:cubicBezTo>
                  <a:cubicBezTo>
                    <a:pt x="0" y="201"/>
                    <a:pt x="51" y="276"/>
                    <a:pt x="126" y="276"/>
                  </a:cubicBezTo>
                  <a:lnTo>
                    <a:pt x="1479" y="527"/>
                  </a:lnTo>
                  <a:cubicBezTo>
                    <a:pt x="1492" y="531"/>
                    <a:pt x="1506" y="533"/>
                    <a:pt x="1519" y="533"/>
                  </a:cubicBezTo>
                  <a:cubicBezTo>
                    <a:pt x="1579" y="533"/>
                    <a:pt x="1634" y="489"/>
                    <a:pt x="1655" y="427"/>
                  </a:cubicBezTo>
                  <a:cubicBezTo>
                    <a:pt x="1655" y="351"/>
                    <a:pt x="1604" y="276"/>
                    <a:pt x="1529" y="251"/>
                  </a:cubicBezTo>
                  <a:lnTo>
                    <a:pt x="1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204425" y="3111325"/>
              <a:ext cx="33225" cy="30650"/>
            </a:xfrm>
            <a:custGeom>
              <a:rect b="b" l="l" r="r" t="t"/>
              <a:pathLst>
                <a:path extrusionOk="0" h="1226" w="1329">
                  <a:moveTo>
                    <a:pt x="170" y="0"/>
                  </a:moveTo>
                  <a:cubicBezTo>
                    <a:pt x="133" y="0"/>
                    <a:pt x="92" y="19"/>
                    <a:pt x="50" y="60"/>
                  </a:cubicBezTo>
                  <a:cubicBezTo>
                    <a:pt x="0" y="110"/>
                    <a:pt x="0" y="185"/>
                    <a:pt x="75" y="236"/>
                  </a:cubicBezTo>
                  <a:lnTo>
                    <a:pt x="1078" y="1188"/>
                  </a:lnTo>
                  <a:cubicBezTo>
                    <a:pt x="1103" y="1213"/>
                    <a:pt x="1134" y="1226"/>
                    <a:pt x="1166" y="1226"/>
                  </a:cubicBezTo>
                  <a:cubicBezTo>
                    <a:pt x="1197" y="1226"/>
                    <a:pt x="1228" y="1213"/>
                    <a:pt x="1253" y="1188"/>
                  </a:cubicBezTo>
                  <a:cubicBezTo>
                    <a:pt x="1329" y="1138"/>
                    <a:pt x="1304" y="1038"/>
                    <a:pt x="1253" y="987"/>
                  </a:cubicBezTo>
                  <a:lnTo>
                    <a:pt x="251" y="35"/>
                  </a:lnTo>
                  <a:cubicBezTo>
                    <a:pt x="228" y="12"/>
                    <a:pt x="201" y="0"/>
                    <a:pt x="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167450" y="3232175"/>
              <a:ext cx="33225" cy="30650"/>
            </a:xfrm>
            <a:custGeom>
              <a:rect b="b" l="l" r="r" t="t"/>
              <a:pathLst>
                <a:path extrusionOk="0" h="1226" w="1329">
                  <a:moveTo>
                    <a:pt x="151" y="1"/>
                  </a:moveTo>
                  <a:cubicBezTo>
                    <a:pt x="113" y="1"/>
                    <a:pt x="76" y="13"/>
                    <a:pt x="51" y="38"/>
                  </a:cubicBezTo>
                  <a:cubicBezTo>
                    <a:pt x="1" y="88"/>
                    <a:pt x="1" y="189"/>
                    <a:pt x="76" y="239"/>
                  </a:cubicBezTo>
                  <a:lnTo>
                    <a:pt x="1078" y="1191"/>
                  </a:lnTo>
                  <a:cubicBezTo>
                    <a:pt x="1101" y="1214"/>
                    <a:pt x="1128" y="1226"/>
                    <a:pt x="1156" y="1226"/>
                  </a:cubicBezTo>
                  <a:cubicBezTo>
                    <a:pt x="1191" y="1226"/>
                    <a:pt x="1226" y="1207"/>
                    <a:pt x="1254" y="1166"/>
                  </a:cubicBezTo>
                  <a:cubicBezTo>
                    <a:pt x="1329" y="1116"/>
                    <a:pt x="1304" y="1041"/>
                    <a:pt x="1254" y="991"/>
                  </a:cubicBezTo>
                  <a:lnTo>
                    <a:pt x="251" y="38"/>
                  </a:lnTo>
                  <a:cubicBezTo>
                    <a:pt x="226" y="13"/>
                    <a:pt x="189" y="1"/>
                    <a:pt x="151"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272725" y="3201150"/>
              <a:ext cx="27575" cy="30100"/>
            </a:xfrm>
            <a:custGeom>
              <a:rect b="b" l="l" r="r" t="t"/>
              <a:pathLst>
                <a:path extrusionOk="0" h="1204" w="1103">
                  <a:moveTo>
                    <a:pt x="150" y="1"/>
                  </a:moveTo>
                  <a:cubicBezTo>
                    <a:pt x="100" y="1"/>
                    <a:pt x="75" y="1"/>
                    <a:pt x="50" y="51"/>
                  </a:cubicBezTo>
                  <a:cubicBezTo>
                    <a:pt x="0" y="101"/>
                    <a:pt x="0" y="176"/>
                    <a:pt x="50" y="227"/>
                  </a:cubicBezTo>
                  <a:lnTo>
                    <a:pt x="1053" y="1179"/>
                  </a:lnTo>
                  <a:cubicBezTo>
                    <a:pt x="1078" y="1204"/>
                    <a:pt x="1078" y="1204"/>
                    <a:pt x="1103" y="1204"/>
                  </a:cubicBezTo>
                  <a:cubicBezTo>
                    <a:pt x="1078" y="1179"/>
                    <a:pt x="1078" y="1154"/>
                    <a:pt x="1078" y="1154"/>
                  </a:cubicBezTo>
                  <a:cubicBezTo>
                    <a:pt x="1078" y="1129"/>
                    <a:pt x="1078" y="1129"/>
                    <a:pt x="1078" y="1129"/>
                  </a:cubicBezTo>
                  <a:cubicBezTo>
                    <a:pt x="1053" y="1029"/>
                    <a:pt x="1053" y="928"/>
                    <a:pt x="1028" y="828"/>
                  </a:cubicBezTo>
                  <a:cubicBezTo>
                    <a:pt x="1028" y="803"/>
                    <a:pt x="1028" y="778"/>
                    <a:pt x="1003" y="753"/>
                  </a:cubicBezTo>
                  <a:lnTo>
                    <a:pt x="251" y="26"/>
                  </a:lnTo>
                  <a:cubicBezTo>
                    <a:pt x="226" y="1"/>
                    <a:pt x="176" y="1"/>
                    <a:pt x="1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5107925" y="3118775"/>
              <a:ext cx="32600" cy="30725"/>
            </a:xfrm>
            <a:custGeom>
              <a:rect b="b" l="l" r="r" t="t"/>
              <a:pathLst>
                <a:path extrusionOk="0" h="1229" w="1304">
                  <a:moveTo>
                    <a:pt x="142" y="0"/>
                  </a:moveTo>
                  <a:cubicBezTo>
                    <a:pt x="107" y="0"/>
                    <a:pt x="76" y="13"/>
                    <a:pt x="51" y="38"/>
                  </a:cubicBezTo>
                  <a:cubicBezTo>
                    <a:pt x="1" y="113"/>
                    <a:pt x="1" y="188"/>
                    <a:pt x="51" y="238"/>
                  </a:cubicBezTo>
                  <a:lnTo>
                    <a:pt x="1053" y="1191"/>
                  </a:lnTo>
                  <a:cubicBezTo>
                    <a:pt x="1078" y="1216"/>
                    <a:pt x="1116" y="1228"/>
                    <a:pt x="1153" y="1228"/>
                  </a:cubicBezTo>
                  <a:cubicBezTo>
                    <a:pt x="1191" y="1228"/>
                    <a:pt x="1229" y="1216"/>
                    <a:pt x="1254" y="1191"/>
                  </a:cubicBezTo>
                  <a:cubicBezTo>
                    <a:pt x="1304" y="1115"/>
                    <a:pt x="1304" y="1040"/>
                    <a:pt x="1254" y="990"/>
                  </a:cubicBezTo>
                  <a:lnTo>
                    <a:pt x="251" y="38"/>
                  </a:lnTo>
                  <a:cubicBezTo>
                    <a:pt x="214" y="13"/>
                    <a:pt x="176" y="0"/>
                    <a:pt x="142"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596025" y="3268825"/>
              <a:ext cx="481850" cy="443025"/>
            </a:xfrm>
            <a:custGeom>
              <a:rect b="b" l="l" r="r" t="t"/>
              <a:pathLst>
                <a:path extrusionOk="0" h="17721" w="19274">
                  <a:moveTo>
                    <a:pt x="25" y="1"/>
                  </a:moveTo>
                  <a:cubicBezTo>
                    <a:pt x="0" y="226"/>
                    <a:pt x="0" y="477"/>
                    <a:pt x="0" y="702"/>
                  </a:cubicBezTo>
                  <a:lnTo>
                    <a:pt x="0" y="17720"/>
                  </a:lnTo>
                  <a:lnTo>
                    <a:pt x="19274" y="17720"/>
                  </a:lnTo>
                  <a:lnTo>
                    <a:pt x="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213200" y="3465575"/>
              <a:ext cx="72700" cy="50775"/>
            </a:xfrm>
            <a:custGeom>
              <a:rect b="b" l="l" r="r" t="t"/>
              <a:pathLst>
                <a:path extrusionOk="0" h="2031" w="2908">
                  <a:moveTo>
                    <a:pt x="2582" y="0"/>
                  </a:moveTo>
                  <a:lnTo>
                    <a:pt x="0" y="1504"/>
                  </a:lnTo>
                  <a:lnTo>
                    <a:pt x="326" y="2031"/>
                  </a:lnTo>
                  <a:lnTo>
                    <a:pt x="2907" y="552"/>
                  </a:lnTo>
                  <a:lnTo>
                    <a:pt x="25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740750" y="3684875"/>
              <a:ext cx="54550" cy="26975"/>
            </a:xfrm>
            <a:custGeom>
              <a:rect b="b" l="l" r="r" t="t"/>
              <a:pathLst>
                <a:path extrusionOk="0" h="1079" w="2182">
                  <a:moveTo>
                    <a:pt x="1880" y="0"/>
                  </a:moveTo>
                  <a:lnTo>
                    <a:pt x="1" y="1078"/>
                  </a:lnTo>
                  <a:lnTo>
                    <a:pt x="1229" y="1078"/>
                  </a:lnTo>
                  <a:lnTo>
                    <a:pt x="2181" y="552"/>
                  </a:lnTo>
                  <a:lnTo>
                    <a:pt x="18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4662425" y="3241250"/>
              <a:ext cx="72725" cy="50150"/>
            </a:xfrm>
            <a:custGeom>
              <a:rect b="b" l="l" r="r" t="t"/>
              <a:pathLst>
                <a:path extrusionOk="0" h="2006" w="2909">
                  <a:moveTo>
                    <a:pt x="2582" y="1"/>
                  </a:moveTo>
                  <a:lnTo>
                    <a:pt x="1" y="1480"/>
                  </a:lnTo>
                  <a:lnTo>
                    <a:pt x="327" y="2006"/>
                  </a:lnTo>
                  <a:lnTo>
                    <a:pt x="2908" y="527"/>
                  </a:lnTo>
                  <a:lnTo>
                    <a:pt x="2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742625" y="3013200"/>
              <a:ext cx="72100" cy="50150"/>
            </a:xfrm>
            <a:custGeom>
              <a:rect b="b" l="l" r="r" t="t"/>
              <a:pathLst>
                <a:path extrusionOk="0" h="2006" w="2884">
                  <a:moveTo>
                    <a:pt x="2582" y="0"/>
                  </a:moveTo>
                  <a:lnTo>
                    <a:pt x="1" y="1479"/>
                  </a:lnTo>
                  <a:lnTo>
                    <a:pt x="302" y="2005"/>
                  </a:lnTo>
                  <a:lnTo>
                    <a:pt x="2883" y="526"/>
                  </a:lnTo>
                  <a:lnTo>
                    <a:pt x="25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4879225" y="2952625"/>
              <a:ext cx="112800" cy="33025"/>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4608550" y="3176250"/>
              <a:ext cx="90875" cy="28375"/>
            </a:xfrm>
            <a:custGeom>
              <a:rect b="b" l="l" r="r" t="t"/>
              <a:pathLst>
                <a:path extrusionOk="0" h="1135" w="3635">
                  <a:moveTo>
                    <a:pt x="2422" y="1"/>
                  </a:moveTo>
                  <a:cubicBezTo>
                    <a:pt x="2394" y="1"/>
                    <a:pt x="2369" y="7"/>
                    <a:pt x="2356" y="19"/>
                  </a:cubicBezTo>
                  <a:lnTo>
                    <a:pt x="1304" y="822"/>
                  </a:lnTo>
                  <a:lnTo>
                    <a:pt x="351" y="170"/>
                  </a:lnTo>
                  <a:cubicBezTo>
                    <a:pt x="326" y="145"/>
                    <a:pt x="295" y="132"/>
                    <a:pt x="264" y="132"/>
                  </a:cubicBezTo>
                  <a:cubicBezTo>
                    <a:pt x="232" y="132"/>
                    <a:pt x="201" y="145"/>
                    <a:pt x="176" y="170"/>
                  </a:cubicBezTo>
                  <a:lnTo>
                    <a:pt x="126" y="220"/>
                  </a:lnTo>
                  <a:cubicBezTo>
                    <a:pt x="76" y="395"/>
                    <a:pt x="26" y="546"/>
                    <a:pt x="1" y="721"/>
                  </a:cubicBezTo>
                  <a:lnTo>
                    <a:pt x="276" y="446"/>
                  </a:lnTo>
                  <a:lnTo>
                    <a:pt x="1254" y="1097"/>
                  </a:lnTo>
                  <a:cubicBezTo>
                    <a:pt x="1279" y="1122"/>
                    <a:pt x="1304" y="1135"/>
                    <a:pt x="1329" y="1135"/>
                  </a:cubicBezTo>
                  <a:cubicBezTo>
                    <a:pt x="1354" y="1135"/>
                    <a:pt x="1379" y="1122"/>
                    <a:pt x="1404" y="1097"/>
                  </a:cubicBezTo>
                  <a:lnTo>
                    <a:pt x="2457" y="295"/>
                  </a:lnTo>
                  <a:lnTo>
                    <a:pt x="3409" y="822"/>
                  </a:lnTo>
                  <a:cubicBezTo>
                    <a:pt x="3436" y="839"/>
                    <a:pt x="3462" y="848"/>
                    <a:pt x="3488" y="848"/>
                  </a:cubicBezTo>
                  <a:cubicBezTo>
                    <a:pt x="3534" y="848"/>
                    <a:pt x="3577" y="820"/>
                    <a:pt x="3610" y="771"/>
                  </a:cubicBezTo>
                  <a:cubicBezTo>
                    <a:pt x="3635" y="696"/>
                    <a:pt x="3610" y="621"/>
                    <a:pt x="3559" y="596"/>
                  </a:cubicBezTo>
                  <a:lnTo>
                    <a:pt x="2507" y="19"/>
                  </a:lnTo>
                  <a:cubicBezTo>
                    <a:pt x="2482" y="7"/>
                    <a:pt x="2450" y="1"/>
                    <a:pt x="2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241375" y="3386775"/>
              <a:ext cx="62700" cy="29325"/>
            </a:xfrm>
            <a:custGeom>
              <a:rect b="b" l="l" r="r" t="t"/>
              <a:pathLst>
                <a:path extrusionOk="0" h="1173" w="2508">
                  <a:moveTo>
                    <a:pt x="1141" y="1"/>
                  </a:moveTo>
                  <a:cubicBezTo>
                    <a:pt x="1110" y="1"/>
                    <a:pt x="1079" y="7"/>
                    <a:pt x="1054" y="20"/>
                  </a:cubicBezTo>
                  <a:lnTo>
                    <a:pt x="51" y="947"/>
                  </a:lnTo>
                  <a:cubicBezTo>
                    <a:pt x="1" y="997"/>
                    <a:pt x="1" y="1072"/>
                    <a:pt x="51" y="1122"/>
                  </a:cubicBezTo>
                  <a:cubicBezTo>
                    <a:pt x="76" y="1147"/>
                    <a:pt x="126" y="1172"/>
                    <a:pt x="151" y="1172"/>
                  </a:cubicBezTo>
                  <a:cubicBezTo>
                    <a:pt x="176" y="1172"/>
                    <a:pt x="227" y="1172"/>
                    <a:pt x="252" y="1147"/>
                  </a:cubicBezTo>
                  <a:lnTo>
                    <a:pt x="1154" y="320"/>
                  </a:lnTo>
                  <a:lnTo>
                    <a:pt x="2106" y="972"/>
                  </a:lnTo>
                  <a:cubicBezTo>
                    <a:pt x="2127" y="982"/>
                    <a:pt x="2152" y="988"/>
                    <a:pt x="2178" y="988"/>
                  </a:cubicBezTo>
                  <a:cubicBezTo>
                    <a:pt x="2214" y="988"/>
                    <a:pt x="2252" y="976"/>
                    <a:pt x="2282" y="947"/>
                  </a:cubicBezTo>
                  <a:lnTo>
                    <a:pt x="2507" y="771"/>
                  </a:lnTo>
                  <a:lnTo>
                    <a:pt x="2507" y="421"/>
                  </a:lnTo>
                  <a:lnTo>
                    <a:pt x="2181" y="671"/>
                  </a:lnTo>
                  <a:lnTo>
                    <a:pt x="1229" y="20"/>
                  </a:lnTo>
                  <a:cubicBezTo>
                    <a:pt x="1204" y="7"/>
                    <a:pt x="1173" y="1"/>
                    <a:pt x="1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4620450" y="3400525"/>
              <a:ext cx="21325" cy="38375"/>
            </a:xfrm>
            <a:custGeom>
              <a:rect b="b" l="l" r="r" t="t"/>
              <a:pathLst>
                <a:path extrusionOk="0" h="1535" w="853">
                  <a:moveTo>
                    <a:pt x="166" y="0"/>
                  </a:moveTo>
                  <a:cubicBezTo>
                    <a:pt x="145" y="0"/>
                    <a:pt x="123" y="6"/>
                    <a:pt x="101" y="21"/>
                  </a:cubicBezTo>
                  <a:cubicBezTo>
                    <a:pt x="26" y="46"/>
                    <a:pt x="1" y="121"/>
                    <a:pt x="26" y="196"/>
                  </a:cubicBezTo>
                  <a:lnTo>
                    <a:pt x="577" y="1450"/>
                  </a:lnTo>
                  <a:cubicBezTo>
                    <a:pt x="596" y="1506"/>
                    <a:pt x="643" y="1534"/>
                    <a:pt x="697" y="1534"/>
                  </a:cubicBezTo>
                  <a:cubicBezTo>
                    <a:pt x="715" y="1534"/>
                    <a:pt x="734" y="1531"/>
                    <a:pt x="753" y="1525"/>
                  </a:cubicBezTo>
                  <a:cubicBezTo>
                    <a:pt x="828" y="1500"/>
                    <a:pt x="853" y="1424"/>
                    <a:pt x="828" y="1349"/>
                  </a:cubicBezTo>
                  <a:lnTo>
                    <a:pt x="276" y="71"/>
                  </a:lnTo>
                  <a:cubicBezTo>
                    <a:pt x="259" y="36"/>
                    <a:pt x="216" y="0"/>
                    <a:pt x="1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4596025" y="3347625"/>
              <a:ext cx="10675" cy="32125"/>
            </a:xfrm>
            <a:custGeom>
              <a:rect b="b" l="l" r="r" t="t"/>
              <a:pathLst>
                <a:path extrusionOk="0" h="1285" w="427">
                  <a:moveTo>
                    <a:pt x="286" y="0"/>
                  </a:moveTo>
                  <a:cubicBezTo>
                    <a:pt x="226" y="0"/>
                    <a:pt x="171" y="45"/>
                    <a:pt x="151" y="107"/>
                  </a:cubicBezTo>
                  <a:lnTo>
                    <a:pt x="0" y="483"/>
                  </a:lnTo>
                  <a:lnTo>
                    <a:pt x="0" y="1285"/>
                  </a:lnTo>
                  <a:lnTo>
                    <a:pt x="401" y="182"/>
                  </a:lnTo>
                  <a:cubicBezTo>
                    <a:pt x="426" y="182"/>
                    <a:pt x="426" y="157"/>
                    <a:pt x="426" y="157"/>
                  </a:cubicBezTo>
                  <a:cubicBezTo>
                    <a:pt x="426" y="82"/>
                    <a:pt x="376" y="32"/>
                    <a:pt x="326" y="7"/>
                  </a:cubicBezTo>
                  <a:cubicBezTo>
                    <a:pt x="313" y="2"/>
                    <a:pt x="299" y="0"/>
                    <a:pt x="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4671200" y="3383875"/>
              <a:ext cx="20075" cy="39275"/>
            </a:xfrm>
            <a:custGeom>
              <a:rect b="b" l="l" r="r" t="t"/>
              <a:pathLst>
                <a:path extrusionOk="0" h="1571" w="803">
                  <a:moveTo>
                    <a:pt x="632" y="1"/>
                  </a:moveTo>
                  <a:cubicBezTo>
                    <a:pt x="582" y="1"/>
                    <a:pt x="521" y="29"/>
                    <a:pt x="502" y="85"/>
                  </a:cubicBezTo>
                  <a:lnTo>
                    <a:pt x="26" y="1389"/>
                  </a:lnTo>
                  <a:cubicBezTo>
                    <a:pt x="1" y="1439"/>
                    <a:pt x="51" y="1539"/>
                    <a:pt x="101" y="1564"/>
                  </a:cubicBezTo>
                  <a:cubicBezTo>
                    <a:pt x="114" y="1569"/>
                    <a:pt x="128" y="1571"/>
                    <a:pt x="141" y="1571"/>
                  </a:cubicBezTo>
                  <a:cubicBezTo>
                    <a:pt x="201" y="1571"/>
                    <a:pt x="256" y="1526"/>
                    <a:pt x="277" y="1464"/>
                  </a:cubicBezTo>
                  <a:lnTo>
                    <a:pt x="778" y="186"/>
                  </a:lnTo>
                  <a:cubicBezTo>
                    <a:pt x="803" y="111"/>
                    <a:pt x="753" y="35"/>
                    <a:pt x="678" y="10"/>
                  </a:cubicBezTo>
                  <a:cubicBezTo>
                    <a:pt x="665" y="4"/>
                    <a:pt x="649" y="1"/>
                    <a:pt x="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4679350" y="3493525"/>
              <a:ext cx="20075" cy="39275"/>
            </a:xfrm>
            <a:custGeom>
              <a:rect b="b" l="l" r="r" t="t"/>
              <a:pathLst>
                <a:path extrusionOk="0" h="1571" w="803">
                  <a:moveTo>
                    <a:pt x="647" y="1"/>
                  </a:moveTo>
                  <a:cubicBezTo>
                    <a:pt x="593" y="1"/>
                    <a:pt x="546" y="29"/>
                    <a:pt x="527" y="85"/>
                  </a:cubicBezTo>
                  <a:lnTo>
                    <a:pt x="26" y="1389"/>
                  </a:lnTo>
                  <a:cubicBezTo>
                    <a:pt x="1" y="1464"/>
                    <a:pt x="51" y="1539"/>
                    <a:pt x="126" y="1564"/>
                  </a:cubicBezTo>
                  <a:cubicBezTo>
                    <a:pt x="135" y="1569"/>
                    <a:pt x="146" y="1571"/>
                    <a:pt x="158" y="1571"/>
                  </a:cubicBezTo>
                  <a:cubicBezTo>
                    <a:pt x="210" y="1571"/>
                    <a:pt x="281" y="1530"/>
                    <a:pt x="301" y="1489"/>
                  </a:cubicBezTo>
                  <a:lnTo>
                    <a:pt x="778" y="186"/>
                  </a:lnTo>
                  <a:cubicBezTo>
                    <a:pt x="803" y="111"/>
                    <a:pt x="778" y="35"/>
                    <a:pt x="702" y="10"/>
                  </a:cubicBezTo>
                  <a:cubicBezTo>
                    <a:pt x="684" y="4"/>
                    <a:pt x="665" y="1"/>
                    <a:pt x="647"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4596025" y="3307675"/>
              <a:ext cx="35100" cy="13175"/>
            </a:xfrm>
            <a:custGeom>
              <a:rect b="b" l="l" r="r" t="t"/>
              <a:pathLst>
                <a:path extrusionOk="0" h="527" w="1404">
                  <a:moveTo>
                    <a:pt x="0" y="1"/>
                  </a:moveTo>
                  <a:lnTo>
                    <a:pt x="0" y="276"/>
                  </a:lnTo>
                  <a:lnTo>
                    <a:pt x="1228" y="527"/>
                  </a:lnTo>
                  <a:lnTo>
                    <a:pt x="1253" y="527"/>
                  </a:lnTo>
                  <a:cubicBezTo>
                    <a:pt x="1329" y="527"/>
                    <a:pt x="1379" y="477"/>
                    <a:pt x="1404" y="402"/>
                  </a:cubicBezTo>
                  <a:cubicBezTo>
                    <a:pt x="1404" y="326"/>
                    <a:pt x="1354" y="251"/>
                    <a:pt x="1278" y="251"/>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4641750" y="3465575"/>
              <a:ext cx="41375" cy="13350"/>
            </a:xfrm>
            <a:custGeom>
              <a:rect b="b" l="l" r="r" t="t"/>
              <a:pathLst>
                <a:path extrusionOk="0" h="534" w="1655">
                  <a:moveTo>
                    <a:pt x="176" y="0"/>
                  </a:moveTo>
                  <a:cubicBezTo>
                    <a:pt x="101" y="0"/>
                    <a:pt x="26" y="51"/>
                    <a:pt x="1" y="101"/>
                  </a:cubicBezTo>
                  <a:cubicBezTo>
                    <a:pt x="1" y="176"/>
                    <a:pt x="51" y="251"/>
                    <a:pt x="126" y="276"/>
                  </a:cubicBezTo>
                  <a:lnTo>
                    <a:pt x="1480" y="527"/>
                  </a:lnTo>
                  <a:cubicBezTo>
                    <a:pt x="1493" y="531"/>
                    <a:pt x="1506" y="533"/>
                    <a:pt x="1519" y="533"/>
                  </a:cubicBezTo>
                  <a:cubicBezTo>
                    <a:pt x="1579" y="533"/>
                    <a:pt x="1630" y="488"/>
                    <a:pt x="1630" y="427"/>
                  </a:cubicBezTo>
                  <a:cubicBezTo>
                    <a:pt x="1655" y="351"/>
                    <a:pt x="1605" y="276"/>
                    <a:pt x="1530" y="251"/>
                  </a:cubicBezTo>
                  <a:lnTo>
                    <a:pt x="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4629850" y="3349350"/>
              <a:ext cx="32600" cy="30725"/>
            </a:xfrm>
            <a:custGeom>
              <a:rect b="b" l="l" r="r" t="t"/>
              <a:pathLst>
                <a:path extrusionOk="0" h="1229" w="1304">
                  <a:moveTo>
                    <a:pt x="151" y="0"/>
                  </a:moveTo>
                  <a:cubicBezTo>
                    <a:pt x="113" y="0"/>
                    <a:pt x="76" y="13"/>
                    <a:pt x="51" y="38"/>
                  </a:cubicBezTo>
                  <a:cubicBezTo>
                    <a:pt x="1" y="113"/>
                    <a:pt x="1" y="188"/>
                    <a:pt x="51" y="238"/>
                  </a:cubicBezTo>
                  <a:lnTo>
                    <a:pt x="1053" y="1191"/>
                  </a:lnTo>
                  <a:cubicBezTo>
                    <a:pt x="1078" y="1216"/>
                    <a:pt x="1116" y="1228"/>
                    <a:pt x="1154" y="1228"/>
                  </a:cubicBezTo>
                  <a:cubicBezTo>
                    <a:pt x="1191" y="1228"/>
                    <a:pt x="1229" y="1216"/>
                    <a:pt x="1254" y="1191"/>
                  </a:cubicBezTo>
                  <a:cubicBezTo>
                    <a:pt x="1304" y="1141"/>
                    <a:pt x="1304" y="1040"/>
                    <a:pt x="1254" y="990"/>
                  </a:cubicBezTo>
                  <a:lnTo>
                    <a:pt x="251" y="38"/>
                  </a:lnTo>
                  <a:cubicBezTo>
                    <a:pt x="226" y="13"/>
                    <a:pt x="189" y="0"/>
                    <a:pt x="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4596025" y="3469950"/>
              <a:ext cx="29475" cy="30725"/>
            </a:xfrm>
            <a:custGeom>
              <a:rect b="b" l="l" r="r" t="t"/>
              <a:pathLst>
                <a:path extrusionOk="0" h="1229" w="1179">
                  <a:moveTo>
                    <a:pt x="0" y="1"/>
                  </a:moveTo>
                  <a:lnTo>
                    <a:pt x="0" y="327"/>
                  </a:lnTo>
                  <a:lnTo>
                    <a:pt x="928" y="1179"/>
                  </a:lnTo>
                  <a:cubicBezTo>
                    <a:pt x="953" y="1204"/>
                    <a:pt x="1003" y="1229"/>
                    <a:pt x="1028" y="1229"/>
                  </a:cubicBezTo>
                  <a:cubicBezTo>
                    <a:pt x="1053" y="1229"/>
                    <a:pt x="1103" y="1204"/>
                    <a:pt x="1128" y="1179"/>
                  </a:cubicBezTo>
                  <a:cubicBezTo>
                    <a:pt x="1178" y="1129"/>
                    <a:pt x="1178" y="1028"/>
                    <a:pt x="1128" y="978"/>
                  </a:cubicBezTo>
                  <a:lnTo>
                    <a:pt x="126" y="51"/>
                  </a:lnTo>
                  <a:cubicBezTo>
                    <a:pt x="101" y="26"/>
                    <a:pt x="50" y="1"/>
                    <a:pt x="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4697525" y="3439250"/>
              <a:ext cx="29475" cy="30100"/>
            </a:xfrm>
            <a:custGeom>
              <a:rect b="b" l="l" r="r" t="t"/>
              <a:pathLst>
                <a:path extrusionOk="0" h="1204" w="1179">
                  <a:moveTo>
                    <a:pt x="151" y="1"/>
                  </a:moveTo>
                  <a:cubicBezTo>
                    <a:pt x="126" y="1"/>
                    <a:pt x="76" y="1"/>
                    <a:pt x="51" y="26"/>
                  </a:cubicBezTo>
                  <a:cubicBezTo>
                    <a:pt x="0" y="101"/>
                    <a:pt x="0" y="176"/>
                    <a:pt x="76" y="226"/>
                  </a:cubicBezTo>
                  <a:lnTo>
                    <a:pt x="1078" y="1179"/>
                  </a:lnTo>
                  <a:cubicBezTo>
                    <a:pt x="1103" y="1204"/>
                    <a:pt x="1128" y="1204"/>
                    <a:pt x="1153" y="1204"/>
                  </a:cubicBezTo>
                  <a:lnTo>
                    <a:pt x="1178" y="1204"/>
                  </a:lnTo>
                  <a:cubicBezTo>
                    <a:pt x="1178" y="1154"/>
                    <a:pt x="1153" y="1079"/>
                    <a:pt x="1153" y="1028"/>
                  </a:cubicBezTo>
                  <a:cubicBezTo>
                    <a:pt x="1128" y="953"/>
                    <a:pt x="1128" y="903"/>
                    <a:pt x="1103" y="828"/>
                  </a:cubicBezTo>
                  <a:lnTo>
                    <a:pt x="251" y="26"/>
                  </a:lnTo>
                  <a:cubicBezTo>
                    <a:pt x="226" y="1"/>
                    <a:pt x="201" y="1"/>
                    <a:pt x="151"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4609800" y="3038875"/>
              <a:ext cx="671700" cy="645400"/>
            </a:xfrm>
            <a:custGeom>
              <a:rect b="b" l="l" r="r" t="t"/>
              <a:pathLst>
                <a:path extrusionOk="0" h="25816" w="26868">
                  <a:moveTo>
                    <a:pt x="4186" y="1"/>
                  </a:moveTo>
                  <a:lnTo>
                    <a:pt x="3986" y="3384"/>
                  </a:lnTo>
                  <a:lnTo>
                    <a:pt x="3134" y="17144"/>
                  </a:lnTo>
                  <a:lnTo>
                    <a:pt x="1" y="21855"/>
                  </a:lnTo>
                  <a:lnTo>
                    <a:pt x="652" y="25590"/>
                  </a:lnTo>
                  <a:cubicBezTo>
                    <a:pt x="658" y="25581"/>
                    <a:pt x="977" y="25578"/>
                    <a:pt x="1539" y="25578"/>
                  </a:cubicBezTo>
                  <a:cubicBezTo>
                    <a:pt x="6036" y="25578"/>
                    <a:pt x="26116" y="25815"/>
                    <a:pt x="26116" y="25815"/>
                  </a:cubicBezTo>
                  <a:lnTo>
                    <a:pt x="26868" y="22106"/>
                  </a:lnTo>
                  <a:lnTo>
                    <a:pt x="24337" y="17194"/>
                  </a:lnTo>
                  <a:lnTo>
                    <a:pt x="23484" y="3259"/>
                  </a:lnTo>
                  <a:lnTo>
                    <a:pt x="232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4686875" y="3466200"/>
              <a:ext cx="532600" cy="3775"/>
            </a:xfrm>
            <a:custGeom>
              <a:rect b="b" l="l" r="r" t="t"/>
              <a:pathLst>
                <a:path extrusionOk="0" h="151" w="21304">
                  <a:moveTo>
                    <a:pt x="51" y="1"/>
                  </a:moveTo>
                  <a:cubicBezTo>
                    <a:pt x="25" y="1"/>
                    <a:pt x="0" y="26"/>
                    <a:pt x="0" y="51"/>
                  </a:cubicBezTo>
                  <a:cubicBezTo>
                    <a:pt x="0" y="76"/>
                    <a:pt x="25" y="76"/>
                    <a:pt x="51" y="76"/>
                  </a:cubicBezTo>
                  <a:lnTo>
                    <a:pt x="21254" y="151"/>
                  </a:lnTo>
                  <a:cubicBezTo>
                    <a:pt x="21279" y="151"/>
                    <a:pt x="21304" y="126"/>
                    <a:pt x="21304" y="101"/>
                  </a:cubicBezTo>
                  <a:cubicBezTo>
                    <a:pt x="21304" y="76"/>
                    <a:pt x="21279" y="51"/>
                    <a:pt x="21254" y="51"/>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4709425" y="3038875"/>
              <a:ext cx="487500" cy="84625"/>
            </a:xfrm>
            <a:custGeom>
              <a:rect b="b" l="l" r="r" t="t"/>
              <a:pathLst>
                <a:path extrusionOk="0" h="3385" w="19500">
                  <a:moveTo>
                    <a:pt x="201" y="1"/>
                  </a:moveTo>
                  <a:lnTo>
                    <a:pt x="176" y="251"/>
                  </a:lnTo>
                  <a:lnTo>
                    <a:pt x="126" y="1053"/>
                  </a:lnTo>
                  <a:lnTo>
                    <a:pt x="51" y="2306"/>
                  </a:lnTo>
                  <a:lnTo>
                    <a:pt x="1" y="3384"/>
                  </a:lnTo>
                  <a:lnTo>
                    <a:pt x="1354" y="3359"/>
                  </a:lnTo>
                  <a:lnTo>
                    <a:pt x="3986" y="3359"/>
                  </a:lnTo>
                  <a:lnTo>
                    <a:pt x="5590" y="3334"/>
                  </a:lnTo>
                  <a:lnTo>
                    <a:pt x="17795" y="3259"/>
                  </a:lnTo>
                  <a:lnTo>
                    <a:pt x="19499" y="3259"/>
                  </a:lnTo>
                  <a:lnTo>
                    <a:pt x="19449" y="2432"/>
                  </a:lnTo>
                  <a:lnTo>
                    <a:pt x="19349" y="1053"/>
                  </a:lnTo>
                  <a:lnTo>
                    <a:pt x="192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054050" y="3038875"/>
              <a:ext cx="140375" cy="81475"/>
            </a:xfrm>
            <a:custGeom>
              <a:rect b="b" l="l" r="r" t="t"/>
              <a:pathLst>
                <a:path extrusionOk="0" h="3259" w="5615">
                  <a:moveTo>
                    <a:pt x="0" y="1"/>
                  </a:moveTo>
                  <a:lnTo>
                    <a:pt x="4010" y="3259"/>
                  </a:lnTo>
                  <a:lnTo>
                    <a:pt x="5614" y="3259"/>
                  </a:lnTo>
                  <a:lnTo>
                    <a:pt x="16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120450" y="3038875"/>
              <a:ext cx="75225" cy="60800"/>
            </a:xfrm>
            <a:custGeom>
              <a:rect b="b" l="l" r="r" t="t"/>
              <a:pathLst>
                <a:path extrusionOk="0" h="2432" w="3009">
                  <a:moveTo>
                    <a:pt x="1" y="1"/>
                  </a:moveTo>
                  <a:lnTo>
                    <a:pt x="3008" y="2432"/>
                  </a:lnTo>
                  <a:lnTo>
                    <a:pt x="3008" y="2432"/>
                  </a:lnTo>
                  <a:lnTo>
                    <a:pt x="2908" y="1053"/>
                  </a:lnTo>
                  <a:lnTo>
                    <a:pt x="1605" y="1"/>
                  </a:lnTo>
                  <a:close/>
                </a:path>
              </a:pathLst>
            </a:custGeom>
            <a:solidFill>
              <a:srgbClr val="FFA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4710675" y="3065200"/>
              <a:ext cx="72725" cy="57675"/>
            </a:xfrm>
            <a:custGeom>
              <a:rect b="b" l="l" r="r" t="t"/>
              <a:pathLst>
                <a:path extrusionOk="0" h="2307" w="2909">
                  <a:moveTo>
                    <a:pt x="76" y="0"/>
                  </a:moveTo>
                  <a:lnTo>
                    <a:pt x="1" y="1253"/>
                  </a:lnTo>
                  <a:lnTo>
                    <a:pt x="1304" y="2306"/>
                  </a:lnTo>
                  <a:lnTo>
                    <a:pt x="2908" y="2306"/>
                  </a:lnTo>
                  <a:lnTo>
                    <a:pt x="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4713825" y="3038875"/>
              <a:ext cx="135350" cy="84000"/>
            </a:xfrm>
            <a:custGeom>
              <a:rect b="b" l="l" r="r" t="t"/>
              <a:pathLst>
                <a:path extrusionOk="0" h="3360" w="5414">
                  <a:moveTo>
                    <a:pt x="25" y="1"/>
                  </a:moveTo>
                  <a:lnTo>
                    <a:pt x="0" y="251"/>
                  </a:lnTo>
                  <a:lnTo>
                    <a:pt x="3810" y="3359"/>
                  </a:lnTo>
                  <a:lnTo>
                    <a:pt x="5414" y="3334"/>
                  </a:lnTo>
                  <a:lnTo>
                    <a:pt x="1303" y="1"/>
                  </a:lnTo>
                  <a:close/>
                </a:path>
              </a:pathLst>
            </a:custGeom>
            <a:solidFill>
              <a:srgbClr val="FFA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4767700" y="3057050"/>
              <a:ext cx="372200" cy="48275"/>
            </a:xfrm>
            <a:custGeom>
              <a:rect b="b" l="l" r="r" t="t"/>
              <a:pathLst>
                <a:path extrusionOk="0" h="1931" w="14888">
                  <a:moveTo>
                    <a:pt x="0" y="1"/>
                  </a:moveTo>
                  <a:lnTo>
                    <a:pt x="0" y="1930"/>
                  </a:lnTo>
                  <a:lnTo>
                    <a:pt x="14888" y="1930"/>
                  </a:lnTo>
                  <a:lnTo>
                    <a:pt x="148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4609800" y="3585250"/>
              <a:ext cx="671700" cy="99025"/>
            </a:xfrm>
            <a:custGeom>
              <a:rect b="b" l="l" r="r" t="t"/>
              <a:pathLst>
                <a:path extrusionOk="0" h="3961" w="26868">
                  <a:moveTo>
                    <a:pt x="1" y="0"/>
                  </a:moveTo>
                  <a:lnTo>
                    <a:pt x="652" y="3735"/>
                  </a:lnTo>
                  <a:lnTo>
                    <a:pt x="953" y="3735"/>
                  </a:lnTo>
                  <a:cubicBezTo>
                    <a:pt x="953" y="3722"/>
                    <a:pt x="959" y="3716"/>
                    <a:pt x="969" y="3716"/>
                  </a:cubicBezTo>
                  <a:cubicBezTo>
                    <a:pt x="978" y="3716"/>
                    <a:pt x="991" y="3722"/>
                    <a:pt x="1003" y="3735"/>
                  </a:cubicBezTo>
                  <a:cubicBezTo>
                    <a:pt x="1191" y="3722"/>
                    <a:pt x="1448" y="3716"/>
                    <a:pt x="1768" y="3716"/>
                  </a:cubicBezTo>
                  <a:cubicBezTo>
                    <a:pt x="2087" y="3716"/>
                    <a:pt x="2469" y="3722"/>
                    <a:pt x="2908" y="3735"/>
                  </a:cubicBezTo>
                  <a:lnTo>
                    <a:pt x="2933" y="3735"/>
                  </a:lnTo>
                  <a:cubicBezTo>
                    <a:pt x="7043" y="3760"/>
                    <a:pt x="15715" y="3860"/>
                    <a:pt x="21204" y="3910"/>
                  </a:cubicBezTo>
                  <a:lnTo>
                    <a:pt x="21254" y="3910"/>
                  </a:lnTo>
                  <a:cubicBezTo>
                    <a:pt x="21680" y="3910"/>
                    <a:pt x="22106" y="3910"/>
                    <a:pt x="22482" y="3935"/>
                  </a:cubicBezTo>
                  <a:lnTo>
                    <a:pt x="22532" y="3935"/>
                  </a:lnTo>
                  <a:cubicBezTo>
                    <a:pt x="23610" y="3935"/>
                    <a:pt x="24487" y="3935"/>
                    <a:pt x="25114" y="3960"/>
                  </a:cubicBezTo>
                  <a:lnTo>
                    <a:pt x="26116" y="3960"/>
                  </a:lnTo>
                  <a:lnTo>
                    <a:pt x="26868" y="251"/>
                  </a:lnTo>
                  <a:lnTo>
                    <a:pt x="21454" y="201"/>
                  </a:lnTo>
                  <a:lnTo>
                    <a:pt x="21429" y="20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4689375" y="3615325"/>
              <a:ext cx="132225" cy="4400"/>
            </a:xfrm>
            <a:custGeom>
              <a:rect b="b" l="l" r="r" t="t"/>
              <a:pathLst>
                <a:path extrusionOk="0" h="176" w="5289">
                  <a:moveTo>
                    <a:pt x="76" y="0"/>
                  </a:moveTo>
                  <a:cubicBezTo>
                    <a:pt x="51" y="0"/>
                    <a:pt x="1" y="51"/>
                    <a:pt x="1" y="101"/>
                  </a:cubicBezTo>
                  <a:cubicBezTo>
                    <a:pt x="1" y="151"/>
                    <a:pt x="51" y="176"/>
                    <a:pt x="76" y="176"/>
                  </a:cubicBezTo>
                  <a:lnTo>
                    <a:pt x="5189" y="176"/>
                  </a:lnTo>
                  <a:cubicBezTo>
                    <a:pt x="5239" y="176"/>
                    <a:pt x="5289" y="151"/>
                    <a:pt x="5289" y="101"/>
                  </a:cubicBezTo>
                  <a:cubicBezTo>
                    <a:pt x="5289" y="51"/>
                    <a:pt x="5239" y="0"/>
                    <a:pt x="51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4689375" y="3625975"/>
              <a:ext cx="132225" cy="4400"/>
            </a:xfrm>
            <a:custGeom>
              <a:rect b="b" l="l" r="r" t="t"/>
              <a:pathLst>
                <a:path extrusionOk="0" h="176" w="5289">
                  <a:moveTo>
                    <a:pt x="76" y="1"/>
                  </a:moveTo>
                  <a:cubicBezTo>
                    <a:pt x="51" y="1"/>
                    <a:pt x="1" y="26"/>
                    <a:pt x="1" y="76"/>
                  </a:cubicBezTo>
                  <a:cubicBezTo>
                    <a:pt x="1" y="126"/>
                    <a:pt x="51" y="176"/>
                    <a:pt x="76" y="176"/>
                  </a:cubicBezTo>
                  <a:lnTo>
                    <a:pt x="5189" y="176"/>
                  </a:lnTo>
                  <a:cubicBezTo>
                    <a:pt x="5239" y="176"/>
                    <a:pt x="5289" y="126"/>
                    <a:pt x="5289" y="76"/>
                  </a:cubicBezTo>
                  <a:cubicBezTo>
                    <a:pt x="5289" y="26"/>
                    <a:pt x="5239" y="1"/>
                    <a:pt x="5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4689375" y="3636000"/>
              <a:ext cx="132225" cy="4400"/>
            </a:xfrm>
            <a:custGeom>
              <a:rect b="b" l="l" r="r" t="t"/>
              <a:pathLst>
                <a:path extrusionOk="0" h="176" w="5289">
                  <a:moveTo>
                    <a:pt x="76" y="1"/>
                  </a:moveTo>
                  <a:cubicBezTo>
                    <a:pt x="51" y="1"/>
                    <a:pt x="1" y="51"/>
                    <a:pt x="1" y="101"/>
                  </a:cubicBezTo>
                  <a:cubicBezTo>
                    <a:pt x="1" y="151"/>
                    <a:pt x="51" y="176"/>
                    <a:pt x="76" y="176"/>
                  </a:cubicBezTo>
                  <a:lnTo>
                    <a:pt x="5189" y="176"/>
                  </a:lnTo>
                  <a:cubicBezTo>
                    <a:pt x="5239" y="176"/>
                    <a:pt x="5289" y="151"/>
                    <a:pt x="5289" y="101"/>
                  </a:cubicBezTo>
                  <a:cubicBezTo>
                    <a:pt x="5289" y="51"/>
                    <a:pt x="5239" y="1"/>
                    <a:pt x="5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4689375" y="3646650"/>
              <a:ext cx="132225" cy="4425"/>
            </a:xfrm>
            <a:custGeom>
              <a:rect b="b" l="l" r="r" t="t"/>
              <a:pathLst>
                <a:path extrusionOk="0" h="177" w="5289">
                  <a:moveTo>
                    <a:pt x="76" y="1"/>
                  </a:moveTo>
                  <a:cubicBezTo>
                    <a:pt x="51" y="1"/>
                    <a:pt x="1" y="26"/>
                    <a:pt x="1" y="76"/>
                  </a:cubicBezTo>
                  <a:cubicBezTo>
                    <a:pt x="1" y="126"/>
                    <a:pt x="51" y="176"/>
                    <a:pt x="76" y="176"/>
                  </a:cubicBezTo>
                  <a:lnTo>
                    <a:pt x="5189" y="176"/>
                  </a:lnTo>
                  <a:cubicBezTo>
                    <a:pt x="5239" y="176"/>
                    <a:pt x="5289" y="126"/>
                    <a:pt x="5289" y="76"/>
                  </a:cubicBezTo>
                  <a:cubicBezTo>
                    <a:pt x="5289" y="26"/>
                    <a:pt x="5239" y="1"/>
                    <a:pt x="5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4619200" y="3597150"/>
              <a:ext cx="63925" cy="81475"/>
            </a:xfrm>
            <a:custGeom>
              <a:rect b="b" l="l" r="r" t="t"/>
              <a:pathLst>
                <a:path extrusionOk="0" h="3259" w="2557">
                  <a:moveTo>
                    <a:pt x="26" y="1"/>
                  </a:moveTo>
                  <a:cubicBezTo>
                    <a:pt x="26" y="1"/>
                    <a:pt x="26" y="26"/>
                    <a:pt x="26" y="26"/>
                  </a:cubicBezTo>
                  <a:lnTo>
                    <a:pt x="1" y="26"/>
                  </a:lnTo>
                  <a:lnTo>
                    <a:pt x="577" y="3259"/>
                  </a:lnTo>
                  <a:cubicBezTo>
                    <a:pt x="577" y="3246"/>
                    <a:pt x="583" y="3240"/>
                    <a:pt x="593" y="3240"/>
                  </a:cubicBezTo>
                  <a:cubicBezTo>
                    <a:pt x="602" y="3240"/>
                    <a:pt x="615" y="3246"/>
                    <a:pt x="627" y="3259"/>
                  </a:cubicBezTo>
                  <a:lnTo>
                    <a:pt x="51" y="51"/>
                  </a:lnTo>
                  <a:lnTo>
                    <a:pt x="1905" y="76"/>
                  </a:lnTo>
                  <a:lnTo>
                    <a:pt x="2532" y="3259"/>
                  </a:lnTo>
                  <a:lnTo>
                    <a:pt x="2557" y="3259"/>
                  </a:lnTo>
                  <a:lnTo>
                    <a:pt x="1930" y="51"/>
                  </a:lnTo>
                  <a:lnTo>
                    <a:pt x="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5139875" y="3589000"/>
              <a:ext cx="6300" cy="94025"/>
            </a:xfrm>
            <a:custGeom>
              <a:rect b="b" l="l" r="r" t="t"/>
              <a:pathLst>
                <a:path extrusionOk="0" h="3761" w="252">
                  <a:moveTo>
                    <a:pt x="251" y="1"/>
                  </a:moveTo>
                  <a:cubicBezTo>
                    <a:pt x="226" y="1"/>
                    <a:pt x="226" y="26"/>
                    <a:pt x="226" y="26"/>
                  </a:cubicBezTo>
                  <a:lnTo>
                    <a:pt x="226" y="51"/>
                  </a:lnTo>
                  <a:lnTo>
                    <a:pt x="1" y="3760"/>
                  </a:lnTo>
                  <a:lnTo>
                    <a:pt x="51" y="3760"/>
                  </a:lnTo>
                  <a:lnTo>
                    <a:pt x="251" y="51"/>
                  </a:lnTo>
                  <a:lnTo>
                    <a:pt x="251" y="26"/>
                  </a:lnTo>
                  <a:cubicBezTo>
                    <a:pt x="251" y="26"/>
                    <a:pt x="251" y="1"/>
                    <a:pt x="2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5171825" y="3609675"/>
              <a:ext cx="75850" cy="74600"/>
            </a:xfrm>
            <a:custGeom>
              <a:rect b="b" l="l" r="r" t="t"/>
              <a:pathLst>
                <a:path extrusionOk="0" h="2984" w="3034">
                  <a:moveTo>
                    <a:pt x="352" y="1"/>
                  </a:moveTo>
                  <a:cubicBezTo>
                    <a:pt x="352" y="1"/>
                    <a:pt x="327" y="26"/>
                    <a:pt x="327" y="26"/>
                  </a:cubicBezTo>
                  <a:lnTo>
                    <a:pt x="1" y="2958"/>
                  </a:lnTo>
                  <a:lnTo>
                    <a:pt x="51" y="2958"/>
                  </a:lnTo>
                  <a:lnTo>
                    <a:pt x="377" y="51"/>
                  </a:lnTo>
                  <a:lnTo>
                    <a:pt x="2983" y="51"/>
                  </a:lnTo>
                  <a:lnTo>
                    <a:pt x="2633" y="2983"/>
                  </a:lnTo>
                  <a:lnTo>
                    <a:pt x="2683" y="2983"/>
                  </a:lnTo>
                  <a:lnTo>
                    <a:pt x="3034" y="26"/>
                  </a:lnTo>
                  <a:cubicBezTo>
                    <a:pt x="3034" y="26"/>
                    <a:pt x="3009" y="1"/>
                    <a:pt x="30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680600" y="3490000"/>
              <a:ext cx="58300" cy="18825"/>
            </a:xfrm>
            <a:custGeom>
              <a:rect b="b" l="l" r="r" t="t"/>
              <a:pathLst>
                <a:path extrusionOk="0" h="753" w="2332">
                  <a:moveTo>
                    <a:pt x="1179" y="1"/>
                  </a:moveTo>
                  <a:cubicBezTo>
                    <a:pt x="527" y="1"/>
                    <a:pt x="1" y="176"/>
                    <a:pt x="1" y="377"/>
                  </a:cubicBezTo>
                  <a:cubicBezTo>
                    <a:pt x="1" y="577"/>
                    <a:pt x="527" y="753"/>
                    <a:pt x="1179" y="753"/>
                  </a:cubicBezTo>
                  <a:cubicBezTo>
                    <a:pt x="1805" y="753"/>
                    <a:pt x="2332" y="577"/>
                    <a:pt x="2332" y="377"/>
                  </a:cubicBezTo>
                  <a:cubicBezTo>
                    <a:pt x="2332" y="176"/>
                    <a:pt x="1805"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680600" y="3532625"/>
              <a:ext cx="58300" cy="18825"/>
            </a:xfrm>
            <a:custGeom>
              <a:rect b="b" l="l" r="r" t="t"/>
              <a:pathLst>
                <a:path extrusionOk="0" h="753" w="2332">
                  <a:moveTo>
                    <a:pt x="1179" y="0"/>
                  </a:moveTo>
                  <a:cubicBezTo>
                    <a:pt x="527" y="0"/>
                    <a:pt x="1" y="176"/>
                    <a:pt x="1" y="376"/>
                  </a:cubicBezTo>
                  <a:cubicBezTo>
                    <a:pt x="1" y="577"/>
                    <a:pt x="527" y="752"/>
                    <a:pt x="1179" y="752"/>
                  </a:cubicBezTo>
                  <a:cubicBezTo>
                    <a:pt x="1805" y="752"/>
                    <a:pt x="2332" y="577"/>
                    <a:pt x="2332" y="376"/>
                  </a:cubicBezTo>
                  <a:cubicBezTo>
                    <a:pt x="2332" y="176"/>
                    <a:pt x="1805" y="0"/>
                    <a:pt x="1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778975" y="3490000"/>
              <a:ext cx="57675" cy="18825"/>
            </a:xfrm>
            <a:custGeom>
              <a:rect b="b" l="l" r="r" t="t"/>
              <a:pathLst>
                <a:path extrusionOk="0" h="753" w="2307">
                  <a:moveTo>
                    <a:pt x="1154" y="1"/>
                  </a:moveTo>
                  <a:cubicBezTo>
                    <a:pt x="502" y="1"/>
                    <a:pt x="1" y="176"/>
                    <a:pt x="1" y="377"/>
                  </a:cubicBezTo>
                  <a:cubicBezTo>
                    <a:pt x="1" y="577"/>
                    <a:pt x="502" y="753"/>
                    <a:pt x="1154" y="753"/>
                  </a:cubicBezTo>
                  <a:cubicBezTo>
                    <a:pt x="1805" y="753"/>
                    <a:pt x="2306" y="577"/>
                    <a:pt x="2306" y="377"/>
                  </a:cubicBezTo>
                  <a:cubicBezTo>
                    <a:pt x="2306" y="176"/>
                    <a:pt x="1805" y="1"/>
                    <a:pt x="1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778975" y="3532625"/>
              <a:ext cx="57675" cy="18825"/>
            </a:xfrm>
            <a:custGeom>
              <a:rect b="b" l="l" r="r" t="t"/>
              <a:pathLst>
                <a:path extrusionOk="0" h="753" w="2307">
                  <a:moveTo>
                    <a:pt x="1154" y="0"/>
                  </a:moveTo>
                  <a:cubicBezTo>
                    <a:pt x="502" y="0"/>
                    <a:pt x="1" y="176"/>
                    <a:pt x="1" y="376"/>
                  </a:cubicBezTo>
                  <a:cubicBezTo>
                    <a:pt x="1" y="577"/>
                    <a:pt x="502" y="752"/>
                    <a:pt x="1154" y="752"/>
                  </a:cubicBezTo>
                  <a:cubicBezTo>
                    <a:pt x="1805" y="752"/>
                    <a:pt x="2306" y="577"/>
                    <a:pt x="2306" y="376"/>
                  </a:cubicBezTo>
                  <a:cubicBezTo>
                    <a:pt x="2306" y="176"/>
                    <a:pt x="1805" y="0"/>
                    <a:pt x="11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058425" y="3490000"/>
              <a:ext cx="58300" cy="18825"/>
            </a:xfrm>
            <a:custGeom>
              <a:rect b="b" l="l" r="r" t="t"/>
              <a:pathLst>
                <a:path extrusionOk="0" h="753" w="2332">
                  <a:moveTo>
                    <a:pt x="1179" y="1"/>
                  </a:moveTo>
                  <a:cubicBezTo>
                    <a:pt x="527" y="1"/>
                    <a:pt x="1" y="176"/>
                    <a:pt x="1" y="377"/>
                  </a:cubicBezTo>
                  <a:cubicBezTo>
                    <a:pt x="1" y="577"/>
                    <a:pt x="527" y="753"/>
                    <a:pt x="1179" y="753"/>
                  </a:cubicBezTo>
                  <a:cubicBezTo>
                    <a:pt x="1805" y="753"/>
                    <a:pt x="2331" y="577"/>
                    <a:pt x="2331" y="377"/>
                  </a:cubicBezTo>
                  <a:cubicBezTo>
                    <a:pt x="2331" y="176"/>
                    <a:pt x="1805" y="1"/>
                    <a:pt x="1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058425" y="3532625"/>
              <a:ext cx="58300" cy="18825"/>
            </a:xfrm>
            <a:custGeom>
              <a:rect b="b" l="l" r="r" t="t"/>
              <a:pathLst>
                <a:path extrusionOk="0" h="753" w="2332">
                  <a:moveTo>
                    <a:pt x="1179" y="0"/>
                  </a:moveTo>
                  <a:cubicBezTo>
                    <a:pt x="527" y="0"/>
                    <a:pt x="1" y="176"/>
                    <a:pt x="1" y="376"/>
                  </a:cubicBezTo>
                  <a:cubicBezTo>
                    <a:pt x="1" y="577"/>
                    <a:pt x="527" y="752"/>
                    <a:pt x="1179" y="752"/>
                  </a:cubicBezTo>
                  <a:cubicBezTo>
                    <a:pt x="1805" y="752"/>
                    <a:pt x="2331" y="577"/>
                    <a:pt x="2331" y="376"/>
                  </a:cubicBezTo>
                  <a:cubicBezTo>
                    <a:pt x="2331" y="176"/>
                    <a:pt x="1805" y="0"/>
                    <a:pt x="1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156175" y="3490000"/>
              <a:ext cx="58300" cy="18825"/>
            </a:xfrm>
            <a:custGeom>
              <a:rect b="b" l="l" r="r" t="t"/>
              <a:pathLst>
                <a:path extrusionOk="0" h="753" w="2332">
                  <a:moveTo>
                    <a:pt x="1178" y="1"/>
                  </a:moveTo>
                  <a:cubicBezTo>
                    <a:pt x="527" y="1"/>
                    <a:pt x="0" y="176"/>
                    <a:pt x="0" y="377"/>
                  </a:cubicBezTo>
                  <a:cubicBezTo>
                    <a:pt x="0" y="577"/>
                    <a:pt x="527" y="753"/>
                    <a:pt x="1178" y="753"/>
                  </a:cubicBezTo>
                  <a:cubicBezTo>
                    <a:pt x="1805" y="753"/>
                    <a:pt x="2331" y="577"/>
                    <a:pt x="2331" y="377"/>
                  </a:cubicBezTo>
                  <a:cubicBezTo>
                    <a:pt x="2331" y="176"/>
                    <a:pt x="1805" y="1"/>
                    <a:pt x="11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5156175" y="3532625"/>
              <a:ext cx="58300" cy="18825"/>
            </a:xfrm>
            <a:custGeom>
              <a:rect b="b" l="l" r="r" t="t"/>
              <a:pathLst>
                <a:path extrusionOk="0" h="753" w="2332">
                  <a:moveTo>
                    <a:pt x="1178" y="0"/>
                  </a:moveTo>
                  <a:cubicBezTo>
                    <a:pt x="527" y="0"/>
                    <a:pt x="0" y="176"/>
                    <a:pt x="0" y="376"/>
                  </a:cubicBezTo>
                  <a:cubicBezTo>
                    <a:pt x="0" y="577"/>
                    <a:pt x="527" y="752"/>
                    <a:pt x="1178" y="752"/>
                  </a:cubicBezTo>
                  <a:cubicBezTo>
                    <a:pt x="1805" y="752"/>
                    <a:pt x="2331" y="577"/>
                    <a:pt x="2331" y="376"/>
                  </a:cubicBezTo>
                  <a:cubicBezTo>
                    <a:pt x="2331" y="176"/>
                    <a:pt x="1805" y="0"/>
                    <a:pt x="1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894900" y="3521350"/>
              <a:ext cx="131600" cy="38850"/>
            </a:xfrm>
            <a:custGeom>
              <a:rect b="b" l="l" r="r" t="t"/>
              <a:pathLst>
                <a:path extrusionOk="0" h="1554" w="5264">
                  <a:moveTo>
                    <a:pt x="2632" y="100"/>
                  </a:moveTo>
                  <a:cubicBezTo>
                    <a:pt x="4161" y="100"/>
                    <a:pt x="5188" y="451"/>
                    <a:pt x="5188" y="777"/>
                  </a:cubicBezTo>
                  <a:cubicBezTo>
                    <a:pt x="5188" y="1103"/>
                    <a:pt x="4161" y="1454"/>
                    <a:pt x="2632" y="1454"/>
                  </a:cubicBezTo>
                  <a:cubicBezTo>
                    <a:pt x="1128" y="1454"/>
                    <a:pt x="100" y="1103"/>
                    <a:pt x="100" y="777"/>
                  </a:cubicBezTo>
                  <a:cubicBezTo>
                    <a:pt x="100" y="451"/>
                    <a:pt x="1128" y="100"/>
                    <a:pt x="2632" y="100"/>
                  </a:cubicBezTo>
                  <a:close/>
                  <a:moveTo>
                    <a:pt x="2632" y="0"/>
                  </a:moveTo>
                  <a:cubicBezTo>
                    <a:pt x="1354" y="0"/>
                    <a:pt x="0" y="301"/>
                    <a:pt x="0" y="777"/>
                  </a:cubicBezTo>
                  <a:cubicBezTo>
                    <a:pt x="0" y="1253"/>
                    <a:pt x="1354" y="1554"/>
                    <a:pt x="2632" y="1554"/>
                  </a:cubicBezTo>
                  <a:cubicBezTo>
                    <a:pt x="3935" y="1554"/>
                    <a:pt x="5263" y="1253"/>
                    <a:pt x="5263" y="777"/>
                  </a:cubicBezTo>
                  <a:cubicBezTo>
                    <a:pt x="5263" y="301"/>
                    <a:pt x="3935" y="0"/>
                    <a:pt x="2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60050" y="3478725"/>
              <a:ext cx="1900" cy="63325"/>
            </a:xfrm>
            <a:custGeom>
              <a:rect b="b" l="l" r="r" t="t"/>
              <a:pathLst>
                <a:path extrusionOk="0" h="2533" w="76">
                  <a:moveTo>
                    <a:pt x="26" y="1"/>
                  </a:moveTo>
                  <a:cubicBezTo>
                    <a:pt x="1" y="1"/>
                    <a:pt x="1" y="26"/>
                    <a:pt x="1" y="51"/>
                  </a:cubicBezTo>
                  <a:lnTo>
                    <a:pt x="1" y="2482"/>
                  </a:lnTo>
                  <a:cubicBezTo>
                    <a:pt x="1" y="2507"/>
                    <a:pt x="1" y="2532"/>
                    <a:pt x="26" y="2532"/>
                  </a:cubicBezTo>
                  <a:cubicBezTo>
                    <a:pt x="51" y="2532"/>
                    <a:pt x="76" y="2507"/>
                    <a:pt x="76" y="2482"/>
                  </a:cubicBezTo>
                  <a:lnTo>
                    <a:pt x="76" y="51"/>
                  </a:lnTo>
                  <a:cubicBezTo>
                    <a:pt x="76" y="26"/>
                    <a:pt x="51"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4935625" y="3456800"/>
              <a:ext cx="47650" cy="48275"/>
            </a:xfrm>
            <a:custGeom>
              <a:rect b="b" l="l" r="r" t="t"/>
              <a:pathLst>
                <a:path extrusionOk="0" h="1931" w="1906">
                  <a:moveTo>
                    <a:pt x="953" y="1"/>
                  </a:moveTo>
                  <a:cubicBezTo>
                    <a:pt x="426" y="1"/>
                    <a:pt x="0" y="427"/>
                    <a:pt x="0" y="953"/>
                  </a:cubicBezTo>
                  <a:cubicBezTo>
                    <a:pt x="0" y="1504"/>
                    <a:pt x="426" y="1930"/>
                    <a:pt x="953" y="1930"/>
                  </a:cubicBezTo>
                  <a:cubicBezTo>
                    <a:pt x="1479" y="1930"/>
                    <a:pt x="1905" y="1504"/>
                    <a:pt x="1905" y="953"/>
                  </a:cubicBezTo>
                  <a:cubicBezTo>
                    <a:pt x="1905" y="427"/>
                    <a:pt x="1479" y="1"/>
                    <a:pt x="9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715700" y="3149775"/>
              <a:ext cx="480600" cy="290750"/>
            </a:xfrm>
            <a:custGeom>
              <a:rect b="b" l="l" r="r" t="t"/>
              <a:pathLst>
                <a:path extrusionOk="0" h="11630" w="19224">
                  <a:moveTo>
                    <a:pt x="852" y="1"/>
                  </a:moveTo>
                  <a:lnTo>
                    <a:pt x="0" y="11630"/>
                  </a:lnTo>
                  <a:lnTo>
                    <a:pt x="19223" y="11630"/>
                  </a:lnTo>
                  <a:lnTo>
                    <a:pt x="185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736375" y="3162325"/>
              <a:ext cx="432350" cy="260675"/>
            </a:xfrm>
            <a:custGeom>
              <a:rect b="b" l="l" r="r" t="t"/>
              <a:pathLst>
                <a:path extrusionOk="0" h="10427" w="17294">
                  <a:moveTo>
                    <a:pt x="777" y="0"/>
                  </a:moveTo>
                  <a:lnTo>
                    <a:pt x="251" y="7293"/>
                  </a:lnTo>
                  <a:lnTo>
                    <a:pt x="0" y="10426"/>
                  </a:lnTo>
                  <a:lnTo>
                    <a:pt x="17294" y="10426"/>
                  </a:lnTo>
                  <a:lnTo>
                    <a:pt x="17093" y="7293"/>
                  </a:lnTo>
                  <a:lnTo>
                    <a:pt x="166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736375" y="3344650"/>
              <a:ext cx="432350" cy="78350"/>
            </a:xfrm>
            <a:custGeom>
              <a:rect b="b" l="l" r="r" t="t"/>
              <a:pathLst>
                <a:path extrusionOk="0" h="3134" w="17294">
                  <a:moveTo>
                    <a:pt x="251" y="0"/>
                  </a:moveTo>
                  <a:lnTo>
                    <a:pt x="176" y="852"/>
                  </a:lnTo>
                  <a:lnTo>
                    <a:pt x="101" y="1930"/>
                  </a:lnTo>
                  <a:lnTo>
                    <a:pt x="50" y="2682"/>
                  </a:lnTo>
                  <a:lnTo>
                    <a:pt x="0" y="3133"/>
                  </a:lnTo>
                  <a:lnTo>
                    <a:pt x="17294" y="3133"/>
                  </a:lnTo>
                  <a:lnTo>
                    <a:pt x="17244" y="2306"/>
                  </a:lnTo>
                  <a:lnTo>
                    <a:pt x="17218" y="1930"/>
                  </a:lnTo>
                  <a:lnTo>
                    <a:pt x="17168" y="852"/>
                  </a:lnTo>
                  <a:lnTo>
                    <a:pt x="170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4736375" y="3365950"/>
              <a:ext cx="432350" cy="57050"/>
            </a:xfrm>
            <a:custGeom>
              <a:rect b="b" l="l" r="r" t="t"/>
              <a:pathLst>
                <a:path extrusionOk="0" h="2282" w="17294">
                  <a:moveTo>
                    <a:pt x="176" y="0"/>
                  </a:moveTo>
                  <a:lnTo>
                    <a:pt x="101" y="1078"/>
                  </a:lnTo>
                  <a:lnTo>
                    <a:pt x="50" y="1830"/>
                  </a:lnTo>
                  <a:lnTo>
                    <a:pt x="0" y="2281"/>
                  </a:lnTo>
                  <a:lnTo>
                    <a:pt x="17294" y="2281"/>
                  </a:lnTo>
                  <a:lnTo>
                    <a:pt x="17244" y="1454"/>
                  </a:lnTo>
                  <a:lnTo>
                    <a:pt x="17218" y="1078"/>
                  </a:lnTo>
                  <a:lnTo>
                    <a:pt x="171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4736375" y="3392900"/>
              <a:ext cx="432350" cy="30100"/>
            </a:xfrm>
            <a:custGeom>
              <a:rect b="b" l="l" r="r" t="t"/>
              <a:pathLst>
                <a:path extrusionOk="0" h="1204" w="17294">
                  <a:moveTo>
                    <a:pt x="101" y="0"/>
                  </a:moveTo>
                  <a:lnTo>
                    <a:pt x="50" y="752"/>
                  </a:lnTo>
                  <a:lnTo>
                    <a:pt x="0" y="1203"/>
                  </a:lnTo>
                  <a:lnTo>
                    <a:pt x="17294" y="1203"/>
                  </a:lnTo>
                  <a:lnTo>
                    <a:pt x="17244" y="376"/>
                  </a:lnTo>
                  <a:lnTo>
                    <a:pt x="17218"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4736375" y="3401675"/>
              <a:ext cx="52025" cy="21325"/>
            </a:xfrm>
            <a:custGeom>
              <a:rect b="b" l="l" r="r" t="t"/>
              <a:pathLst>
                <a:path extrusionOk="0" h="853" w="2081">
                  <a:moveTo>
                    <a:pt x="953" y="0"/>
                  </a:moveTo>
                  <a:cubicBezTo>
                    <a:pt x="577" y="0"/>
                    <a:pt x="251" y="150"/>
                    <a:pt x="50" y="401"/>
                  </a:cubicBezTo>
                  <a:lnTo>
                    <a:pt x="0" y="852"/>
                  </a:lnTo>
                  <a:lnTo>
                    <a:pt x="2081" y="852"/>
                  </a:lnTo>
                  <a:cubicBezTo>
                    <a:pt x="1955" y="351"/>
                    <a:pt x="1479" y="0"/>
                    <a:pt x="9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4789000" y="3401675"/>
              <a:ext cx="57675" cy="21325"/>
            </a:xfrm>
            <a:custGeom>
              <a:rect b="b" l="l" r="r" t="t"/>
              <a:pathLst>
                <a:path extrusionOk="0" h="853" w="2307">
                  <a:moveTo>
                    <a:pt x="1154" y="0"/>
                  </a:moveTo>
                  <a:cubicBezTo>
                    <a:pt x="602" y="0"/>
                    <a:pt x="126" y="351"/>
                    <a:pt x="1" y="852"/>
                  </a:cubicBezTo>
                  <a:lnTo>
                    <a:pt x="2306" y="852"/>
                  </a:lnTo>
                  <a:cubicBezTo>
                    <a:pt x="2281" y="827"/>
                    <a:pt x="2281" y="802"/>
                    <a:pt x="2281" y="777"/>
                  </a:cubicBezTo>
                  <a:cubicBezTo>
                    <a:pt x="2106" y="326"/>
                    <a:pt x="1655" y="0"/>
                    <a:pt x="1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4844775" y="3401675"/>
              <a:ext cx="57650" cy="21325"/>
            </a:xfrm>
            <a:custGeom>
              <a:rect b="b" l="l" r="r" t="t"/>
              <a:pathLst>
                <a:path extrusionOk="0" h="853" w="2306">
                  <a:moveTo>
                    <a:pt x="1153" y="0"/>
                  </a:moveTo>
                  <a:cubicBezTo>
                    <a:pt x="652" y="0"/>
                    <a:pt x="201" y="326"/>
                    <a:pt x="50" y="777"/>
                  </a:cubicBezTo>
                  <a:cubicBezTo>
                    <a:pt x="25" y="802"/>
                    <a:pt x="25" y="827"/>
                    <a:pt x="0" y="852"/>
                  </a:cubicBezTo>
                  <a:lnTo>
                    <a:pt x="2306" y="852"/>
                  </a:lnTo>
                  <a:cubicBezTo>
                    <a:pt x="2181" y="351"/>
                    <a:pt x="1704" y="0"/>
                    <a:pt x="1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4903050" y="3401675"/>
              <a:ext cx="57650" cy="21325"/>
            </a:xfrm>
            <a:custGeom>
              <a:rect b="b" l="l" r="r" t="t"/>
              <a:pathLst>
                <a:path extrusionOk="0" h="853" w="2306">
                  <a:moveTo>
                    <a:pt x="1153" y="0"/>
                  </a:moveTo>
                  <a:cubicBezTo>
                    <a:pt x="602" y="0"/>
                    <a:pt x="125" y="351"/>
                    <a:pt x="0" y="852"/>
                  </a:cubicBezTo>
                  <a:lnTo>
                    <a:pt x="2306" y="852"/>
                  </a:lnTo>
                  <a:cubicBezTo>
                    <a:pt x="2281" y="827"/>
                    <a:pt x="2281" y="802"/>
                    <a:pt x="2256" y="777"/>
                  </a:cubicBezTo>
                  <a:cubicBezTo>
                    <a:pt x="2105" y="326"/>
                    <a:pt x="1654" y="0"/>
                    <a:pt x="1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4958800" y="3401675"/>
              <a:ext cx="57675" cy="21325"/>
            </a:xfrm>
            <a:custGeom>
              <a:rect b="b" l="l" r="r" t="t"/>
              <a:pathLst>
                <a:path extrusionOk="0" h="853" w="2307">
                  <a:moveTo>
                    <a:pt x="1154" y="0"/>
                  </a:moveTo>
                  <a:cubicBezTo>
                    <a:pt x="652" y="0"/>
                    <a:pt x="201" y="326"/>
                    <a:pt x="26" y="777"/>
                  </a:cubicBezTo>
                  <a:cubicBezTo>
                    <a:pt x="26" y="802"/>
                    <a:pt x="26" y="827"/>
                    <a:pt x="1" y="852"/>
                  </a:cubicBezTo>
                  <a:lnTo>
                    <a:pt x="2306" y="852"/>
                  </a:lnTo>
                  <a:cubicBezTo>
                    <a:pt x="2181" y="351"/>
                    <a:pt x="1705" y="0"/>
                    <a:pt x="1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016450" y="3401675"/>
              <a:ext cx="57675" cy="21325"/>
            </a:xfrm>
            <a:custGeom>
              <a:rect b="b" l="l" r="r" t="t"/>
              <a:pathLst>
                <a:path extrusionOk="0" h="853" w="2307">
                  <a:moveTo>
                    <a:pt x="1153" y="0"/>
                  </a:moveTo>
                  <a:cubicBezTo>
                    <a:pt x="627" y="0"/>
                    <a:pt x="151" y="351"/>
                    <a:pt x="0" y="852"/>
                  </a:cubicBezTo>
                  <a:lnTo>
                    <a:pt x="2306" y="852"/>
                  </a:lnTo>
                  <a:cubicBezTo>
                    <a:pt x="2306" y="827"/>
                    <a:pt x="2306" y="802"/>
                    <a:pt x="2281" y="777"/>
                  </a:cubicBezTo>
                  <a:cubicBezTo>
                    <a:pt x="2131" y="326"/>
                    <a:pt x="1680" y="0"/>
                    <a:pt x="1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072850" y="3401675"/>
              <a:ext cx="57650" cy="21325"/>
            </a:xfrm>
            <a:custGeom>
              <a:rect b="b" l="l" r="r" t="t"/>
              <a:pathLst>
                <a:path extrusionOk="0" h="853" w="2306">
                  <a:moveTo>
                    <a:pt x="1153" y="0"/>
                  </a:moveTo>
                  <a:cubicBezTo>
                    <a:pt x="652" y="0"/>
                    <a:pt x="201" y="326"/>
                    <a:pt x="25" y="777"/>
                  </a:cubicBezTo>
                  <a:cubicBezTo>
                    <a:pt x="25" y="802"/>
                    <a:pt x="25" y="827"/>
                    <a:pt x="0" y="852"/>
                  </a:cubicBezTo>
                  <a:lnTo>
                    <a:pt x="2306" y="852"/>
                  </a:lnTo>
                  <a:cubicBezTo>
                    <a:pt x="2181" y="351"/>
                    <a:pt x="1704" y="0"/>
                    <a:pt x="1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5130475" y="3401675"/>
              <a:ext cx="38250" cy="21325"/>
            </a:xfrm>
            <a:custGeom>
              <a:rect b="b" l="l" r="r" t="t"/>
              <a:pathLst>
                <a:path extrusionOk="0" h="853" w="1530">
                  <a:moveTo>
                    <a:pt x="1154" y="0"/>
                  </a:moveTo>
                  <a:cubicBezTo>
                    <a:pt x="602" y="0"/>
                    <a:pt x="151" y="351"/>
                    <a:pt x="1" y="852"/>
                  </a:cubicBezTo>
                  <a:lnTo>
                    <a:pt x="1530" y="852"/>
                  </a:lnTo>
                  <a:lnTo>
                    <a:pt x="1480" y="25"/>
                  </a:lnTo>
                  <a:cubicBezTo>
                    <a:pt x="1379" y="0"/>
                    <a:pt x="1279" y="0"/>
                    <a:pt x="1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4775850" y="3180475"/>
              <a:ext cx="31975" cy="32000"/>
            </a:xfrm>
            <a:custGeom>
              <a:rect b="b" l="l" r="r" t="t"/>
              <a:pathLst>
                <a:path extrusionOk="0" h="1280" w="1279">
                  <a:moveTo>
                    <a:pt x="627" y="1"/>
                  </a:moveTo>
                  <a:cubicBezTo>
                    <a:pt x="276" y="1"/>
                    <a:pt x="0" y="277"/>
                    <a:pt x="0" y="627"/>
                  </a:cubicBezTo>
                  <a:cubicBezTo>
                    <a:pt x="0" y="978"/>
                    <a:pt x="276" y="1279"/>
                    <a:pt x="627" y="1279"/>
                  </a:cubicBezTo>
                  <a:cubicBezTo>
                    <a:pt x="978" y="1279"/>
                    <a:pt x="1279" y="978"/>
                    <a:pt x="1279" y="627"/>
                  </a:cubicBezTo>
                  <a:cubicBezTo>
                    <a:pt x="1279" y="277"/>
                    <a:pt x="978" y="1"/>
                    <a:pt x="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4822850" y="3180475"/>
              <a:ext cx="31975" cy="32000"/>
            </a:xfrm>
            <a:custGeom>
              <a:rect b="b" l="l" r="r" t="t"/>
              <a:pathLst>
                <a:path extrusionOk="0" h="1280" w="1279">
                  <a:moveTo>
                    <a:pt x="652" y="1"/>
                  </a:moveTo>
                  <a:cubicBezTo>
                    <a:pt x="301" y="1"/>
                    <a:pt x="0" y="277"/>
                    <a:pt x="0" y="627"/>
                  </a:cubicBezTo>
                  <a:cubicBezTo>
                    <a:pt x="0" y="978"/>
                    <a:pt x="301" y="1279"/>
                    <a:pt x="652" y="1279"/>
                  </a:cubicBezTo>
                  <a:cubicBezTo>
                    <a:pt x="1003" y="1279"/>
                    <a:pt x="1278" y="978"/>
                    <a:pt x="1278" y="627"/>
                  </a:cubicBezTo>
                  <a:cubicBezTo>
                    <a:pt x="1278" y="277"/>
                    <a:pt x="1003" y="1"/>
                    <a:pt x="6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4870450" y="3180475"/>
              <a:ext cx="31975" cy="32000"/>
            </a:xfrm>
            <a:custGeom>
              <a:rect b="b" l="l" r="r" t="t"/>
              <a:pathLst>
                <a:path extrusionOk="0" h="1280" w="1279">
                  <a:moveTo>
                    <a:pt x="627" y="1"/>
                  </a:moveTo>
                  <a:cubicBezTo>
                    <a:pt x="276" y="1"/>
                    <a:pt x="1" y="277"/>
                    <a:pt x="1" y="627"/>
                  </a:cubicBezTo>
                  <a:cubicBezTo>
                    <a:pt x="1" y="978"/>
                    <a:pt x="276" y="1279"/>
                    <a:pt x="627" y="1279"/>
                  </a:cubicBezTo>
                  <a:cubicBezTo>
                    <a:pt x="978" y="1279"/>
                    <a:pt x="1279" y="978"/>
                    <a:pt x="1279" y="627"/>
                  </a:cubicBezTo>
                  <a:cubicBezTo>
                    <a:pt x="1279" y="277"/>
                    <a:pt x="978" y="1"/>
                    <a:pt x="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5037750" y="3183000"/>
              <a:ext cx="97775" cy="17550"/>
            </a:xfrm>
            <a:custGeom>
              <a:rect b="b" l="l" r="r" t="t"/>
              <a:pathLst>
                <a:path extrusionOk="0" h="702" w="3911">
                  <a:moveTo>
                    <a:pt x="376" y="0"/>
                  </a:moveTo>
                  <a:cubicBezTo>
                    <a:pt x="176" y="0"/>
                    <a:pt x="1" y="151"/>
                    <a:pt x="1" y="351"/>
                  </a:cubicBezTo>
                  <a:cubicBezTo>
                    <a:pt x="1" y="552"/>
                    <a:pt x="176" y="702"/>
                    <a:pt x="376" y="702"/>
                  </a:cubicBezTo>
                  <a:lnTo>
                    <a:pt x="3559" y="702"/>
                  </a:lnTo>
                  <a:cubicBezTo>
                    <a:pt x="3760" y="702"/>
                    <a:pt x="3910" y="552"/>
                    <a:pt x="3910" y="351"/>
                  </a:cubicBezTo>
                  <a:cubicBezTo>
                    <a:pt x="3910" y="151"/>
                    <a:pt x="3760" y="0"/>
                    <a:pt x="3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4858550" y="3229975"/>
              <a:ext cx="43250" cy="43275"/>
            </a:xfrm>
            <a:custGeom>
              <a:rect b="b" l="l" r="r" t="t"/>
              <a:pathLst>
                <a:path extrusionOk="0" h="1731" w="1730">
                  <a:moveTo>
                    <a:pt x="502" y="1"/>
                  </a:moveTo>
                  <a:lnTo>
                    <a:pt x="502" y="226"/>
                  </a:lnTo>
                  <a:lnTo>
                    <a:pt x="251" y="226"/>
                  </a:lnTo>
                  <a:lnTo>
                    <a:pt x="251" y="477"/>
                  </a:lnTo>
                  <a:lnTo>
                    <a:pt x="1" y="477"/>
                  </a:lnTo>
                  <a:lnTo>
                    <a:pt x="1" y="1229"/>
                  </a:lnTo>
                  <a:lnTo>
                    <a:pt x="226" y="1229"/>
                  </a:lnTo>
                  <a:lnTo>
                    <a:pt x="226" y="1480"/>
                  </a:lnTo>
                  <a:lnTo>
                    <a:pt x="477" y="1480"/>
                  </a:lnTo>
                  <a:lnTo>
                    <a:pt x="477" y="1730"/>
                  </a:lnTo>
                  <a:lnTo>
                    <a:pt x="1730" y="1730"/>
                  </a:lnTo>
                  <a:lnTo>
                    <a:pt x="1730" y="753"/>
                  </a:lnTo>
                  <a:lnTo>
                    <a:pt x="978" y="728"/>
                  </a:lnTo>
                  <a:lnTo>
                    <a:pt x="978" y="978"/>
                  </a:lnTo>
                  <a:lnTo>
                    <a:pt x="1229" y="978"/>
                  </a:lnTo>
                  <a:lnTo>
                    <a:pt x="1229" y="1480"/>
                  </a:lnTo>
                  <a:lnTo>
                    <a:pt x="727" y="1480"/>
                  </a:lnTo>
                  <a:lnTo>
                    <a:pt x="727" y="1229"/>
                  </a:lnTo>
                  <a:lnTo>
                    <a:pt x="477" y="1229"/>
                  </a:lnTo>
                  <a:lnTo>
                    <a:pt x="502" y="477"/>
                  </a:lnTo>
                  <a:lnTo>
                    <a:pt x="752" y="477"/>
                  </a:lnTo>
                  <a:lnTo>
                    <a:pt x="752" y="251"/>
                  </a:lnTo>
                  <a:lnTo>
                    <a:pt x="1730" y="251"/>
                  </a:lnTo>
                  <a:lnTo>
                    <a:pt x="17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4908050" y="3229975"/>
              <a:ext cx="43250" cy="43900"/>
            </a:xfrm>
            <a:custGeom>
              <a:rect b="b" l="l" r="r" t="t"/>
              <a:pathLst>
                <a:path extrusionOk="0" h="1756" w="1730">
                  <a:moveTo>
                    <a:pt x="1003" y="251"/>
                  </a:moveTo>
                  <a:lnTo>
                    <a:pt x="1003" y="502"/>
                  </a:lnTo>
                  <a:lnTo>
                    <a:pt x="1254" y="502"/>
                  </a:lnTo>
                  <a:lnTo>
                    <a:pt x="1229" y="1003"/>
                  </a:lnTo>
                  <a:lnTo>
                    <a:pt x="502" y="1003"/>
                  </a:lnTo>
                  <a:lnTo>
                    <a:pt x="502" y="502"/>
                  </a:lnTo>
                  <a:lnTo>
                    <a:pt x="752" y="502"/>
                  </a:lnTo>
                  <a:lnTo>
                    <a:pt x="752" y="251"/>
                  </a:lnTo>
                  <a:close/>
                  <a:moveTo>
                    <a:pt x="502" y="1"/>
                  </a:moveTo>
                  <a:lnTo>
                    <a:pt x="502" y="251"/>
                  </a:lnTo>
                  <a:lnTo>
                    <a:pt x="251" y="251"/>
                  </a:lnTo>
                  <a:lnTo>
                    <a:pt x="251" y="502"/>
                  </a:lnTo>
                  <a:lnTo>
                    <a:pt x="1" y="502"/>
                  </a:lnTo>
                  <a:lnTo>
                    <a:pt x="1" y="1730"/>
                  </a:lnTo>
                  <a:lnTo>
                    <a:pt x="477" y="1755"/>
                  </a:lnTo>
                  <a:lnTo>
                    <a:pt x="502" y="1254"/>
                  </a:lnTo>
                  <a:lnTo>
                    <a:pt x="1229" y="1254"/>
                  </a:lnTo>
                  <a:lnTo>
                    <a:pt x="1229" y="1755"/>
                  </a:lnTo>
                  <a:lnTo>
                    <a:pt x="1730" y="1755"/>
                  </a:lnTo>
                  <a:lnTo>
                    <a:pt x="1730" y="502"/>
                  </a:lnTo>
                  <a:lnTo>
                    <a:pt x="1504" y="502"/>
                  </a:lnTo>
                  <a:lnTo>
                    <a:pt x="1504" y="251"/>
                  </a:lnTo>
                  <a:lnTo>
                    <a:pt x="1254" y="251"/>
                  </a:lnTo>
                  <a:lnTo>
                    <a:pt x="1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4957550" y="3230600"/>
              <a:ext cx="43875" cy="43900"/>
            </a:xfrm>
            <a:custGeom>
              <a:rect b="b" l="l" r="r" t="t"/>
              <a:pathLst>
                <a:path extrusionOk="0" h="1756" w="1755">
                  <a:moveTo>
                    <a:pt x="1" y="1"/>
                  </a:moveTo>
                  <a:lnTo>
                    <a:pt x="1" y="1730"/>
                  </a:lnTo>
                  <a:lnTo>
                    <a:pt x="502" y="1730"/>
                  </a:lnTo>
                  <a:lnTo>
                    <a:pt x="502" y="753"/>
                  </a:lnTo>
                  <a:lnTo>
                    <a:pt x="752" y="753"/>
                  </a:lnTo>
                  <a:lnTo>
                    <a:pt x="752" y="1254"/>
                  </a:lnTo>
                  <a:lnTo>
                    <a:pt x="1003" y="1254"/>
                  </a:lnTo>
                  <a:lnTo>
                    <a:pt x="1003" y="753"/>
                  </a:lnTo>
                  <a:lnTo>
                    <a:pt x="1254" y="753"/>
                  </a:lnTo>
                  <a:lnTo>
                    <a:pt x="1229" y="1755"/>
                  </a:lnTo>
                  <a:lnTo>
                    <a:pt x="1730" y="1755"/>
                  </a:lnTo>
                  <a:lnTo>
                    <a:pt x="1755" y="1"/>
                  </a:lnTo>
                  <a:lnTo>
                    <a:pt x="1254" y="1"/>
                  </a:lnTo>
                  <a:lnTo>
                    <a:pt x="1254" y="252"/>
                  </a:lnTo>
                  <a:lnTo>
                    <a:pt x="1003" y="252"/>
                  </a:lnTo>
                  <a:lnTo>
                    <a:pt x="1003" y="502"/>
                  </a:lnTo>
                  <a:lnTo>
                    <a:pt x="752" y="502"/>
                  </a:lnTo>
                  <a:lnTo>
                    <a:pt x="752" y="252"/>
                  </a:lnTo>
                  <a:lnTo>
                    <a:pt x="502" y="252"/>
                  </a:lnTo>
                  <a:lnTo>
                    <a:pt x="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007050" y="3230600"/>
              <a:ext cx="43875" cy="43900"/>
            </a:xfrm>
            <a:custGeom>
              <a:rect b="b" l="l" r="r" t="t"/>
              <a:pathLst>
                <a:path extrusionOk="0" h="1756" w="1755">
                  <a:moveTo>
                    <a:pt x="26" y="1"/>
                  </a:moveTo>
                  <a:lnTo>
                    <a:pt x="0" y="1755"/>
                  </a:lnTo>
                  <a:lnTo>
                    <a:pt x="1730" y="1755"/>
                  </a:lnTo>
                  <a:lnTo>
                    <a:pt x="1755" y="1505"/>
                  </a:lnTo>
                  <a:lnTo>
                    <a:pt x="502" y="1505"/>
                  </a:lnTo>
                  <a:lnTo>
                    <a:pt x="502" y="1003"/>
                  </a:lnTo>
                  <a:lnTo>
                    <a:pt x="1504" y="1028"/>
                  </a:lnTo>
                  <a:lnTo>
                    <a:pt x="1504" y="778"/>
                  </a:lnTo>
                  <a:lnTo>
                    <a:pt x="502" y="753"/>
                  </a:lnTo>
                  <a:lnTo>
                    <a:pt x="502" y="277"/>
                  </a:lnTo>
                  <a:lnTo>
                    <a:pt x="1755" y="277"/>
                  </a:lnTo>
                  <a:lnTo>
                    <a:pt x="1755" y="26"/>
                  </a:lnTo>
                  <a:lnTo>
                    <a:pt x="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4857925" y="3289500"/>
              <a:ext cx="43250" cy="43275"/>
            </a:xfrm>
            <a:custGeom>
              <a:rect b="b" l="l" r="r" t="t"/>
              <a:pathLst>
                <a:path extrusionOk="0" h="1731" w="1730">
                  <a:moveTo>
                    <a:pt x="1254" y="251"/>
                  </a:moveTo>
                  <a:lnTo>
                    <a:pt x="1229" y="1480"/>
                  </a:lnTo>
                  <a:lnTo>
                    <a:pt x="477" y="1480"/>
                  </a:lnTo>
                  <a:lnTo>
                    <a:pt x="502" y="251"/>
                  </a:lnTo>
                  <a:close/>
                  <a:moveTo>
                    <a:pt x="251" y="1"/>
                  </a:moveTo>
                  <a:lnTo>
                    <a:pt x="251" y="226"/>
                  </a:lnTo>
                  <a:lnTo>
                    <a:pt x="1" y="226"/>
                  </a:lnTo>
                  <a:lnTo>
                    <a:pt x="1" y="1480"/>
                  </a:lnTo>
                  <a:lnTo>
                    <a:pt x="251" y="1480"/>
                  </a:lnTo>
                  <a:lnTo>
                    <a:pt x="226" y="1730"/>
                  </a:lnTo>
                  <a:lnTo>
                    <a:pt x="1479" y="1730"/>
                  </a:lnTo>
                  <a:lnTo>
                    <a:pt x="1479" y="1480"/>
                  </a:lnTo>
                  <a:lnTo>
                    <a:pt x="1730" y="1480"/>
                  </a:lnTo>
                  <a:lnTo>
                    <a:pt x="1730" y="251"/>
                  </a:lnTo>
                  <a:lnTo>
                    <a:pt x="1504" y="251"/>
                  </a:lnTo>
                  <a:lnTo>
                    <a:pt x="15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4907425" y="3289500"/>
              <a:ext cx="43875" cy="43900"/>
            </a:xfrm>
            <a:custGeom>
              <a:rect b="b" l="l" r="r" t="t"/>
              <a:pathLst>
                <a:path extrusionOk="0" h="1756" w="1755">
                  <a:moveTo>
                    <a:pt x="0" y="1"/>
                  </a:moveTo>
                  <a:lnTo>
                    <a:pt x="0" y="1003"/>
                  </a:lnTo>
                  <a:lnTo>
                    <a:pt x="251" y="1003"/>
                  </a:lnTo>
                  <a:lnTo>
                    <a:pt x="251" y="1254"/>
                  </a:lnTo>
                  <a:lnTo>
                    <a:pt x="502" y="1254"/>
                  </a:lnTo>
                  <a:lnTo>
                    <a:pt x="502" y="1505"/>
                  </a:lnTo>
                  <a:lnTo>
                    <a:pt x="752" y="1505"/>
                  </a:lnTo>
                  <a:lnTo>
                    <a:pt x="752" y="1755"/>
                  </a:lnTo>
                  <a:lnTo>
                    <a:pt x="978" y="1755"/>
                  </a:lnTo>
                  <a:lnTo>
                    <a:pt x="1003" y="1505"/>
                  </a:lnTo>
                  <a:lnTo>
                    <a:pt x="1229" y="1505"/>
                  </a:lnTo>
                  <a:lnTo>
                    <a:pt x="1254" y="1254"/>
                  </a:lnTo>
                  <a:lnTo>
                    <a:pt x="1479" y="1254"/>
                  </a:lnTo>
                  <a:lnTo>
                    <a:pt x="1504" y="1003"/>
                  </a:lnTo>
                  <a:lnTo>
                    <a:pt x="1730" y="1003"/>
                  </a:lnTo>
                  <a:lnTo>
                    <a:pt x="1755" y="26"/>
                  </a:lnTo>
                  <a:lnTo>
                    <a:pt x="1254" y="26"/>
                  </a:lnTo>
                  <a:lnTo>
                    <a:pt x="1254" y="753"/>
                  </a:lnTo>
                  <a:lnTo>
                    <a:pt x="1003" y="753"/>
                  </a:lnTo>
                  <a:lnTo>
                    <a:pt x="1003" y="1003"/>
                  </a:lnTo>
                  <a:lnTo>
                    <a:pt x="752" y="1003"/>
                  </a:lnTo>
                  <a:lnTo>
                    <a:pt x="752" y="753"/>
                  </a:lnTo>
                  <a:lnTo>
                    <a:pt x="502" y="753"/>
                  </a:lnTo>
                  <a:lnTo>
                    <a:pt x="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4956925" y="3290125"/>
              <a:ext cx="43875" cy="43900"/>
            </a:xfrm>
            <a:custGeom>
              <a:rect b="b" l="l" r="r" t="t"/>
              <a:pathLst>
                <a:path extrusionOk="0" h="1756" w="1755">
                  <a:moveTo>
                    <a:pt x="26" y="1"/>
                  </a:moveTo>
                  <a:lnTo>
                    <a:pt x="0" y="1730"/>
                  </a:lnTo>
                  <a:lnTo>
                    <a:pt x="1730" y="1755"/>
                  </a:lnTo>
                  <a:lnTo>
                    <a:pt x="1730" y="1505"/>
                  </a:lnTo>
                  <a:lnTo>
                    <a:pt x="502" y="1480"/>
                  </a:lnTo>
                  <a:lnTo>
                    <a:pt x="502" y="1003"/>
                  </a:lnTo>
                  <a:lnTo>
                    <a:pt x="1504" y="1003"/>
                  </a:lnTo>
                  <a:lnTo>
                    <a:pt x="1504" y="753"/>
                  </a:lnTo>
                  <a:lnTo>
                    <a:pt x="502" y="753"/>
                  </a:lnTo>
                  <a:lnTo>
                    <a:pt x="502" y="251"/>
                  </a:lnTo>
                  <a:lnTo>
                    <a:pt x="1755" y="251"/>
                  </a:lnTo>
                  <a:lnTo>
                    <a:pt x="17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5006425" y="3290750"/>
              <a:ext cx="43875" cy="43275"/>
            </a:xfrm>
            <a:custGeom>
              <a:rect b="b" l="l" r="r" t="t"/>
              <a:pathLst>
                <a:path extrusionOk="0" h="1731" w="1755">
                  <a:moveTo>
                    <a:pt x="1254" y="252"/>
                  </a:moveTo>
                  <a:lnTo>
                    <a:pt x="1254" y="753"/>
                  </a:lnTo>
                  <a:lnTo>
                    <a:pt x="1003" y="753"/>
                  </a:lnTo>
                  <a:lnTo>
                    <a:pt x="1003" y="978"/>
                  </a:lnTo>
                  <a:lnTo>
                    <a:pt x="502" y="978"/>
                  </a:lnTo>
                  <a:lnTo>
                    <a:pt x="527" y="252"/>
                  </a:lnTo>
                  <a:close/>
                  <a:moveTo>
                    <a:pt x="25" y="1"/>
                  </a:moveTo>
                  <a:lnTo>
                    <a:pt x="0" y="1730"/>
                  </a:lnTo>
                  <a:lnTo>
                    <a:pt x="502" y="1730"/>
                  </a:lnTo>
                  <a:lnTo>
                    <a:pt x="502" y="1229"/>
                  </a:lnTo>
                  <a:lnTo>
                    <a:pt x="752" y="1229"/>
                  </a:lnTo>
                  <a:lnTo>
                    <a:pt x="752" y="1480"/>
                  </a:lnTo>
                  <a:lnTo>
                    <a:pt x="1003" y="1480"/>
                  </a:lnTo>
                  <a:lnTo>
                    <a:pt x="1003" y="1730"/>
                  </a:lnTo>
                  <a:lnTo>
                    <a:pt x="1755" y="1730"/>
                  </a:lnTo>
                  <a:lnTo>
                    <a:pt x="1755" y="1505"/>
                  </a:lnTo>
                  <a:lnTo>
                    <a:pt x="1504" y="1480"/>
                  </a:lnTo>
                  <a:lnTo>
                    <a:pt x="1504" y="1254"/>
                  </a:lnTo>
                  <a:lnTo>
                    <a:pt x="1254" y="1229"/>
                  </a:lnTo>
                  <a:lnTo>
                    <a:pt x="1254" y="1003"/>
                  </a:lnTo>
                  <a:lnTo>
                    <a:pt x="1755" y="1003"/>
                  </a:lnTo>
                  <a:lnTo>
                    <a:pt x="1755" y="252"/>
                  </a:lnTo>
                  <a:lnTo>
                    <a:pt x="1504" y="252"/>
                  </a:lnTo>
                  <a:lnTo>
                    <a:pt x="15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grpSp>
        <p:nvGrpSpPr>
          <p:cNvPr id="1243" name="Google Shape;1243;p38"/>
          <p:cNvGrpSpPr/>
          <p:nvPr/>
        </p:nvGrpSpPr>
        <p:grpSpPr>
          <a:xfrm flipH="1" rot="10800000">
            <a:off x="713102" y="1288832"/>
            <a:ext cx="667869" cy="667869"/>
            <a:chOff x="1377750" y="1690325"/>
            <a:chExt cx="771300" cy="771300"/>
          </a:xfrm>
        </p:grpSpPr>
        <p:sp>
          <p:nvSpPr>
            <p:cNvPr id="1244" name="Google Shape;1244;p38"/>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8"/>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8"/>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8"/>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8"/>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9" name="Google Shape;1249;p38"/>
          <p:cNvCxnSpPr/>
          <p:nvPr/>
        </p:nvCxnSpPr>
        <p:spPr>
          <a:xfrm>
            <a:off x="1380977" y="1622775"/>
            <a:ext cx="462300" cy="0"/>
          </a:xfrm>
          <a:prstGeom prst="straightConnector1">
            <a:avLst/>
          </a:prstGeom>
          <a:noFill/>
          <a:ln cap="flat" cmpd="sng" w="19050">
            <a:solidFill>
              <a:schemeClr val="accent1"/>
            </a:solidFill>
            <a:prstDash val="solid"/>
            <a:round/>
            <a:headEnd len="med" w="med" type="none"/>
            <a:tailEnd len="med" w="med" type="none"/>
          </a:ln>
        </p:spPr>
      </p:cxnSp>
      <p:grpSp>
        <p:nvGrpSpPr>
          <p:cNvPr id="1250" name="Google Shape;1250;p38"/>
          <p:cNvGrpSpPr/>
          <p:nvPr/>
        </p:nvGrpSpPr>
        <p:grpSpPr>
          <a:xfrm>
            <a:off x="1946050" y="1336413"/>
            <a:ext cx="5705300" cy="572700"/>
            <a:chOff x="1946050" y="1336413"/>
            <a:chExt cx="5705300" cy="572700"/>
          </a:xfrm>
        </p:grpSpPr>
        <p:sp>
          <p:nvSpPr>
            <p:cNvPr id="1251" name="Google Shape;1251;p38"/>
            <p:cNvSpPr txBox="1"/>
            <p:nvPr/>
          </p:nvSpPr>
          <p:spPr>
            <a:xfrm>
              <a:off x="1946050" y="1336413"/>
              <a:ext cx="2163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Country</a:t>
              </a:r>
              <a:endParaRPr sz="1600">
                <a:solidFill>
                  <a:schemeClr val="dk2"/>
                </a:solidFill>
                <a:latin typeface="Press Start 2P"/>
                <a:ea typeface="Press Start 2P"/>
                <a:cs typeface="Press Start 2P"/>
                <a:sym typeface="Press Start 2P"/>
              </a:endParaRPr>
            </a:p>
          </p:txBody>
        </p:sp>
        <p:sp>
          <p:nvSpPr>
            <p:cNvPr id="1252" name="Google Shape;1252;p38"/>
            <p:cNvSpPr txBox="1"/>
            <p:nvPr/>
          </p:nvSpPr>
          <p:spPr>
            <a:xfrm>
              <a:off x="4491150" y="1360263"/>
              <a:ext cx="31602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Dropped Column</a:t>
              </a:r>
              <a:endParaRPr>
                <a:solidFill>
                  <a:schemeClr val="dk1"/>
                </a:solidFill>
                <a:latin typeface="Anaheim"/>
                <a:ea typeface="Anaheim"/>
                <a:cs typeface="Anaheim"/>
                <a:sym typeface="Anaheim"/>
              </a:endParaRPr>
            </a:p>
          </p:txBody>
        </p:sp>
        <p:cxnSp>
          <p:nvCxnSpPr>
            <p:cNvPr id="1253" name="Google Shape;1253;p38"/>
            <p:cNvCxnSpPr/>
            <p:nvPr/>
          </p:nvCxnSpPr>
          <p:spPr>
            <a:xfrm>
              <a:off x="3979477" y="1586025"/>
              <a:ext cx="462300" cy="0"/>
            </a:xfrm>
            <a:prstGeom prst="straightConnector1">
              <a:avLst/>
            </a:prstGeom>
            <a:noFill/>
            <a:ln cap="flat" cmpd="sng" w="19050">
              <a:solidFill>
                <a:schemeClr val="accent1"/>
              </a:solidFill>
              <a:prstDash val="solid"/>
              <a:round/>
              <a:headEnd len="med" w="med" type="none"/>
              <a:tailEnd len="med" w="med" type="diamond"/>
            </a:ln>
          </p:spPr>
        </p:cxnSp>
      </p:grpSp>
      <p:sp>
        <p:nvSpPr>
          <p:cNvPr id="1254" name="Google Shape;1254;p38"/>
          <p:cNvSpPr txBox="1"/>
          <p:nvPr/>
        </p:nvSpPr>
        <p:spPr>
          <a:xfrm>
            <a:off x="815888" y="1475200"/>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7</a:t>
            </a:r>
            <a:endParaRPr sz="2000">
              <a:solidFill>
                <a:schemeClr val="dk2"/>
              </a:solidFill>
              <a:latin typeface="Press Start 2P"/>
              <a:ea typeface="Press Start 2P"/>
              <a:cs typeface="Press Start 2P"/>
              <a:sym typeface="Press Start 2P"/>
            </a:endParaRPr>
          </a:p>
        </p:txBody>
      </p:sp>
      <p:grpSp>
        <p:nvGrpSpPr>
          <p:cNvPr id="1255" name="Google Shape;1255;p38"/>
          <p:cNvGrpSpPr/>
          <p:nvPr/>
        </p:nvGrpSpPr>
        <p:grpSpPr>
          <a:xfrm flipH="1" rot="10800000">
            <a:off x="713090" y="2460957"/>
            <a:ext cx="667869" cy="667869"/>
            <a:chOff x="1377750" y="1690325"/>
            <a:chExt cx="771300" cy="771300"/>
          </a:xfrm>
        </p:grpSpPr>
        <p:sp>
          <p:nvSpPr>
            <p:cNvPr id="1256" name="Google Shape;1256;p38"/>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8"/>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8"/>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8"/>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8"/>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38"/>
          <p:cNvSpPr txBox="1"/>
          <p:nvPr/>
        </p:nvSpPr>
        <p:spPr>
          <a:xfrm>
            <a:off x="815875" y="2647325"/>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8</a:t>
            </a:r>
            <a:endParaRPr sz="2000">
              <a:solidFill>
                <a:schemeClr val="dk2"/>
              </a:solidFill>
              <a:latin typeface="Press Start 2P"/>
              <a:ea typeface="Press Start 2P"/>
              <a:cs typeface="Press Start 2P"/>
              <a:sym typeface="Press Start 2P"/>
            </a:endParaRPr>
          </a:p>
        </p:txBody>
      </p:sp>
      <p:cxnSp>
        <p:nvCxnSpPr>
          <p:cNvPr id="1262" name="Google Shape;1262;p38"/>
          <p:cNvCxnSpPr/>
          <p:nvPr/>
        </p:nvCxnSpPr>
        <p:spPr>
          <a:xfrm>
            <a:off x="1338827" y="2832500"/>
            <a:ext cx="462300" cy="0"/>
          </a:xfrm>
          <a:prstGeom prst="straightConnector1">
            <a:avLst/>
          </a:prstGeom>
          <a:noFill/>
          <a:ln cap="flat" cmpd="sng" w="19050">
            <a:solidFill>
              <a:schemeClr val="accent1"/>
            </a:solidFill>
            <a:prstDash val="solid"/>
            <a:round/>
            <a:headEnd len="med" w="med" type="none"/>
            <a:tailEnd len="med" w="med" type="none"/>
          </a:ln>
        </p:spPr>
      </p:cxnSp>
      <p:grpSp>
        <p:nvGrpSpPr>
          <p:cNvPr id="1263" name="Google Shape;1263;p38"/>
          <p:cNvGrpSpPr/>
          <p:nvPr/>
        </p:nvGrpSpPr>
        <p:grpSpPr>
          <a:xfrm>
            <a:off x="1415025" y="2318325"/>
            <a:ext cx="7308275" cy="1559100"/>
            <a:chOff x="1415025" y="2318325"/>
            <a:chExt cx="7308275" cy="1559100"/>
          </a:xfrm>
        </p:grpSpPr>
        <p:cxnSp>
          <p:nvCxnSpPr>
            <p:cNvPr id="1264" name="Google Shape;1264;p38"/>
            <p:cNvCxnSpPr/>
            <p:nvPr/>
          </p:nvCxnSpPr>
          <p:spPr>
            <a:xfrm>
              <a:off x="5062977" y="2873925"/>
              <a:ext cx="462300" cy="0"/>
            </a:xfrm>
            <a:prstGeom prst="straightConnector1">
              <a:avLst/>
            </a:prstGeom>
            <a:noFill/>
            <a:ln cap="flat" cmpd="sng" w="19050">
              <a:solidFill>
                <a:schemeClr val="accent1"/>
              </a:solidFill>
              <a:prstDash val="solid"/>
              <a:round/>
              <a:headEnd len="med" w="med" type="none"/>
              <a:tailEnd len="med" w="med" type="diamond"/>
            </a:ln>
          </p:spPr>
        </p:cxnSp>
        <p:sp>
          <p:nvSpPr>
            <p:cNvPr id="1265" name="Google Shape;1265;p38"/>
            <p:cNvSpPr txBox="1"/>
            <p:nvPr/>
          </p:nvSpPr>
          <p:spPr>
            <a:xfrm>
              <a:off x="1415025" y="2318325"/>
              <a:ext cx="4049400" cy="155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employeeCount</a:t>
              </a:r>
              <a:endParaRPr sz="16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earnings</a:t>
              </a:r>
              <a:endParaRPr sz="16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OperatingMargin</a:t>
              </a:r>
              <a:endParaRPr sz="16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PERation</a:t>
              </a:r>
              <a:endParaRPr sz="16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Revenue</a:t>
              </a:r>
              <a:endParaRPr sz="1600">
                <a:solidFill>
                  <a:schemeClr val="dk2"/>
                </a:solidFill>
                <a:latin typeface="Press Start 2P"/>
                <a:ea typeface="Press Start 2P"/>
                <a:cs typeface="Press Start 2P"/>
                <a:sym typeface="Press Start 2P"/>
              </a:endParaRPr>
            </a:p>
          </p:txBody>
        </p:sp>
        <p:sp>
          <p:nvSpPr>
            <p:cNvPr id="1266" name="Google Shape;1266;p38"/>
            <p:cNvSpPr txBox="1"/>
            <p:nvPr/>
          </p:nvSpPr>
          <p:spPr>
            <a:xfrm>
              <a:off x="5563100" y="2610563"/>
              <a:ext cx="31602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null </a:t>
              </a:r>
              <a:r>
                <a:rPr b="1" lang="en-GB">
                  <a:solidFill>
                    <a:schemeClr val="dk1"/>
                  </a:solidFill>
                  <a:latin typeface="Anaheim"/>
                  <a:ea typeface="Anaheim"/>
                  <a:cs typeface="Anaheim"/>
                  <a:sym typeface="Anaheim"/>
                </a:rPr>
                <a:t>values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mean</a:t>
              </a:r>
              <a:endParaRPr>
                <a:solidFill>
                  <a:schemeClr val="dk1"/>
                </a:solidFill>
                <a:latin typeface="Anaheim"/>
                <a:ea typeface="Anaheim"/>
                <a:cs typeface="Anaheim"/>
                <a:sym typeface="Anaheim"/>
              </a:endParaRPr>
            </a:p>
          </p:txBody>
        </p:sp>
      </p:grpSp>
      <p:grpSp>
        <p:nvGrpSpPr>
          <p:cNvPr id="1267" name="Google Shape;1267;p38"/>
          <p:cNvGrpSpPr/>
          <p:nvPr/>
        </p:nvGrpSpPr>
        <p:grpSpPr>
          <a:xfrm>
            <a:off x="937276" y="333182"/>
            <a:ext cx="6097078" cy="630473"/>
            <a:chOff x="885091" y="1796275"/>
            <a:chExt cx="3134100" cy="699903"/>
          </a:xfrm>
        </p:grpSpPr>
        <p:grpSp>
          <p:nvGrpSpPr>
            <p:cNvPr id="1268" name="Google Shape;1268;p38"/>
            <p:cNvGrpSpPr/>
            <p:nvPr/>
          </p:nvGrpSpPr>
          <p:grpSpPr>
            <a:xfrm>
              <a:off x="885091" y="1796275"/>
              <a:ext cx="3119834" cy="637500"/>
              <a:chOff x="885091" y="1796275"/>
              <a:chExt cx="3119834" cy="637500"/>
            </a:xfrm>
          </p:grpSpPr>
          <p:sp>
            <p:nvSpPr>
              <p:cNvPr id="1269" name="Google Shape;1269;p38"/>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270" name="Google Shape;1270;p38"/>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271" name="Google Shape;1271;p38"/>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72" name="Google Shape;1272;p38"/>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73" name="Google Shape;1273;p38"/>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1000"/>
                                        <p:tgtEl>
                                          <p:spTgt spid="12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1000"/>
                                        <p:tgtEl>
                                          <p:spTgt spid="1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39"/>
          <p:cNvSpPr txBox="1"/>
          <p:nvPr/>
        </p:nvSpPr>
        <p:spPr>
          <a:xfrm>
            <a:off x="570000" y="1056050"/>
            <a:ext cx="311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300">
                <a:solidFill>
                  <a:srgbClr val="FFFFFF"/>
                </a:solidFill>
                <a:latin typeface="Press Start 2P"/>
                <a:ea typeface="Press Start 2P"/>
                <a:cs typeface="Press Start 2P"/>
                <a:sym typeface="Press Start 2P"/>
              </a:rPr>
              <a:t>Outliers:</a:t>
            </a:r>
            <a:endParaRPr sz="2300">
              <a:solidFill>
                <a:srgbClr val="FFFFFF"/>
              </a:solidFill>
              <a:latin typeface="Press Start 2P"/>
              <a:ea typeface="Press Start 2P"/>
              <a:cs typeface="Press Start 2P"/>
              <a:sym typeface="Press Start 2P"/>
            </a:endParaRPr>
          </a:p>
        </p:txBody>
      </p:sp>
      <p:pic>
        <p:nvPicPr>
          <p:cNvPr id="1279" name="Google Shape;1279;p39"/>
          <p:cNvPicPr preferRelativeResize="0"/>
          <p:nvPr/>
        </p:nvPicPr>
        <p:blipFill>
          <a:blip r:embed="rId3">
            <a:alphaModFix/>
          </a:blip>
          <a:stretch>
            <a:fillRect/>
          </a:stretch>
        </p:blipFill>
        <p:spPr>
          <a:xfrm>
            <a:off x="508450" y="1566331"/>
            <a:ext cx="8240649" cy="2877350"/>
          </a:xfrm>
          <a:prstGeom prst="rect">
            <a:avLst/>
          </a:prstGeom>
          <a:noFill/>
          <a:ln>
            <a:noFill/>
          </a:ln>
        </p:spPr>
      </p:pic>
      <p:sp>
        <p:nvSpPr>
          <p:cNvPr id="1280" name="Google Shape;1280;p39"/>
          <p:cNvSpPr/>
          <p:nvPr/>
        </p:nvSpPr>
        <p:spPr>
          <a:xfrm>
            <a:off x="965950" y="3472900"/>
            <a:ext cx="2864400" cy="666600"/>
          </a:xfrm>
          <a:prstGeom prst="flowChartAlternateProcess">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9"/>
          <p:cNvSpPr txBox="1"/>
          <p:nvPr/>
        </p:nvSpPr>
        <p:spPr>
          <a:xfrm>
            <a:off x="1350250" y="2934450"/>
            <a:ext cx="19440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900">
                <a:solidFill>
                  <a:srgbClr val="E06666"/>
                </a:solidFill>
                <a:latin typeface="Press Start 2P"/>
                <a:ea typeface="Press Start 2P"/>
                <a:cs typeface="Press Start 2P"/>
                <a:sym typeface="Press Start 2P"/>
              </a:rPr>
              <a:t>Dropped</a:t>
            </a:r>
            <a:endParaRPr b="1" sz="2100">
              <a:solidFill>
                <a:srgbClr val="E06666"/>
              </a:solidFill>
              <a:latin typeface="Press Start 2P"/>
              <a:ea typeface="Press Start 2P"/>
              <a:cs typeface="Press Start 2P"/>
              <a:sym typeface="Press Start 2P"/>
            </a:endParaRPr>
          </a:p>
        </p:txBody>
      </p:sp>
      <p:grpSp>
        <p:nvGrpSpPr>
          <p:cNvPr id="1282" name="Google Shape;1282;p39"/>
          <p:cNvGrpSpPr/>
          <p:nvPr/>
        </p:nvGrpSpPr>
        <p:grpSpPr>
          <a:xfrm>
            <a:off x="937276" y="333182"/>
            <a:ext cx="6097078" cy="630473"/>
            <a:chOff x="885091" y="1796275"/>
            <a:chExt cx="3134100" cy="699903"/>
          </a:xfrm>
        </p:grpSpPr>
        <p:grpSp>
          <p:nvGrpSpPr>
            <p:cNvPr id="1283" name="Google Shape;1283;p39"/>
            <p:cNvGrpSpPr/>
            <p:nvPr/>
          </p:nvGrpSpPr>
          <p:grpSpPr>
            <a:xfrm>
              <a:off x="885091" y="1796275"/>
              <a:ext cx="3119834" cy="637500"/>
              <a:chOff x="885091" y="1796275"/>
              <a:chExt cx="3119834" cy="637500"/>
            </a:xfrm>
          </p:grpSpPr>
          <p:sp>
            <p:nvSpPr>
              <p:cNvPr id="1284" name="Google Shape;1284;p39"/>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285" name="Google Shape;1285;p39"/>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286" name="Google Shape;1286;p39"/>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87" name="Google Shape;1287;p39"/>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88" name="Google Shape;1288;p39"/>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par>
                                <p:cTn fill="hold" nodeType="with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1000"/>
                                        <p:tgtEl>
                                          <p:spTgt spid="1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40"/>
          <p:cNvSpPr txBox="1"/>
          <p:nvPr/>
        </p:nvSpPr>
        <p:spPr>
          <a:xfrm>
            <a:off x="570000" y="1056050"/>
            <a:ext cx="311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300">
                <a:solidFill>
                  <a:srgbClr val="FFFFFF"/>
                </a:solidFill>
                <a:latin typeface="Press Start 2P"/>
                <a:ea typeface="Press Start 2P"/>
                <a:cs typeface="Press Start 2P"/>
                <a:sym typeface="Press Start 2P"/>
              </a:rPr>
              <a:t>Merging</a:t>
            </a:r>
            <a:r>
              <a:rPr lang="en-GB" sz="2300">
                <a:solidFill>
                  <a:srgbClr val="FFFFFF"/>
                </a:solidFill>
                <a:latin typeface="Press Start 2P"/>
                <a:ea typeface="Press Start 2P"/>
                <a:cs typeface="Press Start 2P"/>
                <a:sym typeface="Press Start 2P"/>
              </a:rPr>
              <a:t>:</a:t>
            </a:r>
            <a:endParaRPr sz="2300">
              <a:solidFill>
                <a:srgbClr val="FFFFFF"/>
              </a:solidFill>
              <a:latin typeface="Press Start 2P"/>
              <a:ea typeface="Press Start 2P"/>
              <a:cs typeface="Press Start 2P"/>
              <a:sym typeface="Press Start 2P"/>
            </a:endParaRPr>
          </a:p>
        </p:txBody>
      </p:sp>
      <p:grpSp>
        <p:nvGrpSpPr>
          <p:cNvPr id="1294" name="Google Shape;1294;p40"/>
          <p:cNvGrpSpPr/>
          <p:nvPr/>
        </p:nvGrpSpPr>
        <p:grpSpPr>
          <a:xfrm>
            <a:off x="937276" y="333182"/>
            <a:ext cx="6097078" cy="630473"/>
            <a:chOff x="885091" y="1796275"/>
            <a:chExt cx="3134100" cy="699903"/>
          </a:xfrm>
        </p:grpSpPr>
        <p:grpSp>
          <p:nvGrpSpPr>
            <p:cNvPr id="1295" name="Google Shape;1295;p40"/>
            <p:cNvGrpSpPr/>
            <p:nvPr/>
          </p:nvGrpSpPr>
          <p:grpSpPr>
            <a:xfrm>
              <a:off x="885091" y="1796275"/>
              <a:ext cx="3119834" cy="637500"/>
              <a:chOff x="885091" y="1796275"/>
              <a:chExt cx="3119834" cy="637500"/>
            </a:xfrm>
          </p:grpSpPr>
          <p:sp>
            <p:nvSpPr>
              <p:cNvPr id="1296" name="Google Shape;1296;p40"/>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297" name="Google Shape;1297;p40"/>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298" name="Google Shape;1298;p40"/>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99" name="Google Shape;1299;p40"/>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300" name="Google Shape;1300;p40"/>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pic>
        <p:nvPicPr>
          <p:cNvPr id="1301" name="Google Shape;1301;p40"/>
          <p:cNvPicPr preferRelativeResize="0"/>
          <p:nvPr/>
        </p:nvPicPr>
        <p:blipFill>
          <a:blip r:embed="rId3">
            <a:alphaModFix/>
          </a:blip>
          <a:stretch>
            <a:fillRect/>
          </a:stretch>
        </p:blipFill>
        <p:spPr>
          <a:xfrm>
            <a:off x="1585613" y="4040400"/>
            <a:ext cx="5867400" cy="523875"/>
          </a:xfrm>
          <a:prstGeom prst="rect">
            <a:avLst/>
          </a:prstGeom>
          <a:noFill/>
          <a:ln>
            <a:noFill/>
          </a:ln>
        </p:spPr>
      </p:pic>
      <p:grpSp>
        <p:nvGrpSpPr>
          <p:cNvPr id="1302" name="Google Shape;1302;p40"/>
          <p:cNvGrpSpPr/>
          <p:nvPr/>
        </p:nvGrpSpPr>
        <p:grpSpPr>
          <a:xfrm>
            <a:off x="2348575" y="2588999"/>
            <a:ext cx="979500" cy="1343951"/>
            <a:chOff x="2672550" y="1338749"/>
            <a:chExt cx="979500" cy="1343951"/>
          </a:xfrm>
        </p:grpSpPr>
        <p:sp>
          <p:nvSpPr>
            <p:cNvPr id="1303" name="Google Shape;1303;p40"/>
            <p:cNvSpPr txBox="1"/>
            <p:nvPr/>
          </p:nvSpPr>
          <p:spPr>
            <a:xfrm>
              <a:off x="2672550" y="1935100"/>
              <a:ext cx="979500" cy="7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1000">
                  <a:solidFill>
                    <a:srgbClr val="FFFFFF"/>
                  </a:solidFill>
                  <a:latin typeface="Anaheim"/>
                  <a:ea typeface="Anaheim"/>
                  <a:cs typeface="Anaheim"/>
                  <a:sym typeface="Anaheim"/>
                </a:rPr>
                <a:t>Video Game Sales w Rating</a:t>
              </a:r>
              <a:br>
                <a:rPr lang="en-GB" sz="1000">
                  <a:solidFill>
                    <a:srgbClr val="FFFFFF"/>
                  </a:solidFill>
                  <a:latin typeface="Anaheim"/>
                  <a:ea typeface="Anaheim"/>
                  <a:cs typeface="Anaheim"/>
                  <a:sym typeface="Anaheim"/>
                </a:rPr>
              </a:br>
              <a:r>
                <a:rPr lang="en-GB" sz="1000">
                  <a:solidFill>
                    <a:srgbClr val="FFFFFF"/>
                  </a:solidFill>
                  <a:latin typeface="Anaheim"/>
                  <a:ea typeface="Anaheim"/>
                  <a:cs typeface="Anaheim"/>
                  <a:sym typeface="Anaheim"/>
                </a:rPr>
                <a:t>(Cleaned)</a:t>
              </a:r>
              <a:endParaRPr sz="1000">
                <a:solidFill>
                  <a:srgbClr val="FFFFFF"/>
                </a:solidFill>
                <a:latin typeface="Anaheim"/>
                <a:ea typeface="Anaheim"/>
                <a:cs typeface="Anaheim"/>
                <a:sym typeface="Anaheim"/>
              </a:endParaRPr>
            </a:p>
          </p:txBody>
        </p:sp>
        <p:grpSp>
          <p:nvGrpSpPr>
            <p:cNvPr id="1304" name="Google Shape;1304;p40"/>
            <p:cNvGrpSpPr/>
            <p:nvPr/>
          </p:nvGrpSpPr>
          <p:grpSpPr>
            <a:xfrm>
              <a:off x="2847069" y="1338749"/>
              <a:ext cx="630461" cy="630461"/>
              <a:chOff x="1579719" y="1165924"/>
              <a:chExt cx="630461" cy="630461"/>
            </a:xfrm>
          </p:grpSpPr>
          <p:grpSp>
            <p:nvGrpSpPr>
              <p:cNvPr id="1305" name="Google Shape;1305;p40"/>
              <p:cNvGrpSpPr/>
              <p:nvPr/>
            </p:nvGrpSpPr>
            <p:grpSpPr>
              <a:xfrm>
                <a:off x="1579719" y="1165924"/>
                <a:ext cx="630461" cy="630461"/>
                <a:chOff x="1377750" y="1690325"/>
                <a:chExt cx="771300" cy="771300"/>
              </a:xfrm>
            </p:grpSpPr>
            <p:sp>
              <p:nvSpPr>
                <p:cNvPr id="1306" name="Google Shape;1306;p40"/>
                <p:cNvSpPr/>
                <p:nvPr/>
              </p:nvSpPr>
              <p:spPr>
                <a:xfrm>
                  <a:off x="1377750" y="1690325"/>
                  <a:ext cx="771300" cy="771300"/>
                </a:xfrm>
                <a:prstGeom prst="rect">
                  <a:avLst/>
                </a:pr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0"/>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0"/>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40"/>
              <p:cNvGrpSpPr/>
              <p:nvPr/>
            </p:nvGrpSpPr>
            <p:grpSpPr>
              <a:xfrm>
                <a:off x="1707363" y="1292875"/>
                <a:ext cx="375175" cy="376525"/>
                <a:chOff x="2769975" y="3943425"/>
                <a:chExt cx="375175" cy="376525"/>
              </a:xfrm>
            </p:grpSpPr>
            <p:sp>
              <p:nvSpPr>
                <p:cNvPr id="1312" name="Google Shape;1312;p40"/>
                <p:cNvSpPr/>
                <p:nvPr/>
              </p:nvSpPr>
              <p:spPr>
                <a:xfrm>
                  <a:off x="2872125" y="3943425"/>
                  <a:ext cx="170425" cy="140100"/>
                </a:xfrm>
                <a:custGeom>
                  <a:rect b="b" l="l" r="r" t="t"/>
                  <a:pathLst>
                    <a:path extrusionOk="0" h="5604" w="6817">
                      <a:moveTo>
                        <a:pt x="3409" y="1"/>
                      </a:moveTo>
                      <a:cubicBezTo>
                        <a:pt x="3248" y="1"/>
                        <a:pt x="3088" y="108"/>
                        <a:pt x="3016" y="251"/>
                      </a:cubicBezTo>
                      <a:lnTo>
                        <a:pt x="2017" y="2303"/>
                      </a:lnTo>
                      <a:lnTo>
                        <a:pt x="625" y="1803"/>
                      </a:lnTo>
                      <a:cubicBezTo>
                        <a:pt x="576" y="1786"/>
                        <a:pt x="524" y="1778"/>
                        <a:pt x="474" y="1778"/>
                      </a:cubicBezTo>
                      <a:cubicBezTo>
                        <a:pt x="361" y="1778"/>
                        <a:pt x="253" y="1818"/>
                        <a:pt x="179" y="1892"/>
                      </a:cubicBezTo>
                      <a:cubicBezTo>
                        <a:pt x="54" y="1999"/>
                        <a:pt x="1" y="2178"/>
                        <a:pt x="54" y="2338"/>
                      </a:cubicBezTo>
                      <a:lnTo>
                        <a:pt x="929" y="5282"/>
                      </a:lnTo>
                      <a:cubicBezTo>
                        <a:pt x="982" y="5461"/>
                        <a:pt x="1161" y="5603"/>
                        <a:pt x="1357" y="5603"/>
                      </a:cubicBezTo>
                      <a:lnTo>
                        <a:pt x="5479" y="5603"/>
                      </a:lnTo>
                      <a:cubicBezTo>
                        <a:pt x="5675" y="5603"/>
                        <a:pt x="5835" y="5461"/>
                        <a:pt x="5889" y="5282"/>
                      </a:cubicBezTo>
                      <a:lnTo>
                        <a:pt x="6781" y="2338"/>
                      </a:lnTo>
                      <a:cubicBezTo>
                        <a:pt x="6817" y="2178"/>
                        <a:pt x="6781" y="1999"/>
                        <a:pt x="6656" y="1892"/>
                      </a:cubicBezTo>
                      <a:cubicBezTo>
                        <a:pt x="6570" y="1818"/>
                        <a:pt x="6458" y="1778"/>
                        <a:pt x="6350" y="1778"/>
                      </a:cubicBezTo>
                      <a:cubicBezTo>
                        <a:pt x="6302" y="1778"/>
                        <a:pt x="6254" y="1786"/>
                        <a:pt x="6210" y="1803"/>
                      </a:cubicBezTo>
                      <a:lnTo>
                        <a:pt x="4818" y="2303"/>
                      </a:lnTo>
                      <a:lnTo>
                        <a:pt x="3819" y="251"/>
                      </a:lnTo>
                      <a:cubicBezTo>
                        <a:pt x="3730" y="108"/>
                        <a:pt x="3587" y="1"/>
                        <a:pt x="3409" y="1"/>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0"/>
                <p:cNvSpPr/>
                <p:nvPr/>
              </p:nvSpPr>
              <p:spPr>
                <a:xfrm>
                  <a:off x="3042075" y="4150850"/>
                  <a:ext cx="103075" cy="169100"/>
                </a:xfrm>
                <a:custGeom>
                  <a:rect b="b" l="l" r="r" t="t"/>
                  <a:pathLst>
                    <a:path extrusionOk="0" h="6764" w="4123">
                      <a:moveTo>
                        <a:pt x="1" y="1"/>
                      </a:moveTo>
                      <a:lnTo>
                        <a:pt x="1" y="6763"/>
                      </a:lnTo>
                      <a:lnTo>
                        <a:pt x="3676" y="6763"/>
                      </a:lnTo>
                      <a:cubicBezTo>
                        <a:pt x="3908" y="6763"/>
                        <a:pt x="4123" y="6567"/>
                        <a:pt x="4123" y="6335"/>
                      </a:cubicBezTo>
                      <a:lnTo>
                        <a:pt x="4123" y="447"/>
                      </a:lnTo>
                      <a:cubicBezTo>
                        <a:pt x="4123" y="197"/>
                        <a:pt x="3908" y="1"/>
                        <a:pt x="3676" y="1"/>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0"/>
                <p:cNvSpPr/>
                <p:nvPr/>
              </p:nvSpPr>
              <p:spPr>
                <a:xfrm>
                  <a:off x="2769975" y="4195025"/>
                  <a:ext cx="103075" cy="124925"/>
                </a:xfrm>
                <a:custGeom>
                  <a:rect b="b" l="l" r="r" t="t"/>
                  <a:pathLst>
                    <a:path extrusionOk="0" h="4997" w="4123">
                      <a:moveTo>
                        <a:pt x="447" y="0"/>
                      </a:moveTo>
                      <a:cubicBezTo>
                        <a:pt x="197" y="0"/>
                        <a:pt x="1" y="196"/>
                        <a:pt x="1" y="446"/>
                      </a:cubicBezTo>
                      <a:lnTo>
                        <a:pt x="1" y="4568"/>
                      </a:lnTo>
                      <a:cubicBezTo>
                        <a:pt x="1" y="4800"/>
                        <a:pt x="197" y="4996"/>
                        <a:pt x="447" y="4996"/>
                      </a:cubicBezTo>
                      <a:lnTo>
                        <a:pt x="4123" y="4996"/>
                      </a:lnTo>
                      <a:lnTo>
                        <a:pt x="4123"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2894875" y="4106700"/>
                  <a:ext cx="124925" cy="213250"/>
                </a:xfrm>
                <a:custGeom>
                  <a:rect b="b" l="l" r="r" t="t"/>
                  <a:pathLst>
                    <a:path extrusionOk="0" h="8530" w="4997">
                      <a:moveTo>
                        <a:pt x="2659" y="2070"/>
                      </a:moveTo>
                      <a:cubicBezTo>
                        <a:pt x="2891" y="2070"/>
                        <a:pt x="3088" y="2266"/>
                        <a:pt x="3088" y="2498"/>
                      </a:cubicBezTo>
                      <a:lnTo>
                        <a:pt x="3088" y="6031"/>
                      </a:lnTo>
                      <a:cubicBezTo>
                        <a:pt x="3088" y="6281"/>
                        <a:pt x="2891" y="6477"/>
                        <a:pt x="2659" y="6477"/>
                      </a:cubicBezTo>
                      <a:cubicBezTo>
                        <a:pt x="2410" y="6477"/>
                        <a:pt x="2213" y="6281"/>
                        <a:pt x="2213" y="6031"/>
                      </a:cubicBezTo>
                      <a:lnTo>
                        <a:pt x="2213" y="3515"/>
                      </a:lnTo>
                      <a:cubicBezTo>
                        <a:pt x="2160" y="3533"/>
                        <a:pt x="2106" y="3533"/>
                        <a:pt x="2071" y="3533"/>
                      </a:cubicBezTo>
                      <a:cubicBezTo>
                        <a:pt x="1946" y="3533"/>
                        <a:pt x="1839" y="3497"/>
                        <a:pt x="1749" y="3408"/>
                      </a:cubicBezTo>
                      <a:cubicBezTo>
                        <a:pt x="1571" y="3230"/>
                        <a:pt x="1571" y="2962"/>
                        <a:pt x="1749" y="2784"/>
                      </a:cubicBezTo>
                      <a:lnTo>
                        <a:pt x="2338" y="2195"/>
                      </a:lnTo>
                      <a:cubicBezTo>
                        <a:pt x="2427" y="2106"/>
                        <a:pt x="2534" y="2070"/>
                        <a:pt x="2659" y="2070"/>
                      </a:cubicBezTo>
                      <a:close/>
                      <a:moveTo>
                        <a:pt x="447" y="0"/>
                      </a:moveTo>
                      <a:cubicBezTo>
                        <a:pt x="197" y="0"/>
                        <a:pt x="1" y="197"/>
                        <a:pt x="1" y="446"/>
                      </a:cubicBezTo>
                      <a:lnTo>
                        <a:pt x="1" y="8529"/>
                      </a:lnTo>
                      <a:lnTo>
                        <a:pt x="4997" y="8529"/>
                      </a:lnTo>
                      <a:lnTo>
                        <a:pt x="4997" y="446"/>
                      </a:lnTo>
                      <a:cubicBezTo>
                        <a:pt x="4997" y="197"/>
                        <a:pt x="4800" y="0"/>
                        <a:pt x="4569" y="0"/>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16" name="Google Shape;1316;p40"/>
          <p:cNvGrpSpPr/>
          <p:nvPr/>
        </p:nvGrpSpPr>
        <p:grpSpPr>
          <a:xfrm>
            <a:off x="5646594" y="2633824"/>
            <a:ext cx="630461" cy="630461"/>
            <a:chOff x="4999494" y="1165924"/>
            <a:chExt cx="630461" cy="630461"/>
          </a:xfrm>
        </p:grpSpPr>
        <p:grpSp>
          <p:nvGrpSpPr>
            <p:cNvPr id="1317" name="Google Shape;1317;p40"/>
            <p:cNvGrpSpPr/>
            <p:nvPr/>
          </p:nvGrpSpPr>
          <p:grpSpPr>
            <a:xfrm>
              <a:off x="4999494" y="1165924"/>
              <a:ext cx="630461" cy="630461"/>
              <a:chOff x="1377750" y="1690325"/>
              <a:chExt cx="771300" cy="771300"/>
            </a:xfrm>
          </p:grpSpPr>
          <p:sp>
            <p:nvSpPr>
              <p:cNvPr id="1318" name="Google Shape;1318;p40"/>
              <p:cNvSpPr/>
              <p:nvPr/>
            </p:nvSpPr>
            <p:spPr>
              <a:xfrm>
                <a:off x="1377750" y="1690325"/>
                <a:ext cx="771300" cy="771300"/>
              </a:xfrm>
              <a:prstGeom prst="rect">
                <a:avLst/>
              </a:pr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0"/>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0"/>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40"/>
            <p:cNvGrpSpPr/>
            <p:nvPr/>
          </p:nvGrpSpPr>
          <p:grpSpPr>
            <a:xfrm>
              <a:off x="5186013" y="1292900"/>
              <a:ext cx="257425" cy="376500"/>
              <a:chOff x="4507850" y="3932275"/>
              <a:chExt cx="257425" cy="376500"/>
            </a:xfrm>
          </p:grpSpPr>
          <p:sp>
            <p:nvSpPr>
              <p:cNvPr id="1324" name="Google Shape;1324;p40"/>
              <p:cNvSpPr/>
              <p:nvPr/>
            </p:nvSpPr>
            <p:spPr>
              <a:xfrm>
                <a:off x="4507850" y="4211525"/>
                <a:ext cx="257425" cy="97250"/>
              </a:xfrm>
              <a:custGeom>
                <a:rect b="b" l="l" r="r" t="t"/>
                <a:pathLst>
                  <a:path extrusionOk="0" h="3890" w="10297">
                    <a:moveTo>
                      <a:pt x="6906" y="875"/>
                    </a:moveTo>
                    <a:cubicBezTo>
                      <a:pt x="7156" y="875"/>
                      <a:pt x="7352" y="1089"/>
                      <a:pt x="7352" y="1321"/>
                    </a:cubicBezTo>
                    <a:cubicBezTo>
                      <a:pt x="7352" y="1570"/>
                      <a:pt x="7156" y="1767"/>
                      <a:pt x="6906" y="1767"/>
                    </a:cubicBezTo>
                    <a:lnTo>
                      <a:pt x="3373" y="1767"/>
                    </a:lnTo>
                    <a:cubicBezTo>
                      <a:pt x="3141" y="1767"/>
                      <a:pt x="2945" y="1570"/>
                      <a:pt x="2945" y="1321"/>
                    </a:cubicBezTo>
                    <a:cubicBezTo>
                      <a:pt x="2945" y="1089"/>
                      <a:pt x="3141" y="875"/>
                      <a:pt x="3373" y="875"/>
                    </a:cubicBezTo>
                    <a:close/>
                    <a:moveTo>
                      <a:pt x="1" y="0"/>
                    </a:moveTo>
                    <a:lnTo>
                      <a:pt x="1" y="3444"/>
                    </a:lnTo>
                    <a:cubicBezTo>
                      <a:pt x="1" y="3676"/>
                      <a:pt x="197" y="3890"/>
                      <a:pt x="447" y="3890"/>
                    </a:cubicBezTo>
                    <a:lnTo>
                      <a:pt x="9850" y="3890"/>
                    </a:lnTo>
                    <a:cubicBezTo>
                      <a:pt x="10100" y="3890"/>
                      <a:pt x="10296" y="3676"/>
                      <a:pt x="10296" y="3444"/>
                    </a:cubicBezTo>
                    <a:lnTo>
                      <a:pt x="10296"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25" name="Google Shape;1325;p40"/>
              <p:cNvSpPr/>
              <p:nvPr/>
            </p:nvSpPr>
            <p:spPr>
              <a:xfrm>
                <a:off x="4507850" y="3932275"/>
                <a:ext cx="257425" cy="44200"/>
              </a:xfrm>
              <a:custGeom>
                <a:rect b="b" l="l" r="r" t="t"/>
                <a:pathLst>
                  <a:path extrusionOk="0" h="1768" w="10297">
                    <a:moveTo>
                      <a:pt x="447" y="1"/>
                    </a:moveTo>
                    <a:cubicBezTo>
                      <a:pt x="197" y="1"/>
                      <a:pt x="1" y="197"/>
                      <a:pt x="1" y="429"/>
                    </a:cubicBezTo>
                    <a:lnTo>
                      <a:pt x="1" y="1321"/>
                    </a:lnTo>
                    <a:cubicBezTo>
                      <a:pt x="1" y="1571"/>
                      <a:pt x="197" y="1767"/>
                      <a:pt x="447" y="1767"/>
                    </a:cubicBezTo>
                    <a:lnTo>
                      <a:pt x="9850" y="1767"/>
                    </a:lnTo>
                    <a:cubicBezTo>
                      <a:pt x="10100" y="1767"/>
                      <a:pt x="10296" y="1571"/>
                      <a:pt x="10296" y="1321"/>
                    </a:cubicBezTo>
                    <a:lnTo>
                      <a:pt x="10296" y="429"/>
                    </a:lnTo>
                    <a:cubicBezTo>
                      <a:pt x="10296" y="197"/>
                      <a:pt x="10100" y="1"/>
                      <a:pt x="9850"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26" name="Google Shape;1326;p40"/>
              <p:cNvSpPr/>
              <p:nvPr/>
            </p:nvSpPr>
            <p:spPr>
              <a:xfrm>
                <a:off x="4522575" y="3998300"/>
                <a:ext cx="227975" cy="117775"/>
              </a:xfrm>
              <a:custGeom>
                <a:rect b="b" l="l" r="r" t="t"/>
                <a:pathLst>
                  <a:path extrusionOk="0" h="4711" w="9119">
                    <a:moveTo>
                      <a:pt x="4113" y="1026"/>
                    </a:moveTo>
                    <a:cubicBezTo>
                      <a:pt x="4225" y="1026"/>
                      <a:pt x="4336" y="1071"/>
                      <a:pt x="4426" y="1160"/>
                    </a:cubicBezTo>
                    <a:cubicBezTo>
                      <a:pt x="4604" y="1339"/>
                      <a:pt x="4604" y="1606"/>
                      <a:pt x="4426" y="1785"/>
                    </a:cubicBezTo>
                    <a:lnTo>
                      <a:pt x="2659" y="3551"/>
                    </a:lnTo>
                    <a:cubicBezTo>
                      <a:pt x="2570" y="3640"/>
                      <a:pt x="2463" y="3676"/>
                      <a:pt x="2356" y="3676"/>
                    </a:cubicBezTo>
                    <a:cubicBezTo>
                      <a:pt x="2231" y="3676"/>
                      <a:pt x="2124" y="3640"/>
                      <a:pt x="2035" y="3551"/>
                    </a:cubicBezTo>
                    <a:cubicBezTo>
                      <a:pt x="1874" y="3373"/>
                      <a:pt x="1874" y="3105"/>
                      <a:pt x="2035" y="2927"/>
                    </a:cubicBezTo>
                    <a:lnTo>
                      <a:pt x="3801" y="1160"/>
                    </a:lnTo>
                    <a:cubicBezTo>
                      <a:pt x="3890" y="1071"/>
                      <a:pt x="4002" y="1026"/>
                      <a:pt x="4113" y="1026"/>
                    </a:cubicBezTo>
                    <a:close/>
                    <a:moveTo>
                      <a:pt x="6763" y="1026"/>
                    </a:moveTo>
                    <a:cubicBezTo>
                      <a:pt x="6875" y="1026"/>
                      <a:pt x="6986" y="1071"/>
                      <a:pt x="7066" y="1160"/>
                    </a:cubicBezTo>
                    <a:cubicBezTo>
                      <a:pt x="7245" y="1339"/>
                      <a:pt x="7245" y="1606"/>
                      <a:pt x="7066" y="1785"/>
                    </a:cubicBezTo>
                    <a:lnTo>
                      <a:pt x="5318" y="3551"/>
                    </a:lnTo>
                    <a:cubicBezTo>
                      <a:pt x="5229" y="3640"/>
                      <a:pt x="5104" y="3676"/>
                      <a:pt x="4997" y="3676"/>
                    </a:cubicBezTo>
                    <a:cubicBezTo>
                      <a:pt x="4890" y="3676"/>
                      <a:pt x="4765" y="3640"/>
                      <a:pt x="4693" y="3551"/>
                    </a:cubicBezTo>
                    <a:cubicBezTo>
                      <a:pt x="4515" y="3373"/>
                      <a:pt x="4515" y="3105"/>
                      <a:pt x="4693" y="2927"/>
                    </a:cubicBezTo>
                    <a:lnTo>
                      <a:pt x="6460" y="1160"/>
                    </a:lnTo>
                    <a:cubicBezTo>
                      <a:pt x="6540" y="1071"/>
                      <a:pt x="6651" y="1026"/>
                      <a:pt x="6763" y="1026"/>
                    </a:cubicBezTo>
                    <a:close/>
                    <a:moveTo>
                      <a:pt x="1" y="1"/>
                    </a:moveTo>
                    <a:lnTo>
                      <a:pt x="1" y="4711"/>
                    </a:lnTo>
                    <a:lnTo>
                      <a:pt x="9118" y="4711"/>
                    </a:lnTo>
                    <a:lnTo>
                      <a:pt x="9118" y="1"/>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27" name="Google Shape;1327;p40"/>
              <p:cNvSpPr/>
              <p:nvPr/>
            </p:nvSpPr>
            <p:spPr>
              <a:xfrm>
                <a:off x="4509650" y="4137925"/>
                <a:ext cx="253375" cy="51750"/>
              </a:xfrm>
              <a:custGeom>
                <a:rect b="b" l="l" r="r" t="t"/>
                <a:pathLst>
                  <a:path extrusionOk="0" h="2070" w="10135">
                    <a:moveTo>
                      <a:pt x="411" y="0"/>
                    </a:moveTo>
                    <a:lnTo>
                      <a:pt x="0" y="2070"/>
                    </a:lnTo>
                    <a:lnTo>
                      <a:pt x="1981" y="2070"/>
                    </a:lnTo>
                    <a:lnTo>
                      <a:pt x="1981" y="1624"/>
                    </a:lnTo>
                    <a:cubicBezTo>
                      <a:pt x="1981" y="1374"/>
                      <a:pt x="2177" y="1178"/>
                      <a:pt x="2427" y="1178"/>
                    </a:cubicBezTo>
                    <a:cubicBezTo>
                      <a:pt x="2677" y="1178"/>
                      <a:pt x="2873" y="1374"/>
                      <a:pt x="2873" y="1624"/>
                    </a:cubicBezTo>
                    <a:lnTo>
                      <a:pt x="2873" y="2070"/>
                    </a:lnTo>
                    <a:lnTo>
                      <a:pt x="3747" y="2070"/>
                    </a:lnTo>
                    <a:lnTo>
                      <a:pt x="3747" y="1624"/>
                    </a:lnTo>
                    <a:cubicBezTo>
                      <a:pt x="3747" y="1374"/>
                      <a:pt x="3943" y="1178"/>
                      <a:pt x="4193" y="1178"/>
                    </a:cubicBezTo>
                    <a:cubicBezTo>
                      <a:pt x="4443" y="1178"/>
                      <a:pt x="4639" y="1374"/>
                      <a:pt x="4639" y="1624"/>
                    </a:cubicBezTo>
                    <a:lnTo>
                      <a:pt x="4639" y="2070"/>
                    </a:lnTo>
                    <a:lnTo>
                      <a:pt x="5514" y="2070"/>
                    </a:lnTo>
                    <a:lnTo>
                      <a:pt x="5514" y="1624"/>
                    </a:lnTo>
                    <a:cubicBezTo>
                      <a:pt x="5514" y="1374"/>
                      <a:pt x="5710" y="1178"/>
                      <a:pt x="5960" y="1178"/>
                    </a:cubicBezTo>
                    <a:cubicBezTo>
                      <a:pt x="6192" y="1178"/>
                      <a:pt x="6406" y="1374"/>
                      <a:pt x="6406" y="1624"/>
                    </a:cubicBezTo>
                    <a:lnTo>
                      <a:pt x="6406" y="2070"/>
                    </a:lnTo>
                    <a:lnTo>
                      <a:pt x="7280" y="2070"/>
                    </a:lnTo>
                    <a:lnTo>
                      <a:pt x="7280" y="1481"/>
                    </a:lnTo>
                    <a:cubicBezTo>
                      <a:pt x="7030" y="1481"/>
                      <a:pt x="6834" y="1285"/>
                      <a:pt x="6834" y="1035"/>
                    </a:cubicBezTo>
                    <a:cubicBezTo>
                      <a:pt x="6834" y="785"/>
                      <a:pt x="7030" y="589"/>
                      <a:pt x="7280" y="589"/>
                    </a:cubicBezTo>
                    <a:lnTo>
                      <a:pt x="8154" y="589"/>
                    </a:lnTo>
                    <a:cubicBezTo>
                      <a:pt x="8404" y="589"/>
                      <a:pt x="8600" y="785"/>
                      <a:pt x="8600" y="1035"/>
                    </a:cubicBezTo>
                    <a:cubicBezTo>
                      <a:pt x="8600" y="1285"/>
                      <a:pt x="8404" y="1481"/>
                      <a:pt x="8154" y="1481"/>
                    </a:cubicBezTo>
                    <a:lnTo>
                      <a:pt x="8154" y="2070"/>
                    </a:lnTo>
                    <a:lnTo>
                      <a:pt x="10135" y="2070"/>
                    </a:lnTo>
                    <a:lnTo>
                      <a:pt x="9724"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1328" name="Google Shape;1328;p40"/>
          <p:cNvSpPr/>
          <p:nvPr/>
        </p:nvSpPr>
        <p:spPr>
          <a:xfrm>
            <a:off x="3280225" y="2760800"/>
            <a:ext cx="373500" cy="3765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9" name="Google Shape;1329;p40"/>
          <p:cNvGrpSpPr/>
          <p:nvPr/>
        </p:nvGrpSpPr>
        <p:grpSpPr>
          <a:xfrm>
            <a:off x="3596125" y="2588999"/>
            <a:ext cx="1094100" cy="1007051"/>
            <a:chOff x="3920100" y="1338749"/>
            <a:chExt cx="1094100" cy="1007051"/>
          </a:xfrm>
        </p:grpSpPr>
        <p:grpSp>
          <p:nvGrpSpPr>
            <p:cNvPr id="1330" name="Google Shape;1330;p40"/>
            <p:cNvGrpSpPr/>
            <p:nvPr/>
          </p:nvGrpSpPr>
          <p:grpSpPr>
            <a:xfrm>
              <a:off x="4151919" y="1338749"/>
              <a:ext cx="630461" cy="630461"/>
              <a:chOff x="2871969" y="1165911"/>
              <a:chExt cx="630461" cy="630461"/>
            </a:xfrm>
          </p:grpSpPr>
          <p:grpSp>
            <p:nvGrpSpPr>
              <p:cNvPr id="1331" name="Google Shape;1331;p40"/>
              <p:cNvGrpSpPr/>
              <p:nvPr/>
            </p:nvGrpSpPr>
            <p:grpSpPr>
              <a:xfrm>
                <a:off x="2871969" y="1165911"/>
                <a:ext cx="630461" cy="630461"/>
                <a:chOff x="1377750" y="1690325"/>
                <a:chExt cx="771300" cy="771300"/>
              </a:xfrm>
            </p:grpSpPr>
            <p:sp>
              <p:nvSpPr>
                <p:cNvPr id="1332" name="Google Shape;1332;p40"/>
                <p:cNvSpPr/>
                <p:nvPr/>
              </p:nvSpPr>
              <p:spPr>
                <a:xfrm>
                  <a:off x="1377750" y="1690325"/>
                  <a:ext cx="771300" cy="771300"/>
                </a:xfrm>
                <a:prstGeom prst="rect">
                  <a:avLst/>
                </a:pr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0"/>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0"/>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0"/>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40"/>
              <p:cNvGrpSpPr/>
              <p:nvPr/>
            </p:nvGrpSpPr>
            <p:grpSpPr>
              <a:xfrm>
                <a:off x="3003413" y="1292875"/>
                <a:ext cx="367575" cy="376525"/>
                <a:chOff x="3327575" y="2225625"/>
                <a:chExt cx="367575" cy="376525"/>
              </a:xfrm>
            </p:grpSpPr>
            <p:sp>
              <p:nvSpPr>
                <p:cNvPr id="1338" name="Google Shape;1338;p40"/>
                <p:cNvSpPr/>
                <p:nvPr/>
              </p:nvSpPr>
              <p:spPr>
                <a:xfrm>
                  <a:off x="3601000" y="2285400"/>
                  <a:ext cx="94150" cy="256975"/>
                </a:xfrm>
                <a:custGeom>
                  <a:rect b="b" l="l" r="r" t="t"/>
                  <a:pathLst>
                    <a:path extrusionOk="0" h="10279" w="3766">
                      <a:moveTo>
                        <a:pt x="1" y="1"/>
                      </a:moveTo>
                      <a:lnTo>
                        <a:pt x="1" y="1"/>
                      </a:lnTo>
                      <a:cubicBezTo>
                        <a:pt x="358" y="286"/>
                        <a:pt x="697" y="625"/>
                        <a:pt x="1000" y="1018"/>
                      </a:cubicBezTo>
                      <a:cubicBezTo>
                        <a:pt x="1839" y="2142"/>
                        <a:pt x="2285" y="3605"/>
                        <a:pt x="2285" y="5140"/>
                      </a:cubicBezTo>
                      <a:cubicBezTo>
                        <a:pt x="2285" y="6692"/>
                        <a:pt x="1839" y="8155"/>
                        <a:pt x="1000" y="9261"/>
                      </a:cubicBezTo>
                      <a:cubicBezTo>
                        <a:pt x="697" y="9672"/>
                        <a:pt x="358" y="10011"/>
                        <a:pt x="1" y="10278"/>
                      </a:cubicBezTo>
                      <a:cubicBezTo>
                        <a:pt x="1000" y="10225"/>
                        <a:pt x="1928" y="9672"/>
                        <a:pt x="2641" y="8726"/>
                      </a:cubicBezTo>
                      <a:cubicBezTo>
                        <a:pt x="3355" y="7762"/>
                        <a:pt x="3766" y="6496"/>
                        <a:pt x="3766" y="5140"/>
                      </a:cubicBezTo>
                      <a:cubicBezTo>
                        <a:pt x="3766" y="3783"/>
                        <a:pt x="3355" y="2517"/>
                        <a:pt x="2641" y="1553"/>
                      </a:cubicBezTo>
                      <a:cubicBezTo>
                        <a:pt x="1928" y="607"/>
                        <a:pt x="1000" y="72"/>
                        <a:pt x="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39" name="Google Shape;1339;p40"/>
                <p:cNvSpPr/>
                <p:nvPr/>
              </p:nvSpPr>
              <p:spPr>
                <a:xfrm>
                  <a:off x="3393575" y="2292100"/>
                  <a:ext cx="21900" cy="244025"/>
                </a:xfrm>
                <a:custGeom>
                  <a:rect b="b" l="l" r="r" t="t"/>
                  <a:pathLst>
                    <a:path extrusionOk="0" h="9761" w="876">
                      <a:moveTo>
                        <a:pt x="1" y="0"/>
                      </a:moveTo>
                      <a:lnTo>
                        <a:pt x="1" y="9760"/>
                      </a:lnTo>
                      <a:lnTo>
                        <a:pt x="875" y="9760"/>
                      </a:lnTo>
                      <a:lnTo>
                        <a:pt x="875"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40" name="Google Shape;1340;p40"/>
                <p:cNvSpPr/>
                <p:nvPr/>
              </p:nvSpPr>
              <p:spPr>
                <a:xfrm>
                  <a:off x="3327575" y="2225625"/>
                  <a:ext cx="154350" cy="376525"/>
                </a:xfrm>
                <a:custGeom>
                  <a:rect b="b" l="l" r="r" t="t"/>
                  <a:pathLst>
                    <a:path extrusionOk="0" h="15061" w="6174">
                      <a:moveTo>
                        <a:pt x="1606" y="1"/>
                      </a:moveTo>
                      <a:cubicBezTo>
                        <a:pt x="714" y="1"/>
                        <a:pt x="0" y="732"/>
                        <a:pt x="0" y="1625"/>
                      </a:cubicBezTo>
                      <a:lnTo>
                        <a:pt x="0" y="13436"/>
                      </a:lnTo>
                      <a:cubicBezTo>
                        <a:pt x="0" y="14329"/>
                        <a:pt x="714" y="15060"/>
                        <a:pt x="1606" y="15060"/>
                      </a:cubicBezTo>
                      <a:lnTo>
                        <a:pt x="4550" y="15060"/>
                      </a:lnTo>
                      <a:cubicBezTo>
                        <a:pt x="5442" y="15060"/>
                        <a:pt x="6174" y="14329"/>
                        <a:pt x="6174" y="13436"/>
                      </a:cubicBezTo>
                      <a:lnTo>
                        <a:pt x="6174" y="12919"/>
                      </a:lnTo>
                      <a:cubicBezTo>
                        <a:pt x="5674" y="12598"/>
                        <a:pt x="5210" y="12187"/>
                        <a:pt x="4818" y="11652"/>
                      </a:cubicBezTo>
                      <a:cubicBezTo>
                        <a:pt x="4675" y="11456"/>
                        <a:pt x="4532" y="11242"/>
                        <a:pt x="4407" y="11010"/>
                      </a:cubicBezTo>
                      <a:lnTo>
                        <a:pt x="4407" y="12848"/>
                      </a:lnTo>
                      <a:cubicBezTo>
                        <a:pt x="4407" y="13097"/>
                        <a:pt x="4211" y="13294"/>
                        <a:pt x="3961" y="13294"/>
                      </a:cubicBezTo>
                      <a:lnTo>
                        <a:pt x="2195" y="13294"/>
                      </a:lnTo>
                      <a:cubicBezTo>
                        <a:pt x="1963" y="13294"/>
                        <a:pt x="1767" y="13097"/>
                        <a:pt x="1767" y="12848"/>
                      </a:cubicBezTo>
                      <a:lnTo>
                        <a:pt x="1767" y="2213"/>
                      </a:lnTo>
                      <a:cubicBezTo>
                        <a:pt x="1767" y="1964"/>
                        <a:pt x="1963" y="1767"/>
                        <a:pt x="2195" y="1767"/>
                      </a:cubicBezTo>
                      <a:lnTo>
                        <a:pt x="3961" y="1767"/>
                      </a:lnTo>
                      <a:cubicBezTo>
                        <a:pt x="4211" y="1767"/>
                        <a:pt x="4407" y="1964"/>
                        <a:pt x="4407" y="2213"/>
                      </a:cubicBezTo>
                      <a:lnTo>
                        <a:pt x="4407" y="4051"/>
                      </a:lnTo>
                      <a:cubicBezTo>
                        <a:pt x="4532" y="3819"/>
                        <a:pt x="4675" y="3605"/>
                        <a:pt x="4818" y="3409"/>
                      </a:cubicBezTo>
                      <a:cubicBezTo>
                        <a:pt x="5210" y="2891"/>
                        <a:pt x="5674" y="2463"/>
                        <a:pt x="6174" y="2142"/>
                      </a:cubicBezTo>
                      <a:lnTo>
                        <a:pt x="6174" y="1625"/>
                      </a:lnTo>
                      <a:cubicBezTo>
                        <a:pt x="6174" y="732"/>
                        <a:pt x="5442" y="1"/>
                        <a:pt x="4550"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41" name="Google Shape;1341;p40"/>
                <p:cNvSpPr/>
                <p:nvPr/>
              </p:nvSpPr>
              <p:spPr>
                <a:xfrm>
                  <a:off x="3437750" y="2285400"/>
                  <a:ext cx="198525" cy="257425"/>
                </a:xfrm>
                <a:custGeom>
                  <a:rect b="b" l="l" r="r" t="t"/>
                  <a:pathLst>
                    <a:path extrusionOk="0" h="10297" w="7941">
                      <a:moveTo>
                        <a:pt x="3997" y="1767"/>
                      </a:moveTo>
                      <a:cubicBezTo>
                        <a:pt x="4247" y="1767"/>
                        <a:pt x="4443" y="1964"/>
                        <a:pt x="4443" y="2195"/>
                      </a:cubicBezTo>
                      <a:lnTo>
                        <a:pt x="4443" y="2410"/>
                      </a:lnTo>
                      <a:cubicBezTo>
                        <a:pt x="5121" y="2606"/>
                        <a:pt x="5621" y="3230"/>
                        <a:pt x="5621" y="3962"/>
                      </a:cubicBezTo>
                      <a:cubicBezTo>
                        <a:pt x="5621" y="4212"/>
                        <a:pt x="5424" y="4408"/>
                        <a:pt x="5175" y="4408"/>
                      </a:cubicBezTo>
                      <a:cubicBezTo>
                        <a:pt x="4925" y="4408"/>
                        <a:pt x="4729" y="4212"/>
                        <a:pt x="4729" y="3962"/>
                      </a:cubicBezTo>
                      <a:cubicBezTo>
                        <a:pt x="4729" y="3569"/>
                        <a:pt x="4407" y="3230"/>
                        <a:pt x="3997" y="3230"/>
                      </a:cubicBezTo>
                      <a:cubicBezTo>
                        <a:pt x="3587" y="3230"/>
                        <a:pt x="3266" y="3569"/>
                        <a:pt x="3266" y="3962"/>
                      </a:cubicBezTo>
                      <a:cubicBezTo>
                        <a:pt x="3266" y="4372"/>
                        <a:pt x="3587" y="4693"/>
                        <a:pt x="3997" y="4693"/>
                      </a:cubicBezTo>
                      <a:cubicBezTo>
                        <a:pt x="4889" y="4693"/>
                        <a:pt x="5621" y="5425"/>
                        <a:pt x="5621" y="6317"/>
                      </a:cubicBezTo>
                      <a:cubicBezTo>
                        <a:pt x="5621" y="7067"/>
                        <a:pt x="5121" y="7691"/>
                        <a:pt x="4443" y="7869"/>
                      </a:cubicBezTo>
                      <a:lnTo>
                        <a:pt x="4443" y="8084"/>
                      </a:lnTo>
                      <a:cubicBezTo>
                        <a:pt x="4443" y="8333"/>
                        <a:pt x="4247" y="8530"/>
                        <a:pt x="3997" y="8530"/>
                      </a:cubicBezTo>
                      <a:cubicBezTo>
                        <a:pt x="3747" y="8530"/>
                        <a:pt x="3551" y="8333"/>
                        <a:pt x="3551" y="8084"/>
                      </a:cubicBezTo>
                      <a:lnTo>
                        <a:pt x="3551" y="7869"/>
                      </a:lnTo>
                      <a:cubicBezTo>
                        <a:pt x="2873" y="7691"/>
                        <a:pt x="2373" y="7067"/>
                        <a:pt x="2373" y="6317"/>
                      </a:cubicBezTo>
                      <a:cubicBezTo>
                        <a:pt x="2373" y="6067"/>
                        <a:pt x="2570" y="5871"/>
                        <a:pt x="2819" y="5871"/>
                      </a:cubicBezTo>
                      <a:cubicBezTo>
                        <a:pt x="3069" y="5871"/>
                        <a:pt x="3266" y="6067"/>
                        <a:pt x="3266" y="6317"/>
                      </a:cubicBezTo>
                      <a:cubicBezTo>
                        <a:pt x="3266" y="6728"/>
                        <a:pt x="3587" y="7049"/>
                        <a:pt x="3997" y="7049"/>
                      </a:cubicBezTo>
                      <a:cubicBezTo>
                        <a:pt x="4407" y="7049"/>
                        <a:pt x="4729" y="6728"/>
                        <a:pt x="4729" y="6317"/>
                      </a:cubicBezTo>
                      <a:cubicBezTo>
                        <a:pt x="4729" y="5907"/>
                        <a:pt x="4407" y="5586"/>
                        <a:pt x="3997" y="5586"/>
                      </a:cubicBezTo>
                      <a:cubicBezTo>
                        <a:pt x="3105" y="5586"/>
                        <a:pt x="2373" y="4854"/>
                        <a:pt x="2373" y="3962"/>
                      </a:cubicBezTo>
                      <a:cubicBezTo>
                        <a:pt x="2373" y="3230"/>
                        <a:pt x="2873" y="2606"/>
                        <a:pt x="3551" y="2410"/>
                      </a:cubicBezTo>
                      <a:lnTo>
                        <a:pt x="3551" y="2195"/>
                      </a:lnTo>
                      <a:cubicBezTo>
                        <a:pt x="3551" y="1964"/>
                        <a:pt x="3747" y="1767"/>
                        <a:pt x="3997" y="1767"/>
                      </a:cubicBezTo>
                      <a:close/>
                      <a:moveTo>
                        <a:pt x="3961" y="1"/>
                      </a:moveTo>
                      <a:cubicBezTo>
                        <a:pt x="2891" y="1"/>
                        <a:pt x="1874" y="554"/>
                        <a:pt x="1124" y="1553"/>
                      </a:cubicBezTo>
                      <a:cubicBezTo>
                        <a:pt x="393" y="2517"/>
                        <a:pt x="0" y="3783"/>
                        <a:pt x="0" y="5140"/>
                      </a:cubicBezTo>
                      <a:cubicBezTo>
                        <a:pt x="0" y="6496"/>
                        <a:pt x="393" y="7762"/>
                        <a:pt x="1124" y="8726"/>
                      </a:cubicBezTo>
                      <a:cubicBezTo>
                        <a:pt x="1874" y="9743"/>
                        <a:pt x="2891" y="10296"/>
                        <a:pt x="3961" y="10296"/>
                      </a:cubicBezTo>
                      <a:cubicBezTo>
                        <a:pt x="5050" y="10296"/>
                        <a:pt x="6067" y="9743"/>
                        <a:pt x="6816" y="8726"/>
                      </a:cubicBezTo>
                      <a:cubicBezTo>
                        <a:pt x="7548" y="7762"/>
                        <a:pt x="7940" y="6496"/>
                        <a:pt x="7940" y="5140"/>
                      </a:cubicBezTo>
                      <a:cubicBezTo>
                        <a:pt x="7940" y="3783"/>
                        <a:pt x="7548" y="2517"/>
                        <a:pt x="6816" y="1553"/>
                      </a:cubicBezTo>
                      <a:cubicBezTo>
                        <a:pt x="6067" y="554"/>
                        <a:pt x="5050" y="1"/>
                        <a:pt x="396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1342" name="Google Shape;1342;p40"/>
            <p:cNvSpPr txBox="1"/>
            <p:nvPr/>
          </p:nvSpPr>
          <p:spPr>
            <a:xfrm>
              <a:off x="3920100" y="1935100"/>
              <a:ext cx="1094100" cy="41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1000">
                  <a:solidFill>
                    <a:srgbClr val="FFFFFF"/>
                  </a:solidFill>
                  <a:latin typeface="Anaheim"/>
                  <a:ea typeface="Anaheim"/>
                  <a:cs typeface="Anaheim"/>
                  <a:sym typeface="Anaheim"/>
                </a:rPr>
                <a:t>Large Video Game Companies </a:t>
              </a:r>
              <a:r>
                <a:rPr lang="en-GB" sz="1000">
                  <a:solidFill>
                    <a:schemeClr val="dk1"/>
                  </a:solidFill>
                  <a:latin typeface="Anaheim"/>
                  <a:ea typeface="Anaheim"/>
                  <a:cs typeface="Anaheim"/>
                  <a:sym typeface="Anaheim"/>
                </a:rPr>
                <a:t>(Cleaned)</a:t>
              </a:r>
              <a:endParaRPr sz="1000">
                <a:solidFill>
                  <a:srgbClr val="FFFFFF"/>
                </a:solidFill>
                <a:latin typeface="Anaheim"/>
                <a:ea typeface="Anaheim"/>
                <a:cs typeface="Anaheim"/>
                <a:sym typeface="Anaheim"/>
              </a:endParaRPr>
            </a:p>
          </p:txBody>
        </p:sp>
      </p:grpSp>
      <p:sp>
        <p:nvSpPr>
          <p:cNvPr id="1343" name="Google Shape;1343;p40"/>
          <p:cNvSpPr/>
          <p:nvPr/>
        </p:nvSpPr>
        <p:spPr>
          <a:xfrm>
            <a:off x="4679625" y="2748050"/>
            <a:ext cx="630600" cy="2868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4" name="Google Shape;1344;p40"/>
          <p:cNvSpPr txBox="1"/>
          <p:nvPr/>
        </p:nvSpPr>
        <p:spPr>
          <a:xfrm>
            <a:off x="5233575" y="3223125"/>
            <a:ext cx="1456500" cy="33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00">
                <a:solidFill>
                  <a:srgbClr val="FFFFFF"/>
                </a:solidFill>
                <a:latin typeface="Anaheim"/>
                <a:ea typeface="Anaheim"/>
                <a:cs typeface="Anaheim"/>
                <a:sym typeface="Anaheim"/>
              </a:rPr>
              <a:t>gamesAndCompanies_df</a:t>
            </a:r>
            <a:endParaRPr sz="1050">
              <a:solidFill>
                <a:srgbClr val="D4D4D4"/>
              </a:solidFill>
              <a:highlight>
                <a:srgbClr val="1E1E1E"/>
              </a:highlight>
              <a:latin typeface="Courier New"/>
              <a:ea typeface="Courier New"/>
              <a:cs typeface="Courier New"/>
              <a:sym typeface="Courier New"/>
            </a:endParaRPr>
          </a:p>
        </p:txBody>
      </p:sp>
      <p:grpSp>
        <p:nvGrpSpPr>
          <p:cNvPr id="1345" name="Google Shape;1345;p40"/>
          <p:cNvGrpSpPr/>
          <p:nvPr/>
        </p:nvGrpSpPr>
        <p:grpSpPr>
          <a:xfrm>
            <a:off x="2289750" y="1696700"/>
            <a:ext cx="5705300" cy="572700"/>
            <a:chOff x="2664225" y="1144888"/>
            <a:chExt cx="5705300" cy="572700"/>
          </a:xfrm>
        </p:grpSpPr>
        <p:sp>
          <p:nvSpPr>
            <p:cNvPr id="1346" name="Google Shape;1346;p40"/>
            <p:cNvSpPr txBox="1"/>
            <p:nvPr/>
          </p:nvSpPr>
          <p:spPr>
            <a:xfrm>
              <a:off x="2664225" y="1144888"/>
              <a:ext cx="2163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Name</a:t>
              </a:r>
              <a:endParaRPr sz="1600">
                <a:solidFill>
                  <a:schemeClr val="dk2"/>
                </a:solidFill>
                <a:latin typeface="Press Start 2P"/>
                <a:ea typeface="Press Start 2P"/>
                <a:cs typeface="Press Start 2P"/>
                <a:sym typeface="Press Start 2P"/>
              </a:endParaRPr>
            </a:p>
          </p:txBody>
        </p:sp>
        <p:sp>
          <p:nvSpPr>
            <p:cNvPr id="1347" name="Google Shape;1347;p40"/>
            <p:cNvSpPr txBox="1"/>
            <p:nvPr/>
          </p:nvSpPr>
          <p:spPr>
            <a:xfrm>
              <a:off x="5209325" y="1168738"/>
              <a:ext cx="31602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Renamed column to</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“Publisher”</a:t>
              </a:r>
              <a:endParaRPr>
                <a:solidFill>
                  <a:schemeClr val="dk1"/>
                </a:solidFill>
                <a:latin typeface="Anaheim"/>
                <a:ea typeface="Anaheim"/>
                <a:cs typeface="Anaheim"/>
                <a:sym typeface="Anaheim"/>
              </a:endParaRPr>
            </a:p>
          </p:txBody>
        </p:sp>
        <p:cxnSp>
          <p:nvCxnSpPr>
            <p:cNvPr id="1348" name="Google Shape;1348;p40"/>
            <p:cNvCxnSpPr/>
            <p:nvPr/>
          </p:nvCxnSpPr>
          <p:spPr>
            <a:xfrm>
              <a:off x="4697652" y="1394500"/>
              <a:ext cx="462300" cy="0"/>
            </a:xfrm>
            <a:prstGeom prst="straightConnector1">
              <a:avLst/>
            </a:prstGeom>
            <a:noFill/>
            <a:ln cap="flat" cmpd="sng" w="19050">
              <a:solidFill>
                <a:schemeClr val="accent1"/>
              </a:solidFill>
              <a:prstDash val="solid"/>
              <a:round/>
              <a:headEnd len="med" w="med" type="none"/>
              <a:tailEnd len="med" w="med" type="diamond"/>
            </a:ln>
          </p:spPr>
        </p:cxnSp>
      </p:grpSp>
      <p:grpSp>
        <p:nvGrpSpPr>
          <p:cNvPr id="1349" name="Google Shape;1349;p40"/>
          <p:cNvGrpSpPr/>
          <p:nvPr/>
        </p:nvGrpSpPr>
        <p:grpSpPr>
          <a:xfrm>
            <a:off x="1148950" y="1589861"/>
            <a:ext cx="1094100" cy="1007051"/>
            <a:chOff x="3920100" y="1338749"/>
            <a:chExt cx="1094100" cy="1007051"/>
          </a:xfrm>
        </p:grpSpPr>
        <p:grpSp>
          <p:nvGrpSpPr>
            <p:cNvPr id="1350" name="Google Shape;1350;p40"/>
            <p:cNvGrpSpPr/>
            <p:nvPr/>
          </p:nvGrpSpPr>
          <p:grpSpPr>
            <a:xfrm>
              <a:off x="4151919" y="1338749"/>
              <a:ext cx="630461" cy="630461"/>
              <a:chOff x="2871969" y="1165911"/>
              <a:chExt cx="630461" cy="630461"/>
            </a:xfrm>
          </p:grpSpPr>
          <p:grpSp>
            <p:nvGrpSpPr>
              <p:cNvPr id="1351" name="Google Shape;1351;p40"/>
              <p:cNvGrpSpPr/>
              <p:nvPr/>
            </p:nvGrpSpPr>
            <p:grpSpPr>
              <a:xfrm>
                <a:off x="2871969" y="1165911"/>
                <a:ext cx="630461" cy="630461"/>
                <a:chOff x="1377750" y="1690325"/>
                <a:chExt cx="771300" cy="771300"/>
              </a:xfrm>
            </p:grpSpPr>
            <p:sp>
              <p:nvSpPr>
                <p:cNvPr id="1352" name="Google Shape;1352;p40"/>
                <p:cNvSpPr/>
                <p:nvPr/>
              </p:nvSpPr>
              <p:spPr>
                <a:xfrm>
                  <a:off x="1377750" y="1690325"/>
                  <a:ext cx="771300" cy="771300"/>
                </a:xfrm>
                <a:prstGeom prst="rect">
                  <a:avLst/>
                </a:pr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7" name="Google Shape;1357;p40"/>
              <p:cNvGrpSpPr/>
              <p:nvPr/>
            </p:nvGrpSpPr>
            <p:grpSpPr>
              <a:xfrm>
                <a:off x="3003413" y="1292875"/>
                <a:ext cx="367575" cy="376525"/>
                <a:chOff x="3327575" y="2225625"/>
                <a:chExt cx="367575" cy="376525"/>
              </a:xfrm>
            </p:grpSpPr>
            <p:sp>
              <p:nvSpPr>
                <p:cNvPr id="1358" name="Google Shape;1358;p40"/>
                <p:cNvSpPr/>
                <p:nvPr/>
              </p:nvSpPr>
              <p:spPr>
                <a:xfrm>
                  <a:off x="3601000" y="2285400"/>
                  <a:ext cx="94150" cy="256975"/>
                </a:xfrm>
                <a:custGeom>
                  <a:rect b="b" l="l" r="r" t="t"/>
                  <a:pathLst>
                    <a:path extrusionOk="0" h="10279" w="3766">
                      <a:moveTo>
                        <a:pt x="1" y="1"/>
                      </a:moveTo>
                      <a:lnTo>
                        <a:pt x="1" y="1"/>
                      </a:lnTo>
                      <a:cubicBezTo>
                        <a:pt x="358" y="286"/>
                        <a:pt x="697" y="625"/>
                        <a:pt x="1000" y="1018"/>
                      </a:cubicBezTo>
                      <a:cubicBezTo>
                        <a:pt x="1839" y="2142"/>
                        <a:pt x="2285" y="3605"/>
                        <a:pt x="2285" y="5140"/>
                      </a:cubicBezTo>
                      <a:cubicBezTo>
                        <a:pt x="2285" y="6692"/>
                        <a:pt x="1839" y="8155"/>
                        <a:pt x="1000" y="9261"/>
                      </a:cubicBezTo>
                      <a:cubicBezTo>
                        <a:pt x="697" y="9672"/>
                        <a:pt x="358" y="10011"/>
                        <a:pt x="1" y="10278"/>
                      </a:cubicBezTo>
                      <a:cubicBezTo>
                        <a:pt x="1000" y="10225"/>
                        <a:pt x="1928" y="9672"/>
                        <a:pt x="2641" y="8726"/>
                      </a:cubicBezTo>
                      <a:cubicBezTo>
                        <a:pt x="3355" y="7762"/>
                        <a:pt x="3766" y="6496"/>
                        <a:pt x="3766" y="5140"/>
                      </a:cubicBezTo>
                      <a:cubicBezTo>
                        <a:pt x="3766" y="3783"/>
                        <a:pt x="3355" y="2517"/>
                        <a:pt x="2641" y="1553"/>
                      </a:cubicBezTo>
                      <a:cubicBezTo>
                        <a:pt x="1928" y="607"/>
                        <a:pt x="1000" y="72"/>
                        <a:pt x="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59" name="Google Shape;1359;p40"/>
                <p:cNvSpPr/>
                <p:nvPr/>
              </p:nvSpPr>
              <p:spPr>
                <a:xfrm>
                  <a:off x="3393575" y="2292100"/>
                  <a:ext cx="21900" cy="244025"/>
                </a:xfrm>
                <a:custGeom>
                  <a:rect b="b" l="l" r="r" t="t"/>
                  <a:pathLst>
                    <a:path extrusionOk="0" h="9761" w="876">
                      <a:moveTo>
                        <a:pt x="1" y="0"/>
                      </a:moveTo>
                      <a:lnTo>
                        <a:pt x="1" y="9760"/>
                      </a:lnTo>
                      <a:lnTo>
                        <a:pt x="875" y="9760"/>
                      </a:lnTo>
                      <a:lnTo>
                        <a:pt x="875"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0" name="Google Shape;1360;p40"/>
                <p:cNvSpPr/>
                <p:nvPr/>
              </p:nvSpPr>
              <p:spPr>
                <a:xfrm>
                  <a:off x="3327575" y="2225625"/>
                  <a:ext cx="154350" cy="376525"/>
                </a:xfrm>
                <a:custGeom>
                  <a:rect b="b" l="l" r="r" t="t"/>
                  <a:pathLst>
                    <a:path extrusionOk="0" h="15061" w="6174">
                      <a:moveTo>
                        <a:pt x="1606" y="1"/>
                      </a:moveTo>
                      <a:cubicBezTo>
                        <a:pt x="714" y="1"/>
                        <a:pt x="0" y="732"/>
                        <a:pt x="0" y="1625"/>
                      </a:cubicBezTo>
                      <a:lnTo>
                        <a:pt x="0" y="13436"/>
                      </a:lnTo>
                      <a:cubicBezTo>
                        <a:pt x="0" y="14329"/>
                        <a:pt x="714" y="15060"/>
                        <a:pt x="1606" y="15060"/>
                      </a:cubicBezTo>
                      <a:lnTo>
                        <a:pt x="4550" y="15060"/>
                      </a:lnTo>
                      <a:cubicBezTo>
                        <a:pt x="5442" y="15060"/>
                        <a:pt x="6174" y="14329"/>
                        <a:pt x="6174" y="13436"/>
                      </a:cubicBezTo>
                      <a:lnTo>
                        <a:pt x="6174" y="12919"/>
                      </a:lnTo>
                      <a:cubicBezTo>
                        <a:pt x="5674" y="12598"/>
                        <a:pt x="5210" y="12187"/>
                        <a:pt x="4818" y="11652"/>
                      </a:cubicBezTo>
                      <a:cubicBezTo>
                        <a:pt x="4675" y="11456"/>
                        <a:pt x="4532" y="11242"/>
                        <a:pt x="4407" y="11010"/>
                      </a:cubicBezTo>
                      <a:lnTo>
                        <a:pt x="4407" y="12848"/>
                      </a:lnTo>
                      <a:cubicBezTo>
                        <a:pt x="4407" y="13097"/>
                        <a:pt x="4211" y="13294"/>
                        <a:pt x="3961" y="13294"/>
                      </a:cubicBezTo>
                      <a:lnTo>
                        <a:pt x="2195" y="13294"/>
                      </a:lnTo>
                      <a:cubicBezTo>
                        <a:pt x="1963" y="13294"/>
                        <a:pt x="1767" y="13097"/>
                        <a:pt x="1767" y="12848"/>
                      </a:cubicBezTo>
                      <a:lnTo>
                        <a:pt x="1767" y="2213"/>
                      </a:lnTo>
                      <a:cubicBezTo>
                        <a:pt x="1767" y="1964"/>
                        <a:pt x="1963" y="1767"/>
                        <a:pt x="2195" y="1767"/>
                      </a:cubicBezTo>
                      <a:lnTo>
                        <a:pt x="3961" y="1767"/>
                      </a:lnTo>
                      <a:cubicBezTo>
                        <a:pt x="4211" y="1767"/>
                        <a:pt x="4407" y="1964"/>
                        <a:pt x="4407" y="2213"/>
                      </a:cubicBezTo>
                      <a:lnTo>
                        <a:pt x="4407" y="4051"/>
                      </a:lnTo>
                      <a:cubicBezTo>
                        <a:pt x="4532" y="3819"/>
                        <a:pt x="4675" y="3605"/>
                        <a:pt x="4818" y="3409"/>
                      </a:cubicBezTo>
                      <a:cubicBezTo>
                        <a:pt x="5210" y="2891"/>
                        <a:pt x="5674" y="2463"/>
                        <a:pt x="6174" y="2142"/>
                      </a:cubicBezTo>
                      <a:lnTo>
                        <a:pt x="6174" y="1625"/>
                      </a:lnTo>
                      <a:cubicBezTo>
                        <a:pt x="6174" y="732"/>
                        <a:pt x="5442" y="1"/>
                        <a:pt x="4550"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1" name="Google Shape;1361;p40"/>
                <p:cNvSpPr/>
                <p:nvPr/>
              </p:nvSpPr>
              <p:spPr>
                <a:xfrm>
                  <a:off x="3437750" y="2285400"/>
                  <a:ext cx="198525" cy="257425"/>
                </a:xfrm>
                <a:custGeom>
                  <a:rect b="b" l="l" r="r" t="t"/>
                  <a:pathLst>
                    <a:path extrusionOk="0" h="10297" w="7941">
                      <a:moveTo>
                        <a:pt x="3997" y="1767"/>
                      </a:moveTo>
                      <a:cubicBezTo>
                        <a:pt x="4247" y="1767"/>
                        <a:pt x="4443" y="1964"/>
                        <a:pt x="4443" y="2195"/>
                      </a:cubicBezTo>
                      <a:lnTo>
                        <a:pt x="4443" y="2410"/>
                      </a:lnTo>
                      <a:cubicBezTo>
                        <a:pt x="5121" y="2606"/>
                        <a:pt x="5621" y="3230"/>
                        <a:pt x="5621" y="3962"/>
                      </a:cubicBezTo>
                      <a:cubicBezTo>
                        <a:pt x="5621" y="4212"/>
                        <a:pt x="5424" y="4408"/>
                        <a:pt x="5175" y="4408"/>
                      </a:cubicBezTo>
                      <a:cubicBezTo>
                        <a:pt x="4925" y="4408"/>
                        <a:pt x="4729" y="4212"/>
                        <a:pt x="4729" y="3962"/>
                      </a:cubicBezTo>
                      <a:cubicBezTo>
                        <a:pt x="4729" y="3569"/>
                        <a:pt x="4407" y="3230"/>
                        <a:pt x="3997" y="3230"/>
                      </a:cubicBezTo>
                      <a:cubicBezTo>
                        <a:pt x="3587" y="3230"/>
                        <a:pt x="3266" y="3569"/>
                        <a:pt x="3266" y="3962"/>
                      </a:cubicBezTo>
                      <a:cubicBezTo>
                        <a:pt x="3266" y="4372"/>
                        <a:pt x="3587" y="4693"/>
                        <a:pt x="3997" y="4693"/>
                      </a:cubicBezTo>
                      <a:cubicBezTo>
                        <a:pt x="4889" y="4693"/>
                        <a:pt x="5621" y="5425"/>
                        <a:pt x="5621" y="6317"/>
                      </a:cubicBezTo>
                      <a:cubicBezTo>
                        <a:pt x="5621" y="7067"/>
                        <a:pt x="5121" y="7691"/>
                        <a:pt x="4443" y="7869"/>
                      </a:cubicBezTo>
                      <a:lnTo>
                        <a:pt x="4443" y="8084"/>
                      </a:lnTo>
                      <a:cubicBezTo>
                        <a:pt x="4443" y="8333"/>
                        <a:pt x="4247" y="8530"/>
                        <a:pt x="3997" y="8530"/>
                      </a:cubicBezTo>
                      <a:cubicBezTo>
                        <a:pt x="3747" y="8530"/>
                        <a:pt x="3551" y="8333"/>
                        <a:pt x="3551" y="8084"/>
                      </a:cubicBezTo>
                      <a:lnTo>
                        <a:pt x="3551" y="7869"/>
                      </a:lnTo>
                      <a:cubicBezTo>
                        <a:pt x="2873" y="7691"/>
                        <a:pt x="2373" y="7067"/>
                        <a:pt x="2373" y="6317"/>
                      </a:cubicBezTo>
                      <a:cubicBezTo>
                        <a:pt x="2373" y="6067"/>
                        <a:pt x="2570" y="5871"/>
                        <a:pt x="2819" y="5871"/>
                      </a:cubicBezTo>
                      <a:cubicBezTo>
                        <a:pt x="3069" y="5871"/>
                        <a:pt x="3266" y="6067"/>
                        <a:pt x="3266" y="6317"/>
                      </a:cubicBezTo>
                      <a:cubicBezTo>
                        <a:pt x="3266" y="6728"/>
                        <a:pt x="3587" y="7049"/>
                        <a:pt x="3997" y="7049"/>
                      </a:cubicBezTo>
                      <a:cubicBezTo>
                        <a:pt x="4407" y="7049"/>
                        <a:pt x="4729" y="6728"/>
                        <a:pt x="4729" y="6317"/>
                      </a:cubicBezTo>
                      <a:cubicBezTo>
                        <a:pt x="4729" y="5907"/>
                        <a:pt x="4407" y="5586"/>
                        <a:pt x="3997" y="5586"/>
                      </a:cubicBezTo>
                      <a:cubicBezTo>
                        <a:pt x="3105" y="5586"/>
                        <a:pt x="2373" y="4854"/>
                        <a:pt x="2373" y="3962"/>
                      </a:cubicBezTo>
                      <a:cubicBezTo>
                        <a:pt x="2373" y="3230"/>
                        <a:pt x="2873" y="2606"/>
                        <a:pt x="3551" y="2410"/>
                      </a:cubicBezTo>
                      <a:lnTo>
                        <a:pt x="3551" y="2195"/>
                      </a:lnTo>
                      <a:cubicBezTo>
                        <a:pt x="3551" y="1964"/>
                        <a:pt x="3747" y="1767"/>
                        <a:pt x="3997" y="1767"/>
                      </a:cubicBezTo>
                      <a:close/>
                      <a:moveTo>
                        <a:pt x="3961" y="1"/>
                      </a:moveTo>
                      <a:cubicBezTo>
                        <a:pt x="2891" y="1"/>
                        <a:pt x="1874" y="554"/>
                        <a:pt x="1124" y="1553"/>
                      </a:cubicBezTo>
                      <a:cubicBezTo>
                        <a:pt x="393" y="2517"/>
                        <a:pt x="0" y="3783"/>
                        <a:pt x="0" y="5140"/>
                      </a:cubicBezTo>
                      <a:cubicBezTo>
                        <a:pt x="0" y="6496"/>
                        <a:pt x="393" y="7762"/>
                        <a:pt x="1124" y="8726"/>
                      </a:cubicBezTo>
                      <a:cubicBezTo>
                        <a:pt x="1874" y="9743"/>
                        <a:pt x="2891" y="10296"/>
                        <a:pt x="3961" y="10296"/>
                      </a:cubicBezTo>
                      <a:cubicBezTo>
                        <a:pt x="5050" y="10296"/>
                        <a:pt x="6067" y="9743"/>
                        <a:pt x="6816" y="8726"/>
                      </a:cubicBezTo>
                      <a:cubicBezTo>
                        <a:pt x="7548" y="7762"/>
                        <a:pt x="7940" y="6496"/>
                        <a:pt x="7940" y="5140"/>
                      </a:cubicBezTo>
                      <a:cubicBezTo>
                        <a:pt x="7940" y="3783"/>
                        <a:pt x="7548" y="2517"/>
                        <a:pt x="6816" y="1553"/>
                      </a:cubicBezTo>
                      <a:cubicBezTo>
                        <a:pt x="6067" y="554"/>
                        <a:pt x="5050" y="1"/>
                        <a:pt x="396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1362" name="Google Shape;1362;p40"/>
            <p:cNvSpPr txBox="1"/>
            <p:nvPr/>
          </p:nvSpPr>
          <p:spPr>
            <a:xfrm>
              <a:off x="3920100" y="1935100"/>
              <a:ext cx="1094100" cy="41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1000">
                  <a:solidFill>
                    <a:srgbClr val="FFFFFF"/>
                  </a:solidFill>
                  <a:latin typeface="Anaheim"/>
                  <a:ea typeface="Anaheim"/>
                  <a:cs typeface="Anaheim"/>
                  <a:sym typeface="Anaheim"/>
                </a:rPr>
                <a:t>Large Video Game Companies</a:t>
              </a:r>
              <a:endParaRPr sz="1000">
                <a:solidFill>
                  <a:srgbClr val="FFFFFF"/>
                </a:solidFill>
                <a:latin typeface="Anaheim"/>
                <a:ea typeface="Anaheim"/>
                <a:cs typeface="Anaheim"/>
                <a:sym typeface="Anaheim"/>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grpSp>
        <p:nvGrpSpPr>
          <p:cNvPr id="1367" name="Google Shape;1367;p41"/>
          <p:cNvGrpSpPr/>
          <p:nvPr/>
        </p:nvGrpSpPr>
        <p:grpSpPr>
          <a:xfrm>
            <a:off x="1644550" y="242167"/>
            <a:ext cx="5854901" cy="594471"/>
            <a:chOff x="4978266" y="2029075"/>
            <a:chExt cx="3114309" cy="637503"/>
          </a:xfrm>
        </p:grpSpPr>
        <p:sp>
          <p:nvSpPr>
            <p:cNvPr id="1368" name="Google Shape;1368;p41"/>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369" name="Google Shape;1369;p41"/>
            <p:cNvGrpSpPr/>
            <p:nvPr/>
          </p:nvGrpSpPr>
          <p:grpSpPr>
            <a:xfrm>
              <a:off x="4978266" y="2029078"/>
              <a:ext cx="3114300" cy="637500"/>
              <a:chOff x="1037491" y="2029078"/>
              <a:chExt cx="3114300" cy="637500"/>
            </a:xfrm>
          </p:grpSpPr>
          <p:sp>
            <p:nvSpPr>
              <p:cNvPr id="1370" name="Google Shape;1370;p41"/>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71" name="Google Shape;1371;p41"/>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72" name="Google Shape;1372;p41"/>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73" name="Google Shape;1373;p41"/>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374" name="Google Shape;1374;p41"/>
          <p:cNvSpPr txBox="1"/>
          <p:nvPr/>
        </p:nvSpPr>
        <p:spPr>
          <a:xfrm>
            <a:off x="1425150" y="925950"/>
            <a:ext cx="62937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Q1: Which video game genres are the most successful in terms of sales, and how does this differ by platform and region?</a:t>
            </a:r>
            <a:endParaRPr sz="1000">
              <a:solidFill>
                <a:srgbClr val="FFFFFF"/>
              </a:solidFill>
              <a:latin typeface="Press Start 2P"/>
              <a:ea typeface="Press Start 2P"/>
              <a:cs typeface="Press Start 2P"/>
              <a:sym typeface="Press Start 2P"/>
            </a:endParaRPr>
          </a:p>
        </p:txBody>
      </p:sp>
      <p:pic>
        <p:nvPicPr>
          <p:cNvPr id="1375" name="Google Shape;1375;p41"/>
          <p:cNvPicPr preferRelativeResize="0"/>
          <p:nvPr/>
        </p:nvPicPr>
        <p:blipFill>
          <a:blip r:embed="rId3">
            <a:alphaModFix/>
          </a:blip>
          <a:stretch>
            <a:fillRect/>
          </a:stretch>
        </p:blipFill>
        <p:spPr>
          <a:xfrm>
            <a:off x="802025" y="1661750"/>
            <a:ext cx="2004275" cy="1838125"/>
          </a:xfrm>
          <a:prstGeom prst="rect">
            <a:avLst/>
          </a:prstGeom>
          <a:noFill/>
          <a:ln>
            <a:noFill/>
          </a:ln>
        </p:spPr>
      </p:pic>
      <p:pic>
        <p:nvPicPr>
          <p:cNvPr id="1376" name="Google Shape;1376;p41"/>
          <p:cNvPicPr preferRelativeResize="0"/>
          <p:nvPr/>
        </p:nvPicPr>
        <p:blipFill>
          <a:blip r:embed="rId4">
            <a:alphaModFix/>
          </a:blip>
          <a:stretch>
            <a:fillRect/>
          </a:stretch>
        </p:blipFill>
        <p:spPr>
          <a:xfrm>
            <a:off x="5497349" y="1519250"/>
            <a:ext cx="2958400" cy="2105000"/>
          </a:xfrm>
          <a:prstGeom prst="rect">
            <a:avLst/>
          </a:prstGeom>
          <a:noFill/>
          <a:ln>
            <a:noFill/>
          </a:ln>
        </p:spPr>
      </p:pic>
      <p:pic>
        <p:nvPicPr>
          <p:cNvPr id="1377" name="Google Shape;1377;p41"/>
          <p:cNvPicPr preferRelativeResize="0"/>
          <p:nvPr/>
        </p:nvPicPr>
        <p:blipFill>
          <a:blip r:embed="rId5">
            <a:alphaModFix/>
          </a:blip>
          <a:stretch>
            <a:fillRect/>
          </a:stretch>
        </p:blipFill>
        <p:spPr>
          <a:xfrm>
            <a:off x="2946200" y="1564463"/>
            <a:ext cx="2411251" cy="2014574"/>
          </a:xfrm>
          <a:prstGeom prst="rect">
            <a:avLst/>
          </a:prstGeom>
          <a:noFill/>
          <a:ln>
            <a:noFill/>
          </a:ln>
        </p:spPr>
      </p:pic>
      <p:sp>
        <p:nvSpPr>
          <p:cNvPr id="1378" name="Google Shape;1378;p41"/>
          <p:cNvSpPr txBox="1"/>
          <p:nvPr/>
        </p:nvSpPr>
        <p:spPr>
          <a:xfrm>
            <a:off x="958900" y="3682900"/>
            <a:ext cx="6540600" cy="985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1000"/>
              </a:spcAft>
              <a:buNone/>
            </a:pPr>
            <a:r>
              <a:rPr b="1" lang="en-GB" sz="1300">
                <a:solidFill>
                  <a:schemeClr val="dk1"/>
                </a:solidFill>
                <a:latin typeface="Anaheim"/>
                <a:ea typeface="Anaheim"/>
                <a:cs typeface="Anaheim"/>
                <a:sym typeface="Anaheim"/>
              </a:rPr>
              <a:t>Insights: </a:t>
            </a:r>
            <a:r>
              <a:rPr lang="en-GB" sz="1300">
                <a:solidFill>
                  <a:schemeClr val="dk1"/>
                </a:solidFill>
                <a:latin typeface="Anaheim"/>
                <a:ea typeface="Anaheim"/>
                <a:cs typeface="Anaheim"/>
                <a:sym typeface="Anaheim"/>
              </a:rPr>
              <a:t>According to the 3 figures above, Action is the most successful video game genre in terms of global sales, followed by Sports and Shooter. The success of these genres varies depending on platform and region, with Action and Sports games being successful globally while Role-Playing games being successful primarily in Japan.</a:t>
            </a:r>
            <a:endParaRPr sz="1300">
              <a:solidFill>
                <a:schemeClr val="dk1"/>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grpSp>
        <p:nvGrpSpPr>
          <p:cNvPr id="1383" name="Google Shape;1383;p42"/>
          <p:cNvGrpSpPr/>
          <p:nvPr/>
        </p:nvGrpSpPr>
        <p:grpSpPr>
          <a:xfrm>
            <a:off x="1644550" y="242167"/>
            <a:ext cx="5854901" cy="594471"/>
            <a:chOff x="4978266" y="2029075"/>
            <a:chExt cx="3114309" cy="637503"/>
          </a:xfrm>
        </p:grpSpPr>
        <p:sp>
          <p:nvSpPr>
            <p:cNvPr id="1384" name="Google Shape;1384;p42"/>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385" name="Google Shape;1385;p42"/>
            <p:cNvGrpSpPr/>
            <p:nvPr/>
          </p:nvGrpSpPr>
          <p:grpSpPr>
            <a:xfrm>
              <a:off x="4978266" y="2029078"/>
              <a:ext cx="3114300" cy="637500"/>
              <a:chOff x="1037491" y="2029078"/>
              <a:chExt cx="3114300" cy="637500"/>
            </a:xfrm>
          </p:grpSpPr>
          <p:sp>
            <p:nvSpPr>
              <p:cNvPr id="1386" name="Google Shape;1386;p42"/>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87" name="Google Shape;1387;p42"/>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88" name="Google Shape;1388;p42"/>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89" name="Google Shape;1389;p42"/>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390" name="Google Shape;1390;p42"/>
          <p:cNvSpPr txBox="1"/>
          <p:nvPr/>
        </p:nvSpPr>
        <p:spPr>
          <a:xfrm>
            <a:off x="873325" y="925950"/>
            <a:ext cx="7985400" cy="554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200">
                <a:solidFill>
                  <a:srgbClr val="FFFFFF"/>
                </a:solidFill>
                <a:latin typeface="Press Start 2P"/>
                <a:ea typeface="Press Start 2P"/>
                <a:cs typeface="Press Start 2P"/>
                <a:sym typeface="Press Start 2P"/>
              </a:rPr>
              <a:t>Q2:What </a:t>
            </a:r>
            <a:r>
              <a:rPr lang="en-GB" sz="1200">
                <a:solidFill>
                  <a:srgbClr val="FFFFFF"/>
                </a:solidFill>
                <a:latin typeface="Press Start 2P"/>
                <a:ea typeface="Press Start 2P"/>
                <a:cs typeface="Press Start 2P"/>
                <a:sym typeface="Press Start 2P"/>
              </a:rPr>
              <a:t>influence</a:t>
            </a:r>
            <a:r>
              <a:rPr lang="en-GB" sz="1200">
                <a:solidFill>
                  <a:srgbClr val="FFFFFF"/>
                </a:solidFill>
                <a:latin typeface="Press Start 2P"/>
                <a:ea typeface="Press Start 2P"/>
                <a:cs typeface="Press Start 2P"/>
                <a:sym typeface="Press Start 2P"/>
              </a:rPr>
              <a:t> do user reviews and critic score have on the sales </a:t>
            </a:r>
            <a:r>
              <a:rPr lang="en-GB" sz="1200">
                <a:solidFill>
                  <a:srgbClr val="FFFFFF"/>
                </a:solidFill>
                <a:latin typeface="Press Start 2P"/>
                <a:ea typeface="Press Start 2P"/>
                <a:cs typeface="Press Start 2P"/>
                <a:sym typeface="Press Start 2P"/>
              </a:rPr>
              <a:t>success</a:t>
            </a:r>
            <a:r>
              <a:rPr lang="en-GB" sz="1200">
                <a:solidFill>
                  <a:srgbClr val="FFFFFF"/>
                </a:solidFill>
                <a:latin typeface="Press Start 2P"/>
                <a:ea typeface="Press Start 2P"/>
                <a:cs typeface="Press Start 2P"/>
                <a:sym typeface="Press Start 2P"/>
              </a:rPr>
              <a:t> of a video game? </a:t>
            </a:r>
            <a:endParaRPr sz="1200">
              <a:solidFill>
                <a:srgbClr val="FFFFFF"/>
              </a:solidFill>
              <a:latin typeface="Press Start 2P"/>
              <a:ea typeface="Press Start 2P"/>
              <a:cs typeface="Press Start 2P"/>
              <a:sym typeface="Press Start 2P"/>
            </a:endParaRPr>
          </a:p>
        </p:txBody>
      </p:sp>
      <p:pic>
        <p:nvPicPr>
          <p:cNvPr id="1391" name="Google Shape;1391;p42"/>
          <p:cNvPicPr preferRelativeResize="0"/>
          <p:nvPr/>
        </p:nvPicPr>
        <p:blipFill>
          <a:blip r:embed="rId3">
            <a:alphaModFix/>
          </a:blip>
          <a:stretch>
            <a:fillRect/>
          </a:stretch>
        </p:blipFill>
        <p:spPr>
          <a:xfrm>
            <a:off x="408300" y="1463675"/>
            <a:ext cx="4150626" cy="2368551"/>
          </a:xfrm>
          <a:prstGeom prst="rect">
            <a:avLst/>
          </a:prstGeom>
          <a:noFill/>
          <a:ln>
            <a:noFill/>
          </a:ln>
        </p:spPr>
      </p:pic>
      <p:pic>
        <p:nvPicPr>
          <p:cNvPr id="1392" name="Google Shape;1392;p42"/>
          <p:cNvPicPr preferRelativeResize="0"/>
          <p:nvPr/>
        </p:nvPicPr>
        <p:blipFill>
          <a:blip r:embed="rId4">
            <a:alphaModFix/>
          </a:blip>
          <a:stretch>
            <a:fillRect/>
          </a:stretch>
        </p:blipFill>
        <p:spPr>
          <a:xfrm>
            <a:off x="4786500" y="1463661"/>
            <a:ext cx="4150626" cy="2368564"/>
          </a:xfrm>
          <a:prstGeom prst="rect">
            <a:avLst/>
          </a:prstGeom>
          <a:noFill/>
          <a:ln>
            <a:noFill/>
          </a:ln>
        </p:spPr>
      </p:pic>
      <p:grpSp>
        <p:nvGrpSpPr>
          <p:cNvPr id="1393" name="Google Shape;1393;p42"/>
          <p:cNvGrpSpPr/>
          <p:nvPr/>
        </p:nvGrpSpPr>
        <p:grpSpPr>
          <a:xfrm>
            <a:off x="713150" y="3832225"/>
            <a:ext cx="4536925" cy="1981175"/>
            <a:chOff x="713150" y="3832225"/>
            <a:chExt cx="4536925" cy="1981175"/>
          </a:xfrm>
        </p:grpSpPr>
        <p:sp>
          <p:nvSpPr>
            <p:cNvPr id="1394" name="Google Shape;1394;p42"/>
            <p:cNvSpPr txBox="1"/>
            <p:nvPr/>
          </p:nvSpPr>
          <p:spPr>
            <a:xfrm>
              <a:off x="713150" y="3832225"/>
              <a:ext cx="4150500" cy="131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Anaheim"/>
                  <a:ea typeface="Anaheim"/>
                  <a:cs typeface="Anaheim"/>
                  <a:sym typeface="Anaheim"/>
                </a:rPr>
                <a:t>Top genres with highest mean critic score is:</a:t>
              </a:r>
              <a:endParaRPr b="1" sz="1300">
                <a:solidFill>
                  <a:schemeClr val="dk1"/>
                </a:solidFill>
                <a:latin typeface="Anaheim"/>
                <a:ea typeface="Anaheim"/>
                <a:cs typeface="Anaheim"/>
                <a:sym typeface="Anaheim"/>
              </a:endParaRPr>
            </a:p>
            <a:p>
              <a:pPr indent="-311150" lvl="0" marL="457200" rtl="0" algn="l">
                <a:spcBef>
                  <a:spcPts val="100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Role playing</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Strategy</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Sports</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Shooter</a:t>
              </a:r>
              <a:endParaRPr sz="1300">
                <a:solidFill>
                  <a:schemeClr val="dk1"/>
                </a:solidFill>
                <a:latin typeface="Anaheim"/>
                <a:ea typeface="Anaheim"/>
                <a:cs typeface="Anaheim"/>
                <a:sym typeface="Anaheim"/>
              </a:endParaRPr>
            </a:p>
          </p:txBody>
        </p:sp>
        <p:sp>
          <p:nvSpPr>
            <p:cNvPr id="1395" name="Google Shape;1395;p42"/>
            <p:cNvSpPr txBox="1"/>
            <p:nvPr/>
          </p:nvSpPr>
          <p:spPr>
            <a:xfrm>
              <a:off x="2250075" y="4154450"/>
              <a:ext cx="1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t/>
              </a:r>
              <a:endParaRPr>
                <a:latin typeface="Anaheim"/>
                <a:ea typeface="Anaheim"/>
                <a:cs typeface="Anaheim"/>
                <a:sym typeface="Anaheim"/>
              </a:endParaRPr>
            </a:p>
          </p:txBody>
        </p:sp>
        <p:sp>
          <p:nvSpPr>
            <p:cNvPr id="1396" name="Google Shape;1396;p42"/>
            <p:cNvSpPr txBox="1"/>
            <p:nvPr/>
          </p:nvSpPr>
          <p:spPr>
            <a:xfrm>
              <a:off x="2250075" y="41440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300">
                  <a:solidFill>
                    <a:schemeClr val="dk1"/>
                  </a:solidFill>
                  <a:latin typeface="Anaheim"/>
                  <a:ea typeface="Anaheim"/>
                  <a:cs typeface="Anaheim"/>
                  <a:sym typeface="Anaheim"/>
                </a:rPr>
                <a:t>5.   Fighting</a:t>
              </a:r>
              <a:endParaRPr sz="1300">
                <a:solidFill>
                  <a:schemeClr val="dk1"/>
                </a:solidFill>
                <a:latin typeface="Anaheim"/>
                <a:ea typeface="Anaheim"/>
                <a:cs typeface="Anaheim"/>
                <a:sym typeface="Anaheim"/>
              </a:endParaRPr>
            </a:p>
          </p:txBody>
        </p:sp>
        <p:sp>
          <p:nvSpPr>
            <p:cNvPr id="1397" name="Google Shape;1397;p42"/>
            <p:cNvSpPr txBox="1"/>
            <p:nvPr/>
          </p:nvSpPr>
          <p:spPr>
            <a:xfrm>
              <a:off x="2250075" y="4323750"/>
              <a:ext cx="1831500" cy="71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naheim"/>
                  <a:ea typeface="Anaheim"/>
                  <a:cs typeface="Anaheim"/>
                  <a:sym typeface="Anaheim"/>
                </a:rPr>
                <a:t>6.   </a:t>
              </a:r>
              <a:r>
                <a:rPr lang="en-GB" sz="1300">
                  <a:solidFill>
                    <a:schemeClr val="dk1"/>
                  </a:solidFill>
                  <a:latin typeface="Anaheim"/>
                  <a:ea typeface="Anaheim"/>
                  <a:cs typeface="Anaheim"/>
                  <a:sym typeface="Anaheim"/>
                </a:rPr>
                <a:t>Simulation</a:t>
              </a:r>
              <a:endParaRPr sz="1300">
                <a:solidFill>
                  <a:schemeClr val="dk1"/>
                </a:solidFill>
                <a:latin typeface="Anaheim"/>
                <a:ea typeface="Anaheim"/>
                <a:cs typeface="Anaheim"/>
                <a:sym typeface="Anaheim"/>
              </a:endParaRPr>
            </a:p>
            <a:p>
              <a:pPr indent="0" lvl="0" marL="0" rtl="0" algn="l">
                <a:spcBef>
                  <a:spcPts val="1000"/>
                </a:spcBef>
                <a:spcAft>
                  <a:spcPts val="1000"/>
                </a:spcAft>
                <a:buNone/>
              </a:pPr>
              <a:r>
                <a:t/>
              </a:r>
              <a:endParaRPr sz="1300">
                <a:solidFill>
                  <a:schemeClr val="dk1"/>
                </a:solidFill>
                <a:latin typeface="Anaheim"/>
                <a:ea typeface="Anaheim"/>
                <a:cs typeface="Anaheim"/>
                <a:sym typeface="Anaheim"/>
              </a:endParaRPr>
            </a:p>
          </p:txBody>
        </p:sp>
        <p:sp>
          <p:nvSpPr>
            <p:cNvPr id="1398" name="Google Shape;1398;p42"/>
            <p:cNvSpPr txBox="1"/>
            <p:nvPr/>
          </p:nvSpPr>
          <p:spPr>
            <a:xfrm>
              <a:off x="2264775" y="4535450"/>
              <a:ext cx="1996500" cy="72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naheim"/>
                  <a:ea typeface="Anaheim"/>
                  <a:cs typeface="Anaheim"/>
                  <a:sym typeface="Anaheim"/>
                </a:rPr>
                <a:t>7.   Adventure</a:t>
              </a:r>
              <a:endParaRPr>
                <a:latin typeface="Anaheim"/>
                <a:ea typeface="Anaheim"/>
                <a:cs typeface="Anaheim"/>
                <a:sym typeface="Anaheim"/>
              </a:endParaRPr>
            </a:p>
            <a:p>
              <a:pPr indent="0" lvl="0" marL="0" rtl="0" algn="l">
                <a:spcBef>
                  <a:spcPts val="1000"/>
                </a:spcBef>
                <a:spcAft>
                  <a:spcPts val="0"/>
                </a:spcAft>
                <a:buNone/>
              </a:pPr>
              <a:r>
                <a:rPr lang="en-GB">
                  <a:latin typeface="Anaheim"/>
                  <a:ea typeface="Anaheim"/>
                  <a:cs typeface="Anaheim"/>
                  <a:sym typeface="Anaheim"/>
                </a:rPr>
                <a:t> </a:t>
              </a:r>
              <a:endParaRPr>
                <a:latin typeface="Anaheim"/>
                <a:ea typeface="Anaheim"/>
                <a:cs typeface="Anaheim"/>
                <a:sym typeface="Anaheim"/>
              </a:endParaRPr>
            </a:p>
          </p:txBody>
        </p:sp>
        <p:sp>
          <p:nvSpPr>
            <p:cNvPr id="1399" name="Google Shape;1399;p42"/>
            <p:cNvSpPr txBox="1"/>
            <p:nvPr/>
          </p:nvSpPr>
          <p:spPr>
            <a:xfrm>
              <a:off x="2250075" y="4756500"/>
              <a:ext cx="2137500" cy="105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naheim"/>
                  <a:ea typeface="Anaheim"/>
                  <a:cs typeface="Anaheim"/>
                  <a:sym typeface="Anaheim"/>
                </a:rPr>
                <a:t>8.   Miscellaneous</a:t>
              </a:r>
              <a:endParaRPr sz="1300">
                <a:solidFill>
                  <a:schemeClr val="dk1"/>
                </a:solidFill>
                <a:latin typeface="Anaheim"/>
                <a:ea typeface="Anaheim"/>
                <a:cs typeface="Anaheim"/>
                <a:sym typeface="Anaheim"/>
              </a:endParaRPr>
            </a:p>
            <a:p>
              <a:pPr indent="0" lvl="0" marL="0" rtl="0" algn="l">
                <a:spcBef>
                  <a:spcPts val="1000"/>
                </a:spcBef>
                <a:spcAft>
                  <a:spcPts val="0"/>
                </a:spcAft>
                <a:buNone/>
              </a:pPr>
              <a:r>
                <a:t/>
              </a:r>
              <a:endParaRPr sz="1300">
                <a:solidFill>
                  <a:schemeClr val="dk1"/>
                </a:solidFill>
                <a:latin typeface="Anaheim"/>
                <a:ea typeface="Anaheim"/>
                <a:cs typeface="Anaheim"/>
                <a:sym typeface="Anaheim"/>
              </a:endParaRPr>
            </a:p>
            <a:p>
              <a:pPr indent="0" lvl="0" marL="0" rtl="0" algn="l">
                <a:spcBef>
                  <a:spcPts val="1000"/>
                </a:spcBef>
                <a:spcAft>
                  <a:spcPts val="0"/>
                </a:spcAft>
                <a:buNone/>
              </a:pPr>
              <a:r>
                <a:t/>
              </a:r>
              <a:endParaRPr>
                <a:latin typeface="Anaheim"/>
                <a:ea typeface="Anaheim"/>
                <a:cs typeface="Anaheim"/>
                <a:sym typeface="Anaheim"/>
              </a:endParaRPr>
            </a:p>
          </p:txBody>
        </p:sp>
      </p:grpSp>
      <p:grpSp>
        <p:nvGrpSpPr>
          <p:cNvPr id="1400" name="Google Shape;1400;p42"/>
          <p:cNvGrpSpPr/>
          <p:nvPr/>
        </p:nvGrpSpPr>
        <p:grpSpPr>
          <a:xfrm>
            <a:off x="4572000" y="3847350"/>
            <a:ext cx="5113200" cy="1313400"/>
            <a:chOff x="4572000" y="3847350"/>
            <a:chExt cx="5113200" cy="1313400"/>
          </a:xfrm>
        </p:grpSpPr>
        <p:sp>
          <p:nvSpPr>
            <p:cNvPr id="1401" name="Google Shape;1401;p42"/>
            <p:cNvSpPr txBox="1"/>
            <p:nvPr/>
          </p:nvSpPr>
          <p:spPr>
            <a:xfrm>
              <a:off x="4572000" y="3847350"/>
              <a:ext cx="5113200" cy="131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Anaheim"/>
                  <a:ea typeface="Anaheim"/>
                  <a:cs typeface="Anaheim"/>
                  <a:sym typeface="Anaheim"/>
                </a:rPr>
                <a:t>Top genres with highest mean user score is:</a:t>
              </a:r>
              <a:endParaRPr b="1" sz="1300">
                <a:solidFill>
                  <a:schemeClr val="dk1"/>
                </a:solidFill>
                <a:latin typeface="Anaheim"/>
                <a:ea typeface="Anaheim"/>
                <a:cs typeface="Anaheim"/>
                <a:sym typeface="Anaheim"/>
              </a:endParaRPr>
            </a:p>
            <a:p>
              <a:pPr indent="-311150" lvl="0" marL="457200" rtl="0" algn="l">
                <a:spcBef>
                  <a:spcPts val="100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Role playing</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Adventure</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Puzzle</a:t>
              </a:r>
              <a:endParaRPr sz="1300">
                <a:solidFill>
                  <a:schemeClr val="dk1"/>
                </a:solidFill>
                <a:latin typeface="Anaheim"/>
                <a:ea typeface="Anaheim"/>
                <a:cs typeface="Anaheim"/>
                <a:sym typeface="Anaheim"/>
              </a:endParaRPr>
            </a:p>
            <a:p>
              <a:pPr indent="-311150" lvl="0" marL="457200" rtl="0" algn="l">
                <a:spcBef>
                  <a:spcPts val="0"/>
                </a:spcBef>
                <a:spcAft>
                  <a:spcPts val="0"/>
                </a:spcAft>
                <a:buClr>
                  <a:schemeClr val="dk1"/>
                </a:buClr>
                <a:buSzPts val="1300"/>
                <a:buFont typeface="Anaheim"/>
                <a:buAutoNum type="arabicPeriod"/>
              </a:pPr>
              <a:r>
                <a:rPr lang="en-GB" sz="1300">
                  <a:solidFill>
                    <a:schemeClr val="dk1"/>
                  </a:solidFill>
                  <a:latin typeface="Anaheim"/>
                  <a:ea typeface="Anaheim"/>
                  <a:cs typeface="Anaheim"/>
                  <a:sym typeface="Anaheim"/>
                </a:rPr>
                <a:t>Strategy</a:t>
              </a:r>
              <a:endParaRPr/>
            </a:p>
          </p:txBody>
        </p:sp>
        <p:sp>
          <p:nvSpPr>
            <p:cNvPr id="1402" name="Google Shape;1402;p42"/>
            <p:cNvSpPr txBox="1"/>
            <p:nvPr/>
          </p:nvSpPr>
          <p:spPr>
            <a:xfrm>
              <a:off x="6164425" y="42192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300">
                  <a:solidFill>
                    <a:schemeClr val="dk1"/>
                  </a:solidFill>
                  <a:latin typeface="Anaheim"/>
                  <a:ea typeface="Anaheim"/>
                  <a:cs typeface="Anaheim"/>
                  <a:sym typeface="Anaheim"/>
                </a:rPr>
                <a:t>5</a:t>
              </a:r>
              <a:r>
                <a:rPr lang="en-GB" sz="1300">
                  <a:solidFill>
                    <a:schemeClr val="dk1"/>
                  </a:solidFill>
                  <a:latin typeface="Anaheim"/>
                  <a:ea typeface="Anaheim"/>
                  <a:cs typeface="Anaheim"/>
                  <a:sym typeface="Anaheim"/>
                </a:rPr>
                <a:t>.   Platform </a:t>
              </a:r>
              <a:endParaRPr sz="1300">
                <a:solidFill>
                  <a:schemeClr val="dk1"/>
                </a:solidFill>
                <a:latin typeface="Anaheim"/>
                <a:ea typeface="Anaheim"/>
                <a:cs typeface="Anaheim"/>
                <a:sym typeface="Anaheim"/>
              </a:endParaRPr>
            </a:p>
          </p:txBody>
        </p:sp>
        <p:sp>
          <p:nvSpPr>
            <p:cNvPr id="1403" name="Google Shape;1403;p42"/>
            <p:cNvSpPr txBox="1"/>
            <p:nvPr/>
          </p:nvSpPr>
          <p:spPr>
            <a:xfrm>
              <a:off x="6164425" y="43830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300">
                  <a:solidFill>
                    <a:schemeClr val="dk1"/>
                  </a:solidFill>
                  <a:latin typeface="Anaheim"/>
                  <a:ea typeface="Anaheim"/>
                  <a:cs typeface="Anaheim"/>
                  <a:sym typeface="Anaheim"/>
                </a:rPr>
                <a:t>6</a:t>
              </a:r>
              <a:r>
                <a:rPr lang="en-GB" sz="1300">
                  <a:solidFill>
                    <a:schemeClr val="dk1"/>
                  </a:solidFill>
                  <a:latin typeface="Anaheim"/>
                  <a:ea typeface="Anaheim"/>
                  <a:cs typeface="Anaheim"/>
                  <a:sym typeface="Anaheim"/>
                </a:rPr>
                <a:t>.   Fighting</a:t>
              </a:r>
              <a:endParaRPr sz="1300">
                <a:solidFill>
                  <a:schemeClr val="dk1"/>
                </a:solidFill>
                <a:latin typeface="Anaheim"/>
                <a:ea typeface="Anaheim"/>
                <a:cs typeface="Anaheim"/>
                <a:sym typeface="Anaheim"/>
              </a:endParaRPr>
            </a:p>
          </p:txBody>
        </p:sp>
        <p:sp>
          <p:nvSpPr>
            <p:cNvPr id="1404" name="Google Shape;1404;p42"/>
            <p:cNvSpPr txBox="1"/>
            <p:nvPr/>
          </p:nvSpPr>
          <p:spPr>
            <a:xfrm>
              <a:off x="6164425" y="45541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GB" sz="1300">
                  <a:solidFill>
                    <a:schemeClr val="dk1"/>
                  </a:solidFill>
                  <a:latin typeface="Anaheim"/>
                  <a:ea typeface="Anaheim"/>
                  <a:cs typeface="Anaheim"/>
                  <a:sym typeface="Anaheim"/>
                </a:rPr>
                <a:t>7</a:t>
              </a:r>
              <a:r>
                <a:rPr lang="en-GB" sz="1300">
                  <a:solidFill>
                    <a:schemeClr val="dk1"/>
                  </a:solidFill>
                  <a:latin typeface="Anaheim"/>
                  <a:ea typeface="Anaheim"/>
                  <a:cs typeface="Anaheim"/>
                  <a:sym typeface="Anaheim"/>
                </a:rPr>
                <a:t>.   Simulation </a:t>
              </a:r>
              <a:endParaRPr sz="1300">
                <a:solidFill>
                  <a:schemeClr val="dk1"/>
                </a:solidFill>
                <a:latin typeface="Anaheim"/>
                <a:ea typeface="Anaheim"/>
                <a:cs typeface="Anaheim"/>
                <a:sym typeface="Anaheim"/>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grpSp>
        <p:nvGrpSpPr>
          <p:cNvPr id="1409" name="Google Shape;1409;p43"/>
          <p:cNvGrpSpPr/>
          <p:nvPr/>
        </p:nvGrpSpPr>
        <p:grpSpPr>
          <a:xfrm>
            <a:off x="1644550" y="242167"/>
            <a:ext cx="5854901" cy="594471"/>
            <a:chOff x="4978266" y="2029075"/>
            <a:chExt cx="3114309" cy="637503"/>
          </a:xfrm>
        </p:grpSpPr>
        <p:sp>
          <p:nvSpPr>
            <p:cNvPr id="1410" name="Google Shape;1410;p43"/>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11" name="Google Shape;1411;p43"/>
            <p:cNvGrpSpPr/>
            <p:nvPr/>
          </p:nvGrpSpPr>
          <p:grpSpPr>
            <a:xfrm>
              <a:off x="4978266" y="2029078"/>
              <a:ext cx="3114300" cy="637500"/>
              <a:chOff x="1037491" y="2029078"/>
              <a:chExt cx="3114300" cy="637500"/>
            </a:xfrm>
          </p:grpSpPr>
          <p:sp>
            <p:nvSpPr>
              <p:cNvPr id="1412" name="Google Shape;1412;p43"/>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13" name="Google Shape;1413;p43"/>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14" name="Google Shape;1414;p43"/>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15" name="Google Shape;1415;p43"/>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16" name="Google Shape;1416;p43"/>
          <p:cNvSpPr txBox="1"/>
          <p:nvPr/>
        </p:nvSpPr>
        <p:spPr>
          <a:xfrm>
            <a:off x="873325" y="925950"/>
            <a:ext cx="7985400" cy="554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200">
                <a:solidFill>
                  <a:srgbClr val="FFFFFF"/>
                </a:solidFill>
                <a:latin typeface="Press Start 2P"/>
                <a:ea typeface="Press Start 2P"/>
                <a:cs typeface="Press Start 2P"/>
                <a:sym typeface="Press Start 2P"/>
              </a:rPr>
              <a:t>Q2:What influence do user reviews and critic score have on the sales success of a video game? </a:t>
            </a:r>
            <a:endParaRPr sz="1200">
              <a:solidFill>
                <a:srgbClr val="FFFFFF"/>
              </a:solidFill>
              <a:latin typeface="Press Start 2P"/>
              <a:ea typeface="Press Start 2P"/>
              <a:cs typeface="Press Start 2P"/>
              <a:sym typeface="Press Start 2P"/>
            </a:endParaRPr>
          </a:p>
        </p:txBody>
      </p:sp>
      <p:pic>
        <p:nvPicPr>
          <p:cNvPr id="1417" name="Google Shape;1417;p43"/>
          <p:cNvPicPr preferRelativeResize="0"/>
          <p:nvPr/>
        </p:nvPicPr>
        <p:blipFill rotWithShape="1">
          <a:blip r:embed="rId3">
            <a:alphaModFix/>
          </a:blip>
          <a:srcRect b="2339" l="2046" r="1428" t="12878"/>
          <a:stretch/>
        </p:blipFill>
        <p:spPr>
          <a:xfrm>
            <a:off x="165161" y="1569350"/>
            <a:ext cx="4423289" cy="2087600"/>
          </a:xfrm>
          <a:prstGeom prst="rect">
            <a:avLst/>
          </a:prstGeom>
          <a:noFill/>
          <a:ln>
            <a:noFill/>
          </a:ln>
        </p:spPr>
      </p:pic>
      <p:pic>
        <p:nvPicPr>
          <p:cNvPr id="1418" name="Google Shape;1418;p43"/>
          <p:cNvPicPr preferRelativeResize="0"/>
          <p:nvPr/>
        </p:nvPicPr>
        <p:blipFill rotWithShape="1">
          <a:blip r:embed="rId4">
            <a:alphaModFix/>
          </a:blip>
          <a:srcRect b="0" l="0" r="1254" t="14148"/>
          <a:stretch/>
        </p:blipFill>
        <p:spPr>
          <a:xfrm>
            <a:off x="4572000" y="1569350"/>
            <a:ext cx="4469050" cy="2087600"/>
          </a:xfrm>
          <a:prstGeom prst="rect">
            <a:avLst/>
          </a:prstGeom>
          <a:noFill/>
          <a:ln>
            <a:noFill/>
          </a:ln>
        </p:spPr>
      </p:pic>
      <p:sp>
        <p:nvSpPr>
          <p:cNvPr id="1419" name="Google Shape;1419;p43"/>
          <p:cNvSpPr txBox="1"/>
          <p:nvPr/>
        </p:nvSpPr>
        <p:spPr>
          <a:xfrm>
            <a:off x="448251" y="3656950"/>
            <a:ext cx="385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solidFill>
                  <a:schemeClr val="dk1"/>
                </a:solidFill>
                <a:latin typeface="Anaheim"/>
                <a:ea typeface="Anaheim"/>
                <a:cs typeface="Anaheim"/>
                <a:sym typeface="Anaheim"/>
              </a:rPr>
              <a:t>Effect on global sales due to user score for each genre</a:t>
            </a:r>
            <a:endParaRPr b="1" sz="1500">
              <a:solidFill>
                <a:schemeClr val="dk1"/>
              </a:solidFill>
              <a:latin typeface="Anaheim"/>
              <a:ea typeface="Anaheim"/>
              <a:cs typeface="Anaheim"/>
              <a:sym typeface="Anaheim"/>
            </a:endParaRPr>
          </a:p>
        </p:txBody>
      </p:sp>
      <p:sp>
        <p:nvSpPr>
          <p:cNvPr id="1420" name="Google Shape;1420;p43"/>
          <p:cNvSpPr txBox="1"/>
          <p:nvPr/>
        </p:nvSpPr>
        <p:spPr>
          <a:xfrm>
            <a:off x="4791275" y="3670050"/>
            <a:ext cx="4030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latin typeface="Anaheim"/>
                <a:ea typeface="Anaheim"/>
                <a:cs typeface="Anaheim"/>
                <a:sym typeface="Anaheim"/>
              </a:rPr>
              <a:t>Effect on global sales due to critic score for each genre</a:t>
            </a:r>
            <a:endParaRPr b="1" sz="1600">
              <a:solidFill>
                <a:schemeClr val="dk1"/>
              </a:solidFill>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grpSp>
        <p:nvGrpSpPr>
          <p:cNvPr id="1425" name="Google Shape;1425;p44"/>
          <p:cNvGrpSpPr/>
          <p:nvPr/>
        </p:nvGrpSpPr>
        <p:grpSpPr>
          <a:xfrm>
            <a:off x="1644550" y="242167"/>
            <a:ext cx="5854901" cy="594471"/>
            <a:chOff x="4978266" y="2029075"/>
            <a:chExt cx="3114309" cy="637503"/>
          </a:xfrm>
        </p:grpSpPr>
        <p:sp>
          <p:nvSpPr>
            <p:cNvPr id="1426" name="Google Shape;1426;p44"/>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27" name="Google Shape;1427;p44"/>
            <p:cNvGrpSpPr/>
            <p:nvPr/>
          </p:nvGrpSpPr>
          <p:grpSpPr>
            <a:xfrm>
              <a:off x="4978266" y="2029078"/>
              <a:ext cx="3114300" cy="637500"/>
              <a:chOff x="1037491" y="2029078"/>
              <a:chExt cx="3114300" cy="637500"/>
            </a:xfrm>
          </p:grpSpPr>
          <p:sp>
            <p:nvSpPr>
              <p:cNvPr id="1428" name="Google Shape;1428;p44"/>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29" name="Google Shape;1429;p44"/>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30" name="Google Shape;1430;p44"/>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31" name="Google Shape;1431;p44"/>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32" name="Google Shape;1432;p44"/>
          <p:cNvSpPr txBox="1"/>
          <p:nvPr/>
        </p:nvSpPr>
        <p:spPr>
          <a:xfrm>
            <a:off x="4572000" y="1877250"/>
            <a:ext cx="4035000" cy="1305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None/>
            </a:pPr>
            <a:r>
              <a:rPr lang="en-GB" sz="1300">
                <a:solidFill>
                  <a:schemeClr val="dk1"/>
                </a:solidFill>
                <a:latin typeface="Anaheim"/>
                <a:ea typeface="Anaheim"/>
                <a:cs typeface="Anaheim"/>
                <a:sym typeface="Anaheim"/>
              </a:rPr>
              <a:t>Comparing the two variables,according to the heatmap, critic score has a larger impact on the global sales compared to user score. The relatively low correlation score shows  that there are other variables in play that affect sales success of genre.</a:t>
            </a:r>
            <a:endParaRPr>
              <a:solidFill>
                <a:srgbClr val="D5D5D5"/>
              </a:solidFill>
              <a:highlight>
                <a:srgbClr val="383838"/>
              </a:highlight>
              <a:latin typeface="Anaheim"/>
              <a:ea typeface="Anaheim"/>
              <a:cs typeface="Anaheim"/>
              <a:sym typeface="Anaheim"/>
            </a:endParaRPr>
          </a:p>
        </p:txBody>
      </p:sp>
      <p:pic>
        <p:nvPicPr>
          <p:cNvPr id="1433" name="Google Shape;1433;p44"/>
          <p:cNvPicPr preferRelativeResize="0"/>
          <p:nvPr/>
        </p:nvPicPr>
        <p:blipFill rotWithShape="1">
          <a:blip r:embed="rId3">
            <a:alphaModFix/>
          </a:blip>
          <a:srcRect b="-6168" l="0" r="-6168" t="0"/>
          <a:stretch/>
        </p:blipFill>
        <p:spPr>
          <a:xfrm>
            <a:off x="1022000" y="1439100"/>
            <a:ext cx="3550001" cy="3677743"/>
          </a:xfrm>
          <a:prstGeom prst="rect">
            <a:avLst/>
          </a:prstGeom>
          <a:noFill/>
          <a:ln>
            <a:noFill/>
          </a:ln>
        </p:spPr>
      </p:pic>
      <p:sp>
        <p:nvSpPr>
          <p:cNvPr id="1434" name="Google Shape;1434;p44"/>
          <p:cNvSpPr txBox="1"/>
          <p:nvPr/>
        </p:nvSpPr>
        <p:spPr>
          <a:xfrm>
            <a:off x="873325" y="925950"/>
            <a:ext cx="7985400" cy="554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200">
                <a:solidFill>
                  <a:srgbClr val="FFFFFF"/>
                </a:solidFill>
                <a:latin typeface="Press Start 2P"/>
                <a:ea typeface="Press Start 2P"/>
                <a:cs typeface="Press Start 2P"/>
                <a:sym typeface="Press Start 2P"/>
              </a:rPr>
              <a:t>Q2:What influence do user reviews and critic score have on the sales success of a video game? </a:t>
            </a:r>
            <a:endParaRPr sz="1200">
              <a:solidFill>
                <a:srgbClr val="FFFFFF"/>
              </a:solidFill>
              <a:latin typeface="Press Start 2P"/>
              <a:ea typeface="Press Start 2P"/>
              <a:cs typeface="Press Start 2P"/>
              <a:sym typeface="Press Start 2P"/>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2"/>
                                        </p:tgtEl>
                                        <p:attrNameLst>
                                          <p:attrName>style.visibility</p:attrName>
                                        </p:attrNameLst>
                                      </p:cBhvr>
                                      <p:to>
                                        <p:strVal val="visible"/>
                                      </p:to>
                                    </p:set>
                                    <p:animEffect filter="fade" transition="in">
                                      <p:cBhvr>
                                        <p:cTn dur="1000"/>
                                        <p:tgtEl>
                                          <p:spTgt spid="1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grpSp>
        <p:nvGrpSpPr>
          <p:cNvPr id="1439" name="Google Shape;1439;p45"/>
          <p:cNvGrpSpPr/>
          <p:nvPr/>
        </p:nvGrpSpPr>
        <p:grpSpPr>
          <a:xfrm>
            <a:off x="1644550" y="242167"/>
            <a:ext cx="5854901" cy="594471"/>
            <a:chOff x="4978266" y="2029075"/>
            <a:chExt cx="3114309" cy="637503"/>
          </a:xfrm>
        </p:grpSpPr>
        <p:sp>
          <p:nvSpPr>
            <p:cNvPr id="1440" name="Google Shape;1440;p45"/>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41" name="Google Shape;1441;p45"/>
            <p:cNvGrpSpPr/>
            <p:nvPr/>
          </p:nvGrpSpPr>
          <p:grpSpPr>
            <a:xfrm>
              <a:off x="4978266" y="2029078"/>
              <a:ext cx="3114300" cy="637500"/>
              <a:chOff x="1037491" y="2029078"/>
              <a:chExt cx="3114300" cy="637500"/>
            </a:xfrm>
          </p:grpSpPr>
          <p:sp>
            <p:nvSpPr>
              <p:cNvPr id="1442" name="Google Shape;1442;p45"/>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43" name="Google Shape;1443;p45"/>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44" name="Google Shape;1444;p45"/>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45" name="Google Shape;1445;p45"/>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46" name="Google Shape;1446;p45"/>
          <p:cNvSpPr txBox="1"/>
          <p:nvPr/>
        </p:nvSpPr>
        <p:spPr>
          <a:xfrm>
            <a:off x="1425150" y="925950"/>
            <a:ext cx="62937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Q3.1:	How do factors like game rating influence a video game's sales success?</a:t>
            </a:r>
            <a:endParaRPr sz="1000">
              <a:solidFill>
                <a:srgbClr val="FFFFFF"/>
              </a:solidFill>
              <a:latin typeface="Press Start 2P"/>
              <a:ea typeface="Press Start 2P"/>
              <a:cs typeface="Press Start 2P"/>
              <a:sym typeface="Press Start 2P"/>
            </a:endParaRPr>
          </a:p>
        </p:txBody>
      </p:sp>
      <p:pic>
        <p:nvPicPr>
          <p:cNvPr id="1447" name="Google Shape;1447;p45"/>
          <p:cNvPicPr preferRelativeResize="0"/>
          <p:nvPr/>
        </p:nvPicPr>
        <p:blipFill rotWithShape="1">
          <a:blip r:embed="rId3">
            <a:alphaModFix/>
          </a:blip>
          <a:srcRect b="2740" l="0" r="0" t="3731"/>
          <a:stretch/>
        </p:blipFill>
        <p:spPr>
          <a:xfrm>
            <a:off x="431550" y="1418550"/>
            <a:ext cx="8376676" cy="2780674"/>
          </a:xfrm>
          <a:prstGeom prst="rect">
            <a:avLst/>
          </a:prstGeom>
          <a:noFill/>
          <a:ln>
            <a:noFill/>
          </a:ln>
        </p:spPr>
      </p:pic>
      <p:sp>
        <p:nvSpPr>
          <p:cNvPr id="1448" name="Google Shape;1448;p45"/>
          <p:cNvSpPr txBox="1"/>
          <p:nvPr/>
        </p:nvSpPr>
        <p:spPr>
          <a:xfrm>
            <a:off x="609950" y="4328625"/>
            <a:ext cx="7431600" cy="384900"/>
          </a:xfrm>
          <a:prstGeom prst="rect">
            <a:avLst/>
          </a:prstGeom>
          <a:noFill/>
          <a:ln>
            <a:noFill/>
          </a:ln>
        </p:spPr>
        <p:txBody>
          <a:bodyPr anchorCtr="0" anchor="ctr" bIns="91425" lIns="91425" spcFirstLastPara="1" rIns="91425" wrap="square" tIns="91425">
            <a:spAutoFit/>
          </a:bodyPr>
          <a:lstStyle/>
          <a:p>
            <a:pPr indent="0" lvl="0" marL="457200" marR="0" rtl="0" algn="l">
              <a:lnSpc>
                <a:spcPct val="100000"/>
              </a:lnSpc>
              <a:spcBef>
                <a:spcPts val="0"/>
              </a:spcBef>
              <a:spcAft>
                <a:spcPts val="1000"/>
              </a:spcAft>
              <a:buNone/>
            </a:pPr>
            <a:r>
              <a:rPr lang="en-GB" sz="1300">
                <a:solidFill>
                  <a:schemeClr val="dk1"/>
                </a:solidFill>
              </a:rPr>
              <a:t>T → Toddlers, M → Mature, E10+ → Everyone 10 +, E→ Everyone, AO → Adults Only</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grpSp>
        <p:nvGrpSpPr>
          <p:cNvPr id="1453" name="Google Shape;1453;p46"/>
          <p:cNvGrpSpPr/>
          <p:nvPr/>
        </p:nvGrpSpPr>
        <p:grpSpPr>
          <a:xfrm>
            <a:off x="1644550" y="242167"/>
            <a:ext cx="5854901" cy="594471"/>
            <a:chOff x="4978266" y="2029075"/>
            <a:chExt cx="3114309" cy="637503"/>
          </a:xfrm>
        </p:grpSpPr>
        <p:sp>
          <p:nvSpPr>
            <p:cNvPr id="1454" name="Google Shape;1454;p46"/>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55" name="Google Shape;1455;p46"/>
            <p:cNvGrpSpPr/>
            <p:nvPr/>
          </p:nvGrpSpPr>
          <p:grpSpPr>
            <a:xfrm>
              <a:off x="4978266" y="2029078"/>
              <a:ext cx="3114300" cy="637500"/>
              <a:chOff x="1037491" y="2029078"/>
              <a:chExt cx="3114300" cy="637500"/>
            </a:xfrm>
          </p:grpSpPr>
          <p:sp>
            <p:nvSpPr>
              <p:cNvPr id="1456" name="Google Shape;1456;p46"/>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57" name="Google Shape;1457;p46"/>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58" name="Google Shape;1458;p46"/>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59" name="Google Shape;1459;p46"/>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60" name="Google Shape;1460;p46"/>
          <p:cNvSpPr txBox="1"/>
          <p:nvPr/>
        </p:nvSpPr>
        <p:spPr>
          <a:xfrm>
            <a:off x="1425150" y="925950"/>
            <a:ext cx="62937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Q3.2:	How do factors like release year influence a video game's sales success?</a:t>
            </a:r>
            <a:endParaRPr sz="1000">
              <a:solidFill>
                <a:srgbClr val="FFFFFF"/>
              </a:solidFill>
              <a:latin typeface="Press Start 2P"/>
              <a:ea typeface="Press Start 2P"/>
              <a:cs typeface="Press Start 2P"/>
              <a:sym typeface="Press Start 2P"/>
            </a:endParaRPr>
          </a:p>
        </p:txBody>
      </p:sp>
      <p:pic>
        <p:nvPicPr>
          <p:cNvPr id="1461" name="Google Shape;1461;p46"/>
          <p:cNvPicPr preferRelativeResize="0"/>
          <p:nvPr/>
        </p:nvPicPr>
        <p:blipFill>
          <a:blip r:embed="rId3">
            <a:alphaModFix/>
          </a:blip>
          <a:stretch>
            <a:fillRect/>
          </a:stretch>
        </p:blipFill>
        <p:spPr>
          <a:xfrm>
            <a:off x="713106" y="1450425"/>
            <a:ext cx="7778723" cy="2708149"/>
          </a:xfrm>
          <a:prstGeom prst="rect">
            <a:avLst/>
          </a:prstGeom>
          <a:noFill/>
          <a:ln>
            <a:noFill/>
          </a:ln>
        </p:spPr>
      </p:pic>
      <p:sp>
        <p:nvSpPr>
          <p:cNvPr id="1462" name="Google Shape;1462;p46"/>
          <p:cNvSpPr txBox="1"/>
          <p:nvPr/>
        </p:nvSpPr>
        <p:spPr>
          <a:xfrm>
            <a:off x="886663" y="4335475"/>
            <a:ext cx="7431600" cy="384900"/>
          </a:xfrm>
          <a:prstGeom prst="rect">
            <a:avLst/>
          </a:prstGeom>
          <a:noFill/>
          <a:ln>
            <a:noFill/>
          </a:ln>
        </p:spPr>
        <p:txBody>
          <a:bodyPr anchorCtr="0" anchor="ctr" bIns="91425" lIns="91425" spcFirstLastPara="1" rIns="91425" wrap="square" tIns="91425">
            <a:spAutoFit/>
          </a:bodyPr>
          <a:lstStyle/>
          <a:p>
            <a:pPr indent="0" lvl="0" marL="457200" marR="0" rtl="0" algn="l">
              <a:lnSpc>
                <a:spcPct val="100000"/>
              </a:lnSpc>
              <a:spcBef>
                <a:spcPts val="0"/>
              </a:spcBef>
              <a:spcAft>
                <a:spcPts val="1000"/>
              </a:spcAft>
              <a:buNone/>
            </a:pPr>
            <a:r>
              <a:rPr lang="en-GB" sz="1300">
                <a:solidFill>
                  <a:schemeClr val="dk1"/>
                </a:solidFill>
              </a:rPr>
              <a:t>Year 2008 has the highest Global Sales of video games at 514 million</a:t>
            </a: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grpSp>
        <p:nvGrpSpPr>
          <p:cNvPr id="1467" name="Google Shape;1467;p47"/>
          <p:cNvGrpSpPr/>
          <p:nvPr/>
        </p:nvGrpSpPr>
        <p:grpSpPr>
          <a:xfrm>
            <a:off x="1644550" y="242167"/>
            <a:ext cx="5854901" cy="594471"/>
            <a:chOff x="4978266" y="2029075"/>
            <a:chExt cx="3114309" cy="637503"/>
          </a:xfrm>
        </p:grpSpPr>
        <p:sp>
          <p:nvSpPr>
            <p:cNvPr id="1468" name="Google Shape;1468;p47"/>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69" name="Google Shape;1469;p47"/>
            <p:cNvGrpSpPr/>
            <p:nvPr/>
          </p:nvGrpSpPr>
          <p:grpSpPr>
            <a:xfrm>
              <a:off x="4978266" y="2029078"/>
              <a:ext cx="3114300" cy="637500"/>
              <a:chOff x="1037491" y="2029078"/>
              <a:chExt cx="3114300" cy="637500"/>
            </a:xfrm>
          </p:grpSpPr>
          <p:sp>
            <p:nvSpPr>
              <p:cNvPr id="1470" name="Google Shape;1470;p47"/>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71" name="Google Shape;1471;p47"/>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72" name="Google Shape;1472;p47"/>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73" name="Google Shape;1473;p47"/>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74" name="Google Shape;1474;p47"/>
          <p:cNvSpPr txBox="1"/>
          <p:nvPr/>
        </p:nvSpPr>
        <p:spPr>
          <a:xfrm>
            <a:off x="1425150" y="925950"/>
            <a:ext cx="62937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Q3.3:	How do factors like Publisher influence a video game's sales success?</a:t>
            </a:r>
            <a:endParaRPr sz="1000">
              <a:solidFill>
                <a:srgbClr val="FFFFFF"/>
              </a:solidFill>
              <a:latin typeface="Press Start 2P"/>
              <a:ea typeface="Press Start 2P"/>
              <a:cs typeface="Press Start 2P"/>
              <a:sym typeface="Press Start 2P"/>
            </a:endParaRPr>
          </a:p>
        </p:txBody>
      </p:sp>
      <p:pic>
        <p:nvPicPr>
          <p:cNvPr id="1475" name="Google Shape;1475;p47"/>
          <p:cNvPicPr preferRelativeResize="0"/>
          <p:nvPr/>
        </p:nvPicPr>
        <p:blipFill>
          <a:blip r:embed="rId3">
            <a:alphaModFix/>
          </a:blip>
          <a:stretch>
            <a:fillRect/>
          </a:stretch>
        </p:blipFill>
        <p:spPr>
          <a:xfrm>
            <a:off x="330250" y="1820350"/>
            <a:ext cx="4212424" cy="2536576"/>
          </a:xfrm>
          <a:prstGeom prst="rect">
            <a:avLst/>
          </a:prstGeom>
          <a:noFill/>
          <a:ln>
            <a:noFill/>
          </a:ln>
        </p:spPr>
      </p:pic>
      <p:pic>
        <p:nvPicPr>
          <p:cNvPr id="1476" name="Google Shape;1476;p47"/>
          <p:cNvPicPr preferRelativeResize="0"/>
          <p:nvPr/>
        </p:nvPicPr>
        <p:blipFill>
          <a:blip r:embed="rId4">
            <a:alphaModFix/>
          </a:blip>
          <a:stretch>
            <a:fillRect/>
          </a:stretch>
        </p:blipFill>
        <p:spPr>
          <a:xfrm>
            <a:off x="5205252" y="2870450"/>
            <a:ext cx="2513600" cy="1413900"/>
          </a:xfrm>
          <a:prstGeom prst="rect">
            <a:avLst/>
          </a:prstGeom>
          <a:noFill/>
          <a:ln>
            <a:noFill/>
          </a:ln>
        </p:spPr>
      </p:pic>
      <p:sp>
        <p:nvSpPr>
          <p:cNvPr id="1477" name="Google Shape;1477;p47"/>
          <p:cNvSpPr txBox="1"/>
          <p:nvPr/>
        </p:nvSpPr>
        <p:spPr>
          <a:xfrm>
            <a:off x="4572000" y="1852000"/>
            <a:ext cx="4005000" cy="585000"/>
          </a:xfrm>
          <a:prstGeom prst="rect">
            <a:avLst/>
          </a:prstGeom>
          <a:noFill/>
          <a:ln>
            <a:noFill/>
          </a:ln>
        </p:spPr>
        <p:txBody>
          <a:bodyPr anchorCtr="0" anchor="ctr" bIns="91425" lIns="91425" spcFirstLastPara="1" rIns="91425" wrap="square" tIns="91425">
            <a:spAutoFit/>
          </a:bodyPr>
          <a:lstStyle/>
          <a:p>
            <a:pPr indent="0" lvl="0" marL="457200" marR="0" rtl="0" algn="l">
              <a:lnSpc>
                <a:spcPct val="100000"/>
              </a:lnSpc>
              <a:spcBef>
                <a:spcPts val="0"/>
              </a:spcBef>
              <a:spcAft>
                <a:spcPts val="1000"/>
              </a:spcAft>
              <a:buNone/>
            </a:pPr>
            <a:r>
              <a:rPr lang="en-GB" sz="1300">
                <a:solidFill>
                  <a:schemeClr val="dk1"/>
                </a:solidFill>
              </a:rPr>
              <a:t>Electronic Arts has the highest number of game releases</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Overview</a:t>
            </a:r>
            <a:endParaRPr/>
          </a:p>
        </p:txBody>
      </p:sp>
      <p:cxnSp>
        <p:nvCxnSpPr>
          <p:cNvPr id="466" name="Google Shape;466;p30"/>
          <p:cNvCxnSpPr>
            <a:stCxn id="467" idx="0"/>
            <a:endCxn id="468" idx="2"/>
          </p:cNvCxnSpPr>
          <p:nvPr/>
        </p:nvCxnSpPr>
        <p:spPr>
          <a:xfrm rot="-5400000">
            <a:off x="3088000" y="907700"/>
            <a:ext cx="458400" cy="1953300"/>
          </a:xfrm>
          <a:prstGeom prst="bentConnector3">
            <a:avLst>
              <a:gd fmla="val 49991" name="adj1"/>
            </a:avLst>
          </a:prstGeom>
          <a:noFill/>
          <a:ln cap="flat" cmpd="sng" w="19050">
            <a:solidFill>
              <a:schemeClr val="accent1"/>
            </a:solidFill>
            <a:prstDash val="solid"/>
            <a:round/>
            <a:headEnd len="sm" w="sm" type="none"/>
            <a:tailEnd len="sm" w="sm" type="none"/>
          </a:ln>
        </p:spPr>
      </p:cxnSp>
      <p:cxnSp>
        <p:nvCxnSpPr>
          <p:cNvPr id="469" name="Google Shape;469;p30"/>
          <p:cNvCxnSpPr>
            <a:stCxn id="470" idx="1"/>
            <a:endCxn id="467" idx="3"/>
          </p:cNvCxnSpPr>
          <p:nvPr/>
        </p:nvCxnSpPr>
        <p:spPr>
          <a:xfrm rot="10800000">
            <a:off x="3897600" y="2432238"/>
            <a:ext cx="674400" cy="139500"/>
          </a:xfrm>
          <a:prstGeom prst="bentConnector3">
            <a:avLst>
              <a:gd fmla="val 49993" name="adj1"/>
            </a:avLst>
          </a:prstGeom>
          <a:noFill/>
          <a:ln cap="flat" cmpd="sng" w="19050">
            <a:solidFill>
              <a:schemeClr val="accent1"/>
            </a:solidFill>
            <a:prstDash val="solid"/>
            <a:round/>
            <a:headEnd len="sm" w="sm" type="none"/>
            <a:tailEnd len="sm" w="sm" type="none"/>
          </a:ln>
        </p:spPr>
      </p:cxnSp>
      <p:cxnSp>
        <p:nvCxnSpPr>
          <p:cNvPr id="471" name="Google Shape;471;p30"/>
          <p:cNvCxnSpPr>
            <a:stCxn id="472" idx="0"/>
            <a:endCxn id="470" idx="2"/>
          </p:cNvCxnSpPr>
          <p:nvPr/>
        </p:nvCxnSpPr>
        <p:spPr>
          <a:xfrm rot="-5400000">
            <a:off x="4182759" y="1402529"/>
            <a:ext cx="458400" cy="3434100"/>
          </a:xfrm>
          <a:prstGeom prst="bentConnector3">
            <a:avLst>
              <a:gd fmla="val 49988" name="adj1"/>
            </a:avLst>
          </a:prstGeom>
          <a:noFill/>
          <a:ln cap="flat" cmpd="sng" w="19050">
            <a:solidFill>
              <a:schemeClr val="accent1"/>
            </a:solidFill>
            <a:prstDash val="solid"/>
            <a:round/>
            <a:headEnd len="sm" w="sm" type="none"/>
            <a:tailEnd len="sm" w="sm" type="none"/>
          </a:ln>
        </p:spPr>
      </p:cxnSp>
      <p:grpSp>
        <p:nvGrpSpPr>
          <p:cNvPr id="473" name="Google Shape;473;p30"/>
          <p:cNvGrpSpPr/>
          <p:nvPr/>
        </p:nvGrpSpPr>
        <p:grpSpPr>
          <a:xfrm>
            <a:off x="2988285" y="1017730"/>
            <a:ext cx="2610868" cy="637503"/>
            <a:chOff x="3668666" y="1075500"/>
            <a:chExt cx="1792809" cy="637503"/>
          </a:xfrm>
        </p:grpSpPr>
        <p:sp>
          <p:nvSpPr>
            <p:cNvPr id="468" name="Google Shape;468;p30"/>
            <p:cNvSpPr/>
            <p:nvPr/>
          </p:nvSpPr>
          <p:spPr>
            <a:xfrm>
              <a:off x="3668675" y="1075500"/>
              <a:ext cx="1792800" cy="637500"/>
            </a:xfrm>
            <a:prstGeom prst="rect">
              <a:avLst/>
            </a:prstGeom>
            <a:solidFill>
              <a:schemeClr val="accent3"/>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a:solidFill>
                    <a:schemeClr val="lt1"/>
                  </a:solidFill>
                  <a:latin typeface="Press Start 2P"/>
                  <a:ea typeface="Press Start 2P"/>
                  <a:cs typeface="Press Start 2P"/>
                  <a:sym typeface="Press Start 2P"/>
                </a:rPr>
                <a:t>Problem</a:t>
              </a:r>
              <a:endParaRPr>
                <a:solidFill>
                  <a:schemeClr val="lt1"/>
                </a:solidFill>
                <a:latin typeface="Press Start 2P"/>
                <a:ea typeface="Press Start 2P"/>
                <a:cs typeface="Press Start 2P"/>
                <a:sym typeface="Press Start 2P"/>
              </a:endParaRPr>
            </a:p>
            <a:p>
              <a:pPr indent="0" lvl="0" marL="0" rtl="0" algn="ctr">
                <a:spcBef>
                  <a:spcPts val="0"/>
                </a:spcBef>
                <a:spcAft>
                  <a:spcPts val="0"/>
                </a:spcAft>
                <a:buNone/>
              </a:pPr>
              <a:r>
                <a:rPr lang="en-GB">
                  <a:solidFill>
                    <a:schemeClr val="lt1"/>
                  </a:solidFill>
                  <a:latin typeface="Press Start 2P"/>
                  <a:ea typeface="Press Start 2P"/>
                  <a:cs typeface="Press Start 2P"/>
                  <a:sym typeface="Press Start 2P"/>
                </a:rPr>
                <a:t>Formulation</a:t>
              </a:r>
              <a:endParaRPr>
                <a:solidFill>
                  <a:schemeClr val="lt1"/>
                </a:solidFill>
                <a:latin typeface="Press Start 2P"/>
                <a:ea typeface="Press Start 2P"/>
                <a:cs typeface="Press Start 2P"/>
                <a:sym typeface="Press Start 2P"/>
              </a:endParaRPr>
            </a:p>
          </p:txBody>
        </p:sp>
        <p:grpSp>
          <p:nvGrpSpPr>
            <p:cNvPr id="474" name="Google Shape;474;p30"/>
            <p:cNvGrpSpPr/>
            <p:nvPr/>
          </p:nvGrpSpPr>
          <p:grpSpPr>
            <a:xfrm>
              <a:off x="3668666" y="1075503"/>
              <a:ext cx="86100" cy="637500"/>
              <a:chOff x="1037491" y="2029078"/>
              <a:chExt cx="86100" cy="637500"/>
            </a:xfrm>
          </p:grpSpPr>
          <p:sp>
            <p:nvSpPr>
              <p:cNvPr id="475" name="Google Shape;475;p30"/>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30"/>
            <p:cNvGrpSpPr/>
            <p:nvPr/>
          </p:nvGrpSpPr>
          <p:grpSpPr>
            <a:xfrm>
              <a:off x="5375366" y="1075503"/>
              <a:ext cx="86100" cy="637500"/>
              <a:chOff x="1037491" y="2029078"/>
              <a:chExt cx="86100" cy="637500"/>
            </a:xfrm>
          </p:grpSpPr>
          <p:sp>
            <p:nvSpPr>
              <p:cNvPr id="478" name="Google Shape;478;p30"/>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 name="Google Shape;480;p30"/>
          <p:cNvGrpSpPr/>
          <p:nvPr/>
        </p:nvGrpSpPr>
        <p:grpSpPr>
          <a:xfrm>
            <a:off x="4571991" y="2252988"/>
            <a:ext cx="3114309" cy="637503"/>
            <a:chOff x="4978266" y="2029075"/>
            <a:chExt cx="3114309" cy="637503"/>
          </a:xfrm>
        </p:grpSpPr>
        <p:sp>
          <p:nvSpPr>
            <p:cNvPr id="470" name="Google Shape;470;p30"/>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Processing</a:t>
              </a:r>
              <a:endParaRPr>
                <a:solidFill>
                  <a:schemeClr val="lt1"/>
                </a:solidFill>
              </a:endParaRPr>
            </a:p>
          </p:txBody>
        </p:sp>
        <p:grpSp>
          <p:nvGrpSpPr>
            <p:cNvPr id="481" name="Google Shape;481;p30"/>
            <p:cNvGrpSpPr/>
            <p:nvPr/>
          </p:nvGrpSpPr>
          <p:grpSpPr>
            <a:xfrm>
              <a:off x="4978266" y="2029078"/>
              <a:ext cx="3114300" cy="637500"/>
              <a:chOff x="1037491" y="2029078"/>
              <a:chExt cx="3114300" cy="637500"/>
            </a:xfrm>
          </p:grpSpPr>
          <p:sp>
            <p:nvSpPr>
              <p:cNvPr id="482" name="Google Shape;482;p30"/>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6" name="Google Shape;486;p30"/>
          <p:cNvGrpSpPr/>
          <p:nvPr/>
        </p:nvGrpSpPr>
        <p:grpSpPr>
          <a:xfrm>
            <a:off x="953440" y="3348779"/>
            <a:ext cx="3482903" cy="572669"/>
            <a:chOff x="712991" y="2982650"/>
            <a:chExt cx="1793000" cy="637503"/>
          </a:xfrm>
        </p:grpSpPr>
        <p:sp>
          <p:nvSpPr>
            <p:cNvPr id="472" name="Google Shape;472;p30"/>
            <p:cNvSpPr/>
            <p:nvPr/>
          </p:nvSpPr>
          <p:spPr>
            <a:xfrm>
              <a:off x="713100" y="2982650"/>
              <a:ext cx="1792800" cy="6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Press Start 2P"/>
                  <a:ea typeface="Press Start 2P"/>
                  <a:cs typeface="Press Start 2P"/>
                  <a:sym typeface="Press Start 2P"/>
                </a:rPr>
                <a:t>Machine Learning</a:t>
              </a:r>
              <a:endParaRPr>
                <a:solidFill>
                  <a:schemeClr val="dk1"/>
                </a:solidFill>
              </a:endParaRPr>
            </a:p>
          </p:txBody>
        </p:sp>
        <p:sp>
          <p:nvSpPr>
            <p:cNvPr id="487" name="Google Shape;487;p30"/>
            <p:cNvSpPr/>
            <p:nvPr/>
          </p:nvSpPr>
          <p:spPr>
            <a:xfrm flipH="1" rot="10800000">
              <a:off x="2419891" y="3534053"/>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88" name="Google Shape;488;p30"/>
            <p:cNvSpPr/>
            <p:nvPr/>
          </p:nvSpPr>
          <p:spPr>
            <a:xfrm flipH="1" rot="10800000">
              <a:off x="2419891" y="29827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89" name="Google Shape;489;p30"/>
            <p:cNvSpPr/>
            <p:nvPr/>
          </p:nvSpPr>
          <p:spPr>
            <a:xfrm flipH="1" rot="10800000">
              <a:off x="712991" y="3534053"/>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490" name="Google Shape;490;p30"/>
            <p:cNvSpPr/>
            <p:nvPr/>
          </p:nvSpPr>
          <p:spPr>
            <a:xfrm flipH="1" rot="10800000">
              <a:off x="712991" y="29827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grpSp>
        <p:nvGrpSpPr>
          <p:cNvPr id="491" name="Google Shape;491;p30"/>
          <p:cNvGrpSpPr/>
          <p:nvPr/>
        </p:nvGrpSpPr>
        <p:grpSpPr>
          <a:xfrm>
            <a:off x="777866" y="2113550"/>
            <a:ext cx="3266700" cy="870303"/>
            <a:chOff x="885091" y="1796275"/>
            <a:chExt cx="3266700" cy="870303"/>
          </a:xfrm>
        </p:grpSpPr>
        <p:grpSp>
          <p:nvGrpSpPr>
            <p:cNvPr id="492" name="Google Shape;492;p30"/>
            <p:cNvGrpSpPr/>
            <p:nvPr/>
          </p:nvGrpSpPr>
          <p:grpSpPr>
            <a:xfrm>
              <a:off x="885091" y="1796275"/>
              <a:ext cx="3266700" cy="870303"/>
              <a:chOff x="885091" y="1796275"/>
              <a:chExt cx="3266700" cy="870303"/>
            </a:xfrm>
          </p:grpSpPr>
          <p:sp>
            <p:nvSpPr>
              <p:cNvPr id="467" name="Google Shape;467;p30"/>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a:solidFill>
                      <a:schemeClr val="lt1"/>
                    </a:solidFill>
                    <a:latin typeface="Press Start 2P"/>
                    <a:ea typeface="Press Start 2P"/>
                    <a:cs typeface="Press Start 2P"/>
                    <a:sym typeface="Press Start 2P"/>
                  </a:rPr>
                  <a:t>Data Preparation &amp; Cleaning</a:t>
                </a:r>
                <a:endParaRPr sz="800">
                  <a:solidFill>
                    <a:schemeClr val="lt1"/>
                  </a:solidFill>
                  <a:latin typeface="Roboto"/>
                  <a:ea typeface="Roboto"/>
                  <a:cs typeface="Roboto"/>
                  <a:sym typeface="Roboto"/>
                </a:endParaRPr>
              </a:p>
            </p:txBody>
          </p:sp>
          <p:grpSp>
            <p:nvGrpSpPr>
              <p:cNvPr id="493" name="Google Shape;493;p30"/>
              <p:cNvGrpSpPr/>
              <p:nvPr/>
            </p:nvGrpSpPr>
            <p:grpSpPr>
              <a:xfrm>
                <a:off x="885091" y="1800478"/>
                <a:ext cx="3266700" cy="866100"/>
                <a:chOff x="885091" y="1800478"/>
                <a:chExt cx="3266700" cy="866100"/>
              </a:xfrm>
            </p:grpSpPr>
            <p:sp>
              <p:nvSpPr>
                <p:cNvPr id="494" name="Google Shape;494;p30"/>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6" name="Google Shape;496;p30"/>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0"/>
          <p:cNvGrpSpPr/>
          <p:nvPr/>
        </p:nvGrpSpPr>
        <p:grpSpPr>
          <a:xfrm>
            <a:off x="4780815" y="3921454"/>
            <a:ext cx="3482903" cy="572669"/>
            <a:chOff x="712991" y="2982650"/>
            <a:chExt cx="1793000" cy="637503"/>
          </a:xfrm>
        </p:grpSpPr>
        <p:sp>
          <p:nvSpPr>
            <p:cNvPr id="500" name="Google Shape;500;p30"/>
            <p:cNvSpPr/>
            <p:nvPr/>
          </p:nvSpPr>
          <p:spPr>
            <a:xfrm>
              <a:off x="713100" y="2982650"/>
              <a:ext cx="1792800" cy="6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Press Start 2P"/>
                  <a:ea typeface="Press Start 2P"/>
                  <a:cs typeface="Press Start 2P"/>
                  <a:sym typeface="Press Start 2P"/>
                </a:rPr>
                <a:t>Exploratory Analysis</a:t>
              </a:r>
              <a:endParaRPr>
                <a:solidFill>
                  <a:schemeClr val="dk1"/>
                </a:solidFill>
              </a:endParaRPr>
            </a:p>
          </p:txBody>
        </p:sp>
        <p:sp>
          <p:nvSpPr>
            <p:cNvPr id="501" name="Google Shape;501;p30"/>
            <p:cNvSpPr/>
            <p:nvPr/>
          </p:nvSpPr>
          <p:spPr>
            <a:xfrm flipH="1" rot="10800000">
              <a:off x="2419891" y="3534053"/>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02" name="Google Shape;502;p30"/>
            <p:cNvSpPr/>
            <p:nvPr/>
          </p:nvSpPr>
          <p:spPr>
            <a:xfrm flipH="1" rot="10800000">
              <a:off x="2419891" y="29827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03" name="Google Shape;503;p30"/>
            <p:cNvSpPr/>
            <p:nvPr/>
          </p:nvSpPr>
          <p:spPr>
            <a:xfrm flipH="1" rot="10800000">
              <a:off x="712991" y="3534053"/>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04" name="Google Shape;504;p30"/>
            <p:cNvSpPr/>
            <p:nvPr/>
          </p:nvSpPr>
          <p:spPr>
            <a:xfrm flipH="1" rot="10800000">
              <a:off x="712991" y="29827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cxnSp>
        <p:nvCxnSpPr>
          <p:cNvPr id="505" name="Google Shape;505;p30"/>
          <p:cNvCxnSpPr>
            <a:stCxn id="472" idx="3"/>
            <a:endCxn id="500" idx="0"/>
          </p:cNvCxnSpPr>
          <p:nvPr/>
        </p:nvCxnSpPr>
        <p:spPr>
          <a:xfrm>
            <a:off x="4436166" y="3635112"/>
            <a:ext cx="2086200" cy="286200"/>
          </a:xfrm>
          <a:prstGeom prst="bentConnector2">
            <a:avLst/>
          </a:prstGeom>
          <a:noFill/>
          <a:ln cap="flat" cmpd="sng" w="19050">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grpSp>
        <p:nvGrpSpPr>
          <p:cNvPr id="1482" name="Google Shape;1482;p48"/>
          <p:cNvGrpSpPr/>
          <p:nvPr/>
        </p:nvGrpSpPr>
        <p:grpSpPr>
          <a:xfrm>
            <a:off x="1644550" y="242167"/>
            <a:ext cx="5854901" cy="594471"/>
            <a:chOff x="4978266" y="2029075"/>
            <a:chExt cx="3114309" cy="637503"/>
          </a:xfrm>
        </p:grpSpPr>
        <p:sp>
          <p:nvSpPr>
            <p:cNvPr id="1483" name="Google Shape;1483;p48"/>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84" name="Google Shape;1484;p48"/>
            <p:cNvGrpSpPr/>
            <p:nvPr/>
          </p:nvGrpSpPr>
          <p:grpSpPr>
            <a:xfrm>
              <a:off x="4978266" y="2029078"/>
              <a:ext cx="3114300" cy="637500"/>
              <a:chOff x="1037491" y="2029078"/>
              <a:chExt cx="3114300" cy="637500"/>
            </a:xfrm>
          </p:grpSpPr>
          <p:sp>
            <p:nvSpPr>
              <p:cNvPr id="1485" name="Google Shape;1485;p48"/>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86" name="Google Shape;1486;p48"/>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87" name="Google Shape;1487;p48"/>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88" name="Google Shape;1488;p48"/>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489" name="Google Shape;1489;p48"/>
          <p:cNvSpPr txBox="1"/>
          <p:nvPr/>
        </p:nvSpPr>
        <p:spPr>
          <a:xfrm>
            <a:off x="1425150" y="925950"/>
            <a:ext cx="62937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Q3.3:	How do factors like Publisher influence a video game's sales success?</a:t>
            </a:r>
            <a:endParaRPr sz="1000">
              <a:solidFill>
                <a:srgbClr val="FFFFFF"/>
              </a:solidFill>
              <a:latin typeface="Press Start 2P"/>
              <a:ea typeface="Press Start 2P"/>
              <a:cs typeface="Press Start 2P"/>
              <a:sym typeface="Press Start 2P"/>
            </a:endParaRPr>
          </a:p>
        </p:txBody>
      </p:sp>
      <p:sp>
        <p:nvSpPr>
          <p:cNvPr id="1490" name="Google Shape;1490;p48"/>
          <p:cNvSpPr txBox="1"/>
          <p:nvPr/>
        </p:nvSpPr>
        <p:spPr>
          <a:xfrm>
            <a:off x="5936925" y="2730963"/>
            <a:ext cx="3019200" cy="985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1000"/>
              </a:spcAft>
              <a:buNone/>
            </a:pPr>
            <a:r>
              <a:rPr lang="en-GB" sz="1300">
                <a:solidFill>
                  <a:schemeClr val="dk1"/>
                </a:solidFill>
              </a:rPr>
              <a:t>Electronic Art tops the charts for Sales in Europe, North America and Other countries while Nintendo tops the charts for Sales in Japan</a:t>
            </a:r>
            <a:endParaRPr sz="1300">
              <a:solidFill>
                <a:schemeClr val="dk1"/>
              </a:solidFill>
            </a:endParaRPr>
          </a:p>
        </p:txBody>
      </p:sp>
      <p:pic>
        <p:nvPicPr>
          <p:cNvPr id="1491" name="Google Shape;1491;p48"/>
          <p:cNvPicPr preferRelativeResize="0"/>
          <p:nvPr/>
        </p:nvPicPr>
        <p:blipFill>
          <a:blip r:embed="rId3">
            <a:alphaModFix/>
          </a:blip>
          <a:stretch>
            <a:fillRect/>
          </a:stretch>
        </p:blipFill>
        <p:spPr>
          <a:xfrm>
            <a:off x="286100" y="1446275"/>
            <a:ext cx="5525374" cy="1727350"/>
          </a:xfrm>
          <a:prstGeom prst="rect">
            <a:avLst/>
          </a:prstGeom>
          <a:noFill/>
          <a:ln>
            <a:noFill/>
          </a:ln>
        </p:spPr>
      </p:pic>
      <p:pic>
        <p:nvPicPr>
          <p:cNvPr id="1492" name="Google Shape;1492;p48"/>
          <p:cNvPicPr preferRelativeResize="0"/>
          <p:nvPr/>
        </p:nvPicPr>
        <p:blipFill>
          <a:blip r:embed="rId4">
            <a:alphaModFix/>
          </a:blip>
          <a:stretch>
            <a:fillRect/>
          </a:stretch>
        </p:blipFill>
        <p:spPr>
          <a:xfrm>
            <a:off x="286100" y="3173625"/>
            <a:ext cx="5525376" cy="16884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grpSp>
        <p:nvGrpSpPr>
          <p:cNvPr id="1497" name="Google Shape;1497;p49"/>
          <p:cNvGrpSpPr/>
          <p:nvPr/>
        </p:nvGrpSpPr>
        <p:grpSpPr>
          <a:xfrm>
            <a:off x="1644550" y="242167"/>
            <a:ext cx="5854901" cy="594471"/>
            <a:chOff x="4978266" y="2029075"/>
            <a:chExt cx="3114309" cy="637503"/>
          </a:xfrm>
        </p:grpSpPr>
        <p:sp>
          <p:nvSpPr>
            <p:cNvPr id="1498" name="Google Shape;1498;p49"/>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499" name="Google Shape;1499;p49"/>
            <p:cNvGrpSpPr/>
            <p:nvPr/>
          </p:nvGrpSpPr>
          <p:grpSpPr>
            <a:xfrm>
              <a:off x="4978266" y="2029078"/>
              <a:ext cx="3114300" cy="637500"/>
              <a:chOff x="1037491" y="2029078"/>
              <a:chExt cx="3114300" cy="637500"/>
            </a:xfrm>
          </p:grpSpPr>
          <p:sp>
            <p:nvSpPr>
              <p:cNvPr id="1500" name="Google Shape;1500;p49"/>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01" name="Google Shape;1501;p49"/>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02" name="Google Shape;1502;p49"/>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03" name="Google Shape;1503;p49"/>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504" name="Google Shape;1504;p49"/>
          <p:cNvSpPr txBox="1"/>
          <p:nvPr/>
        </p:nvSpPr>
        <p:spPr>
          <a:xfrm>
            <a:off x="1425150" y="925950"/>
            <a:ext cx="62937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Q3.3:	How do factors like Publisher influence a video game's sales success?</a:t>
            </a:r>
            <a:endParaRPr sz="1000">
              <a:solidFill>
                <a:srgbClr val="FFFFFF"/>
              </a:solidFill>
              <a:latin typeface="Press Start 2P"/>
              <a:ea typeface="Press Start 2P"/>
              <a:cs typeface="Press Start 2P"/>
              <a:sym typeface="Press Start 2P"/>
            </a:endParaRPr>
          </a:p>
        </p:txBody>
      </p:sp>
      <p:sp>
        <p:nvSpPr>
          <p:cNvPr id="1505" name="Google Shape;1505;p49"/>
          <p:cNvSpPr txBox="1"/>
          <p:nvPr/>
        </p:nvSpPr>
        <p:spPr>
          <a:xfrm>
            <a:off x="772900" y="4071550"/>
            <a:ext cx="76803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1000"/>
              </a:spcAft>
              <a:buNone/>
            </a:pPr>
            <a:r>
              <a:rPr lang="en-GB" sz="1300">
                <a:solidFill>
                  <a:schemeClr val="dk1"/>
                </a:solidFill>
              </a:rPr>
              <a:t>Electronic Arts and Nintendo are consistently the top few publishers of the different regions/globally</a:t>
            </a:r>
            <a:endParaRPr sz="1300">
              <a:solidFill>
                <a:schemeClr val="dk1"/>
              </a:solidFill>
            </a:endParaRPr>
          </a:p>
        </p:txBody>
      </p:sp>
      <p:pic>
        <p:nvPicPr>
          <p:cNvPr id="1506" name="Google Shape;1506;p49"/>
          <p:cNvPicPr preferRelativeResize="0"/>
          <p:nvPr/>
        </p:nvPicPr>
        <p:blipFill>
          <a:blip r:embed="rId3">
            <a:alphaModFix/>
          </a:blip>
          <a:stretch>
            <a:fillRect/>
          </a:stretch>
        </p:blipFill>
        <p:spPr>
          <a:xfrm>
            <a:off x="665200" y="1544687"/>
            <a:ext cx="7680350" cy="240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grpSp>
        <p:nvGrpSpPr>
          <p:cNvPr id="1511" name="Google Shape;1511;p50"/>
          <p:cNvGrpSpPr/>
          <p:nvPr/>
        </p:nvGrpSpPr>
        <p:grpSpPr>
          <a:xfrm>
            <a:off x="1644550" y="242167"/>
            <a:ext cx="5854901" cy="594471"/>
            <a:chOff x="4978266" y="2029075"/>
            <a:chExt cx="3114309" cy="637503"/>
          </a:xfrm>
        </p:grpSpPr>
        <p:sp>
          <p:nvSpPr>
            <p:cNvPr id="1512" name="Google Shape;1512;p50"/>
            <p:cNvSpPr/>
            <p:nvPr/>
          </p:nvSpPr>
          <p:spPr>
            <a:xfrm>
              <a:off x="4978275" y="20290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900">
                  <a:solidFill>
                    <a:schemeClr val="lt1"/>
                  </a:solidFill>
                  <a:latin typeface="Press Start 2P"/>
                  <a:ea typeface="Press Start 2P"/>
                  <a:cs typeface="Press Start 2P"/>
                  <a:sym typeface="Press Start 2P"/>
                </a:rPr>
                <a:t>Data Processing</a:t>
              </a:r>
              <a:endParaRPr sz="1900">
                <a:solidFill>
                  <a:schemeClr val="lt1"/>
                </a:solidFill>
              </a:endParaRPr>
            </a:p>
          </p:txBody>
        </p:sp>
        <p:grpSp>
          <p:nvGrpSpPr>
            <p:cNvPr id="1513" name="Google Shape;1513;p50"/>
            <p:cNvGrpSpPr/>
            <p:nvPr/>
          </p:nvGrpSpPr>
          <p:grpSpPr>
            <a:xfrm>
              <a:off x="4978266" y="2029078"/>
              <a:ext cx="3114300" cy="637500"/>
              <a:chOff x="1037491" y="2029078"/>
              <a:chExt cx="3114300" cy="637500"/>
            </a:xfrm>
          </p:grpSpPr>
          <p:sp>
            <p:nvSpPr>
              <p:cNvPr id="1514" name="Google Shape;1514;p50"/>
              <p:cNvSpPr/>
              <p:nvPr/>
            </p:nvSpPr>
            <p:spPr>
              <a:xfrm flipH="1" rot="10800000">
                <a:off x="40656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15" name="Google Shape;1515;p50"/>
              <p:cNvSpPr/>
              <p:nvPr/>
            </p:nvSpPr>
            <p:spPr>
              <a:xfrm flipH="1" rot="10800000">
                <a:off x="40656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16" name="Google Shape;1516;p50"/>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17" name="Google Shape;1517;p50"/>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sp>
        <p:nvSpPr>
          <p:cNvPr id="1518" name="Google Shape;1518;p50"/>
          <p:cNvSpPr txBox="1"/>
          <p:nvPr/>
        </p:nvSpPr>
        <p:spPr>
          <a:xfrm>
            <a:off x="1425150" y="925950"/>
            <a:ext cx="6293700" cy="800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GB" sz="1000">
                <a:solidFill>
                  <a:srgbClr val="FFFFFF"/>
                </a:solidFill>
                <a:latin typeface="Press Start 2P"/>
                <a:ea typeface="Press Start 2P"/>
                <a:cs typeface="Press Start 2P"/>
                <a:sym typeface="Press Start 2P"/>
              </a:rPr>
              <a:t>Q4:	Which attribute has the most influence on video game sales?</a:t>
            </a:r>
            <a:endParaRPr sz="1950">
              <a:solidFill>
                <a:srgbClr val="D5D5D5"/>
              </a:solidFill>
              <a:highlight>
                <a:srgbClr val="383838"/>
              </a:highlight>
              <a:latin typeface="Roboto"/>
              <a:ea typeface="Roboto"/>
              <a:cs typeface="Roboto"/>
              <a:sym typeface="Roboto"/>
            </a:endParaRPr>
          </a:p>
          <a:p>
            <a:pPr indent="0" lvl="0" marL="0" marR="0" rtl="0" algn="l">
              <a:lnSpc>
                <a:spcPct val="100000"/>
              </a:lnSpc>
              <a:spcBef>
                <a:spcPts val="0"/>
              </a:spcBef>
              <a:spcAft>
                <a:spcPts val="0"/>
              </a:spcAft>
              <a:buNone/>
            </a:pPr>
            <a:r>
              <a:t/>
            </a:r>
            <a:endParaRPr sz="1000">
              <a:solidFill>
                <a:srgbClr val="FFFFFF"/>
              </a:solidFill>
              <a:latin typeface="Press Start 2P"/>
              <a:ea typeface="Press Start 2P"/>
              <a:cs typeface="Press Start 2P"/>
              <a:sym typeface="Press Start 2P"/>
            </a:endParaRPr>
          </a:p>
          <a:p>
            <a:pPr indent="0" lvl="0" marL="0" marR="0" rtl="0" algn="l">
              <a:lnSpc>
                <a:spcPct val="100000"/>
              </a:lnSpc>
              <a:spcBef>
                <a:spcPts val="0"/>
              </a:spcBef>
              <a:spcAft>
                <a:spcPts val="0"/>
              </a:spcAft>
              <a:buNone/>
            </a:pPr>
            <a:r>
              <a:t/>
            </a:r>
            <a:endParaRPr sz="1000">
              <a:solidFill>
                <a:srgbClr val="FFFFFF"/>
              </a:solidFill>
              <a:latin typeface="Press Start 2P"/>
              <a:ea typeface="Press Start 2P"/>
              <a:cs typeface="Press Start 2P"/>
              <a:sym typeface="Press Start 2P"/>
            </a:endParaRPr>
          </a:p>
        </p:txBody>
      </p:sp>
      <p:sp>
        <p:nvSpPr>
          <p:cNvPr id="1519" name="Google Shape;1519;p50"/>
          <p:cNvSpPr txBox="1"/>
          <p:nvPr/>
        </p:nvSpPr>
        <p:spPr>
          <a:xfrm>
            <a:off x="526650" y="1221250"/>
            <a:ext cx="2687700" cy="32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Variables that has the most influence on video game sales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Critic_Count</a:t>
            </a:r>
            <a:endParaRPr>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User_Count</a:t>
            </a:r>
            <a:endParaRPr>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Critic_Score</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Earnings</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Revenue</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Marketcap</a:t>
            </a:r>
            <a:endParaRPr>
              <a:solidFill>
                <a:schemeClr val="dk1"/>
              </a:solidFill>
              <a:latin typeface="Anaheim"/>
              <a:ea typeface="Anaheim"/>
              <a:cs typeface="Anaheim"/>
              <a:sym typeface="Anaheim"/>
            </a:endParaRPr>
          </a:p>
        </p:txBody>
      </p:sp>
      <p:pic>
        <p:nvPicPr>
          <p:cNvPr id="1520" name="Google Shape;1520;p50"/>
          <p:cNvPicPr preferRelativeResize="0"/>
          <p:nvPr/>
        </p:nvPicPr>
        <p:blipFill>
          <a:blip r:embed="rId3">
            <a:alphaModFix/>
          </a:blip>
          <a:stretch>
            <a:fillRect/>
          </a:stretch>
        </p:blipFill>
        <p:spPr>
          <a:xfrm>
            <a:off x="3088457" y="1400550"/>
            <a:ext cx="5740894" cy="2890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51"/>
          <p:cNvSpPr txBox="1"/>
          <p:nvPr>
            <p:ph type="title"/>
          </p:nvPr>
        </p:nvSpPr>
        <p:spPr>
          <a:xfrm>
            <a:off x="738150" y="2213850"/>
            <a:ext cx="4965000" cy="157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400"/>
              <a:t>Machine</a:t>
            </a:r>
            <a:endParaRPr sz="3400"/>
          </a:p>
          <a:p>
            <a:pPr indent="0" lvl="0" marL="0" rtl="0" algn="l">
              <a:spcBef>
                <a:spcPts val="0"/>
              </a:spcBef>
              <a:spcAft>
                <a:spcPts val="0"/>
              </a:spcAft>
              <a:buNone/>
            </a:pPr>
            <a:r>
              <a:rPr lang="en-GB" sz="3400"/>
              <a:t>Learning</a:t>
            </a:r>
            <a:endParaRPr sz="3400"/>
          </a:p>
        </p:txBody>
      </p:sp>
      <p:sp>
        <p:nvSpPr>
          <p:cNvPr id="1526" name="Google Shape;1526;p51"/>
          <p:cNvSpPr txBox="1"/>
          <p:nvPr>
            <p:ph idx="4294967295" type="title"/>
          </p:nvPr>
        </p:nvSpPr>
        <p:spPr>
          <a:xfrm>
            <a:off x="548998" y="1405088"/>
            <a:ext cx="2143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solidFill>
                  <a:schemeClr val="lt1"/>
                </a:solidFill>
              </a:rPr>
              <a:t>03.</a:t>
            </a:r>
            <a:endParaRPr sz="4000">
              <a:solidFill>
                <a:schemeClr val="lt1"/>
              </a:solidFill>
            </a:endParaRPr>
          </a:p>
        </p:txBody>
      </p:sp>
      <p:sp>
        <p:nvSpPr>
          <p:cNvPr id="1527" name="Google Shape;1527;p51"/>
          <p:cNvSpPr/>
          <p:nvPr/>
        </p:nvSpPr>
        <p:spPr>
          <a:xfrm rot="-767447">
            <a:off x="2049367" y="1252082"/>
            <a:ext cx="480310" cy="140628"/>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solidFill>
                <a:schemeClr val="lt1"/>
              </a:solidFill>
              <a:latin typeface="Press Start 2P"/>
              <a:ea typeface="Press Start 2P"/>
              <a:cs typeface="Press Start 2P"/>
              <a:sym typeface="Press Start 2P"/>
            </a:endParaRPr>
          </a:p>
        </p:txBody>
      </p:sp>
      <p:grpSp>
        <p:nvGrpSpPr>
          <p:cNvPr id="1528" name="Google Shape;1528;p51"/>
          <p:cNvGrpSpPr/>
          <p:nvPr/>
        </p:nvGrpSpPr>
        <p:grpSpPr>
          <a:xfrm>
            <a:off x="4728372" y="1200654"/>
            <a:ext cx="3537900" cy="3681776"/>
            <a:chOff x="5032847" y="888966"/>
            <a:chExt cx="3537900" cy="3681776"/>
          </a:xfrm>
        </p:grpSpPr>
        <p:sp>
          <p:nvSpPr>
            <p:cNvPr id="1529" name="Google Shape;1529;p51"/>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0" name="Google Shape;1530;p51"/>
            <p:cNvGrpSpPr/>
            <p:nvPr/>
          </p:nvGrpSpPr>
          <p:grpSpPr>
            <a:xfrm>
              <a:off x="5117540" y="888966"/>
              <a:ext cx="3368830" cy="3591052"/>
              <a:chOff x="5126869" y="785625"/>
              <a:chExt cx="3583481" cy="3819862"/>
            </a:xfrm>
          </p:grpSpPr>
          <p:sp>
            <p:nvSpPr>
              <p:cNvPr id="1531" name="Google Shape;1531;p51"/>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1"/>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1"/>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1"/>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1"/>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1"/>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1"/>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1"/>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1"/>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1"/>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1"/>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1"/>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1"/>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1"/>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1"/>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1"/>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1"/>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1"/>
              <p:cNvSpPr/>
              <p:nvPr/>
            </p:nvSpPr>
            <p:spPr>
              <a:xfrm>
                <a:off x="6705181" y="2802247"/>
                <a:ext cx="15546" cy="49322"/>
              </a:xfrm>
              <a:custGeom>
                <a:rect b="b" l="l" r="r" t="t"/>
                <a:pathLst>
                  <a:path extrusionOk="0" fill="none" h="2700" w="851">
                    <a:moveTo>
                      <a:pt x="851" y="1"/>
                    </a:moveTo>
                    <a:lnTo>
                      <a:pt x="0" y="269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a:off x="6722736" y="2807654"/>
                <a:ext cx="15546" cy="49322"/>
              </a:xfrm>
              <a:custGeom>
                <a:rect b="b" l="l" r="r" t="t"/>
                <a:pathLst>
                  <a:path extrusionOk="0" fill="none" h="2700" w="851">
                    <a:moveTo>
                      <a:pt x="851" y="0"/>
                    </a:moveTo>
                    <a:lnTo>
                      <a:pt x="1" y="269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a:off x="7825600" y="2836024"/>
                <a:ext cx="16222" cy="49304"/>
              </a:xfrm>
              <a:custGeom>
                <a:rect b="b" l="l" r="r" t="t"/>
                <a:pathLst>
                  <a:path extrusionOk="0" fill="none" h="2699" w="888">
                    <a:moveTo>
                      <a:pt x="888" y="0"/>
                    </a:moveTo>
                    <a:lnTo>
                      <a:pt x="1" y="269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a:off x="7843155" y="2840737"/>
                <a:ext cx="16240" cy="49322"/>
              </a:xfrm>
              <a:custGeom>
                <a:rect b="b" l="l" r="r" t="t"/>
                <a:pathLst>
                  <a:path extrusionOk="0" fill="none" h="2700" w="889">
                    <a:moveTo>
                      <a:pt x="888" y="1"/>
                    </a:moveTo>
                    <a:lnTo>
                      <a:pt x="1" y="270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1"/>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1"/>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1"/>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1"/>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1"/>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1"/>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1"/>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1"/>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1"/>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1"/>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1"/>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1"/>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1"/>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1"/>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1"/>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1"/>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1"/>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1"/>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1"/>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1"/>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1"/>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1"/>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1"/>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1"/>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1"/>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1"/>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1"/>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1"/>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1"/>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1"/>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1"/>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1"/>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1"/>
              <p:cNvSpPr/>
              <p:nvPr/>
            </p:nvSpPr>
            <p:spPr>
              <a:xfrm>
                <a:off x="6379655" y="851132"/>
                <a:ext cx="27036" cy="1027912"/>
              </a:xfrm>
              <a:custGeom>
                <a:rect b="b" l="l" r="r" t="t"/>
                <a:pathLst>
                  <a:path extrusionOk="0" fill="none" h="56270" w="1480">
                    <a:moveTo>
                      <a:pt x="1479" y="0"/>
                    </a:moveTo>
                    <a:lnTo>
                      <a:pt x="1" y="5627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1"/>
              <p:cNvSpPr/>
              <p:nvPr/>
            </p:nvSpPr>
            <p:spPr>
              <a:xfrm>
                <a:off x="7204268" y="1530537"/>
                <a:ext cx="24332" cy="322166"/>
              </a:xfrm>
              <a:custGeom>
                <a:rect b="b" l="l" r="r" t="t"/>
                <a:pathLst>
                  <a:path extrusionOk="0" fill="none" h="17636" w="1332">
                    <a:moveTo>
                      <a:pt x="1332" y="1"/>
                    </a:moveTo>
                    <a:lnTo>
                      <a:pt x="1" y="17636"/>
                    </a:lnTo>
                  </a:path>
                </a:pathLst>
              </a:custGeom>
              <a:solidFill>
                <a:srgbClr val="B961EB"/>
              </a:solid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1"/>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1"/>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1"/>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1"/>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1"/>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1"/>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1"/>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1"/>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1"/>
              <p:cNvSpPr/>
              <p:nvPr/>
            </p:nvSpPr>
            <p:spPr>
              <a:xfrm>
                <a:off x="6535659" y="987553"/>
                <a:ext cx="138468" cy="6083"/>
              </a:xfrm>
              <a:custGeom>
                <a:rect b="b" l="l" r="r" t="t"/>
                <a:pathLst>
                  <a:path extrusionOk="0" fill="none" h="333" w="7580">
                    <a:moveTo>
                      <a:pt x="1" y="0"/>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1"/>
              <p:cNvSpPr/>
              <p:nvPr/>
            </p:nvSpPr>
            <p:spPr>
              <a:xfrm>
                <a:off x="6534983" y="1095606"/>
                <a:ext cx="138468" cy="6101"/>
              </a:xfrm>
              <a:custGeom>
                <a:rect b="b" l="l" r="r" t="t"/>
                <a:pathLst>
                  <a:path extrusionOk="0" fill="none" h="334" w="7580">
                    <a:moveTo>
                      <a:pt x="1" y="1"/>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1"/>
              <p:cNvSpPr/>
              <p:nvPr/>
            </p:nvSpPr>
            <p:spPr>
              <a:xfrm>
                <a:off x="6534307" y="1212445"/>
                <a:ext cx="138468" cy="6101"/>
              </a:xfrm>
              <a:custGeom>
                <a:rect b="b" l="l" r="r" t="t"/>
                <a:pathLst>
                  <a:path extrusionOk="0" fill="none" h="334" w="7580">
                    <a:moveTo>
                      <a:pt x="1" y="0"/>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1"/>
              <p:cNvSpPr/>
              <p:nvPr/>
            </p:nvSpPr>
            <p:spPr>
              <a:xfrm>
                <a:off x="6520808" y="1331311"/>
                <a:ext cx="138468" cy="6101"/>
              </a:xfrm>
              <a:custGeom>
                <a:rect b="b" l="l" r="r" t="t"/>
                <a:pathLst>
                  <a:path extrusionOk="0" fill="none" h="334" w="7580">
                    <a:moveTo>
                      <a:pt x="0" y="0"/>
                    </a:moveTo>
                    <a:lnTo>
                      <a:pt x="7579"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1"/>
              <p:cNvSpPr/>
              <p:nvPr/>
            </p:nvSpPr>
            <p:spPr>
              <a:xfrm>
                <a:off x="6520132" y="1449502"/>
                <a:ext cx="138468" cy="5407"/>
              </a:xfrm>
              <a:custGeom>
                <a:rect b="b" l="l" r="r" t="t"/>
                <a:pathLst>
                  <a:path extrusionOk="0" fill="none" h="296" w="7580">
                    <a:moveTo>
                      <a:pt x="0" y="0"/>
                    </a:moveTo>
                    <a:lnTo>
                      <a:pt x="7579" y="29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1"/>
              <p:cNvSpPr/>
              <p:nvPr/>
            </p:nvSpPr>
            <p:spPr>
              <a:xfrm>
                <a:off x="6519456" y="1567693"/>
                <a:ext cx="138468" cy="5407"/>
              </a:xfrm>
              <a:custGeom>
                <a:rect b="b" l="l" r="r" t="t"/>
                <a:pathLst>
                  <a:path extrusionOk="0" fill="none" h="296" w="7580">
                    <a:moveTo>
                      <a:pt x="0" y="0"/>
                    </a:moveTo>
                    <a:lnTo>
                      <a:pt x="7579" y="29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1"/>
              <p:cNvSpPr/>
              <p:nvPr/>
            </p:nvSpPr>
            <p:spPr>
              <a:xfrm>
                <a:off x="6518780" y="1687893"/>
                <a:ext cx="138468" cy="6101"/>
              </a:xfrm>
              <a:custGeom>
                <a:rect b="b" l="l" r="r" t="t"/>
                <a:pathLst>
                  <a:path extrusionOk="0" fill="none" h="334" w="7580">
                    <a:moveTo>
                      <a:pt x="1" y="1"/>
                    </a:moveTo>
                    <a:lnTo>
                      <a:pt x="7579" y="334"/>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1"/>
              <p:cNvSpPr/>
              <p:nvPr/>
            </p:nvSpPr>
            <p:spPr>
              <a:xfrm>
                <a:off x="6518104" y="1803380"/>
                <a:ext cx="138468" cy="6101"/>
              </a:xfrm>
              <a:custGeom>
                <a:rect b="b" l="l" r="r" t="t"/>
                <a:pathLst>
                  <a:path extrusionOk="0" fill="none" h="334" w="7580">
                    <a:moveTo>
                      <a:pt x="1" y="1"/>
                    </a:moveTo>
                    <a:lnTo>
                      <a:pt x="7580" y="334"/>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1"/>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1"/>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1"/>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1"/>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1"/>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1"/>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1"/>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1"/>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1"/>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1"/>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1"/>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1"/>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1"/>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1"/>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1"/>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1"/>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1"/>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1"/>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1"/>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1"/>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1"/>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1"/>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1"/>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1"/>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1"/>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1"/>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1"/>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1"/>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1"/>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1"/>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1"/>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1"/>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1"/>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1"/>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1"/>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1"/>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1"/>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1"/>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1"/>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1"/>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1"/>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1"/>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1"/>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1"/>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1"/>
              <p:cNvSpPr/>
              <p:nvPr/>
            </p:nvSpPr>
            <p:spPr>
              <a:xfrm>
                <a:off x="5653649" y="3636999"/>
                <a:ext cx="859066" cy="191151"/>
              </a:xfrm>
              <a:custGeom>
                <a:rect b="b" l="l" r="r" t="t"/>
                <a:pathLst>
                  <a:path extrusionOk="0" fill="none" h="10464" w="47027">
                    <a:moveTo>
                      <a:pt x="0" y="10463"/>
                    </a:moveTo>
                    <a:lnTo>
                      <a:pt x="47027" y="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1"/>
              <p:cNvSpPr/>
              <p:nvPr/>
            </p:nvSpPr>
            <p:spPr>
              <a:xfrm>
                <a:off x="5664445" y="3967933"/>
                <a:ext cx="841529" cy="212067"/>
              </a:xfrm>
              <a:custGeom>
                <a:rect b="b" l="l" r="r" t="t"/>
                <a:pathLst>
                  <a:path extrusionOk="0" fill="none" h="11609" w="46067">
                    <a:moveTo>
                      <a:pt x="1" y="11609"/>
                    </a:moveTo>
                    <a:lnTo>
                      <a:pt x="46066" y="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1"/>
              <p:cNvSpPr/>
              <p:nvPr/>
            </p:nvSpPr>
            <p:spPr>
              <a:xfrm>
                <a:off x="5649594" y="3495846"/>
                <a:ext cx="6101" cy="1100854"/>
              </a:xfrm>
              <a:custGeom>
                <a:rect b="b" l="l" r="r" t="t"/>
                <a:pathLst>
                  <a:path extrusionOk="0" fill="none" h="60263" w="334">
                    <a:moveTo>
                      <a:pt x="333" y="0"/>
                    </a:moveTo>
                    <a:lnTo>
                      <a:pt x="0" y="60263"/>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1"/>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1"/>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1"/>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1"/>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1"/>
              <p:cNvSpPr/>
              <p:nvPr/>
            </p:nvSpPr>
            <p:spPr>
              <a:xfrm>
                <a:off x="5133610" y="3242585"/>
                <a:ext cx="522085" cy="312703"/>
              </a:xfrm>
              <a:custGeom>
                <a:rect b="b" l="l" r="r" t="t"/>
                <a:pathLst>
                  <a:path extrusionOk="0" fill="none" h="17118" w="28580">
                    <a:moveTo>
                      <a:pt x="1" y="0"/>
                    </a:moveTo>
                    <a:lnTo>
                      <a:pt x="28579" y="17118"/>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1"/>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1"/>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1"/>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1"/>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1"/>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1"/>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1"/>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1"/>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1"/>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1"/>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1"/>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1"/>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1"/>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1"/>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1"/>
              <p:cNvSpPr/>
              <p:nvPr/>
            </p:nvSpPr>
            <p:spPr>
              <a:xfrm>
                <a:off x="5755618" y="2491590"/>
                <a:ext cx="5425" cy="921888"/>
              </a:xfrm>
              <a:custGeom>
                <a:rect b="b" l="l" r="r" t="t"/>
                <a:pathLst>
                  <a:path extrusionOk="0" fill="none" h="50466" w="297">
                    <a:moveTo>
                      <a:pt x="296" y="0"/>
                    </a:moveTo>
                    <a:lnTo>
                      <a:pt x="1" y="50465"/>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1"/>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1"/>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1"/>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1"/>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1"/>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1"/>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1"/>
              <p:cNvSpPr/>
              <p:nvPr/>
            </p:nvSpPr>
            <p:spPr>
              <a:xfrm>
                <a:off x="5532079" y="3173698"/>
                <a:ext cx="20953" cy="42563"/>
              </a:xfrm>
              <a:custGeom>
                <a:rect b="b" l="l" r="r" t="t"/>
                <a:pathLst>
                  <a:path extrusionOk="0" fill="none" h="2330" w="1147">
                    <a:moveTo>
                      <a:pt x="0" y="0"/>
                    </a:moveTo>
                    <a:lnTo>
                      <a:pt x="1146"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1"/>
              <p:cNvSpPr/>
              <p:nvPr/>
            </p:nvSpPr>
            <p:spPr>
              <a:xfrm>
                <a:off x="5532079" y="3136560"/>
                <a:ext cx="20277" cy="42563"/>
              </a:xfrm>
              <a:custGeom>
                <a:rect b="b" l="l" r="r" t="t"/>
                <a:pathLst>
                  <a:path extrusionOk="0" fill="none" h="2330" w="1110">
                    <a:moveTo>
                      <a:pt x="0" y="0"/>
                    </a:moveTo>
                    <a:lnTo>
                      <a:pt x="1110" y="232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1"/>
              <p:cNvSpPr/>
              <p:nvPr/>
            </p:nvSpPr>
            <p:spPr>
              <a:xfrm>
                <a:off x="5531403" y="3098728"/>
                <a:ext cx="20953" cy="42563"/>
              </a:xfrm>
              <a:custGeom>
                <a:rect b="b" l="l" r="r" t="t"/>
                <a:pathLst>
                  <a:path extrusionOk="0" fill="none" h="2330" w="1147">
                    <a:moveTo>
                      <a:pt x="0" y="1"/>
                    </a:moveTo>
                    <a:lnTo>
                      <a:pt x="1147"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1"/>
              <p:cNvSpPr/>
              <p:nvPr/>
            </p:nvSpPr>
            <p:spPr>
              <a:xfrm>
                <a:off x="5530727" y="3060915"/>
                <a:ext cx="20953" cy="43239"/>
              </a:xfrm>
              <a:custGeom>
                <a:rect b="b" l="l" r="r" t="t"/>
                <a:pathLst>
                  <a:path extrusionOk="0" fill="none" h="2367" w="1147">
                    <a:moveTo>
                      <a:pt x="0"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1"/>
              <p:cNvSpPr/>
              <p:nvPr/>
            </p:nvSpPr>
            <p:spPr>
              <a:xfrm>
                <a:off x="5530727" y="3023759"/>
                <a:ext cx="20277" cy="43257"/>
              </a:xfrm>
              <a:custGeom>
                <a:rect b="b" l="l" r="r" t="t"/>
                <a:pathLst>
                  <a:path extrusionOk="0" fill="none" h="2368" w="1110">
                    <a:moveTo>
                      <a:pt x="0" y="1"/>
                    </a:moveTo>
                    <a:lnTo>
                      <a:pt x="1110"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1"/>
              <p:cNvSpPr/>
              <p:nvPr/>
            </p:nvSpPr>
            <p:spPr>
              <a:xfrm>
                <a:off x="5530051" y="2986621"/>
                <a:ext cx="20277" cy="42563"/>
              </a:xfrm>
              <a:custGeom>
                <a:rect b="b" l="l" r="r" t="t"/>
                <a:pathLst>
                  <a:path extrusionOk="0" fill="none" h="2330" w="1110">
                    <a:moveTo>
                      <a:pt x="0" y="1"/>
                    </a:moveTo>
                    <a:lnTo>
                      <a:pt x="1110"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1"/>
              <p:cNvSpPr/>
              <p:nvPr/>
            </p:nvSpPr>
            <p:spPr>
              <a:xfrm>
                <a:off x="5529375" y="2948807"/>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1"/>
              <p:cNvSpPr/>
              <p:nvPr/>
            </p:nvSpPr>
            <p:spPr>
              <a:xfrm>
                <a:off x="5570569" y="3198688"/>
                <a:ext cx="20277" cy="42563"/>
              </a:xfrm>
              <a:custGeom>
                <a:rect b="b" l="l" r="r" t="t"/>
                <a:pathLst>
                  <a:path extrusionOk="0" fill="none" h="2330" w="1110">
                    <a:moveTo>
                      <a:pt x="1" y="0"/>
                    </a:moveTo>
                    <a:lnTo>
                      <a:pt x="1110"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1"/>
              <p:cNvSpPr/>
              <p:nvPr/>
            </p:nvSpPr>
            <p:spPr>
              <a:xfrm>
                <a:off x="5569893" y="3160875"/>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1"/>
              <p:cNvSpPr/>
              <p:nvPr/>
            </p:nvSpPr>
            <p:spPr>
              <a:xfrm>
                <a:off x="5569217" y="3123718"/>
                <a:ext cx="20953" cy="43239"/>
              </a:xfrm>
              <a:custGeom>
                <a:rect b="b" l="l" r="r" t="t"/>
                <a:pathLst>
                  <a:path extrusionOk="0" fill="none" h="2367" w="1147">
                    <a:moveTo>
                      <a:pt x="1" y="1"/>
                    </a:moveTo>
                    <a:lnTo>
                      <a:pt x="1147"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1"/>
              <p:cNvSpPr/>
              <p:nvPr/>
            </p:nvSpPr>
            <p:spPr>
              <a:xfrm>
                <a:off x="5568541" y="3085905"/>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1"/>
              <p:cNvSpPr/>
              <p:nvPr/>
            </p:nvSpPr>
            <p:spPr>
              <a:xfrm>
                <a:off x="5568541" y="3048749"/>
                <a:ext cx="20277" cy="43239"/>
              </a:xfrm>
              <a:custGeom>
                <a:rect b="b" l="l" r="r" t="t"/>
                <a:pathLst>
                  <a:path extrusionOk="0" fill="none" h="2367" w="1110">
                    <a:moveTo>
                      <a:pt x="1" y="1"/>
                    </a:moveTo>
                    <a:lnTo>
                      <a:pt x="1110"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1"/>
              <p:cNvSpPr/>
              <p:nvPr/>
            </p:nvSpPr>
            <p:spPr>
              <a:xfrm>
                <a:off x="5567865" y="3011611"/>
                <a:ext cx="20953" cy="42563"/>
              </a:xfrm>
              <a:custGeom>
                <a:rect b="b" l="l" r="r" t="t"/>
                <a:pathLst>
                  <a:path extrusionOk="0" fill="none" h="2330" w="1147">
                    <a:moveTo>
                      <a:pt x="1" y="0"/>
                    </a:moveTo>
                    <a:lnTo>
                      <a:pt x="1147"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1"/>
              <p:cNvSpPr/>
              <p:nvPr/>
            </p:nvSpPr>
            <p:spPr>
              <a:xfrm>
                <a:off x="5567189" y="2973797"/>
                <a:ext cx="20953" cy="43239"/>
              </a:xfrm>
              <a:custGeom>
                <a:rect b="b" l="l" r="r" t="t"/>
                <a:pathLst>
                  <a:path extrusionOk="0" fill="none" h="2367" w="1147">
                    <a:moveTo>
                      <a:pt x="1" y="0"/>
                    </a:moveTo>
                    <a:lnTo>
                      <a:pt x="1147"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1"/>
              <p:cNvSpPr/>
              <p:nvPr/>
            </p:nvSpPr>
            <p:spPr>
              <a:xfrm>
                <a:off x="5607049" y="3218271"/>
                <a:ext cx="20953" cy="42563"/>
              </a:xfrm>
              <a:custGeom>
                <a:rect b="b" l="l" r="r" t="t"/>
                <a:pathLst>
                  <a:path extrusionOk="0" fill="none" h="2330" w="1147">
                    <a:moveTo>
                      <a:pt x="0" y="1"/>
                    </a:moveTo>
                    <a:lnTo>
                      <a:pt x="1146"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1"/>
              <p:cNvSpPr/>
              <p:nvPr/>
            </p:nvSpPr>
            <p:spPr>
              <a:xfrm>
                <a:off x="5607049" y="3180457"/>
                <a:ext cx="20277" cy="43239"/>
              </a:xfrm>
              <a:custGeom>
                <a:rect b="b" l="l" r="r" t="t"/>
                <a:pathLst>
                  <a:path extrusionOk="0" fill="none" h="2367" w="1110">
                    <a:moveTo>
                      <a:pt x="0" y="0"/>
                    </a:moveTo>
                    <a:lnTo>
                      <a:pt x="1109"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1"/>
              <p:cNvSpPr/>
              <p:nvPr/>
            </p:nvSpPr>
            <p:spPr>
              <a:xfrm>
                <a:off x="5606373" y="3143301"/>
                <a:ext cx="20277" cy="42563"/>
              </a:xfrm>
              <a:custGeom>
                <a:rect b="b" l="l" r="r" t="t"/>
                <a:pathLst>
                  <a:path extrusionOk="0" fill="none" h="2330" w="1110">
                    <a:moveTo>
                      <a:pt x="0" y="1"/>
                    </a:moveTo>
                    <a:lnTo>
                      <a:pt x="1109"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1"/>
              <p:cNvSpPr/>
              <p:nvPr/>
            </p:nvSpPr>
            <p:spPr>
              <a:xfrm>
                <a:off x="5605697" y="3105487"/>
                <a:ext cx="20953" cy="43239"/>
              </a:xfrm>
              <a:custGeom>
                <a:rect b="b" l="l" r="r" t="t"/>
                <a:pathLst>
                  <a:path extrusionOk="0" fill="none" h="2367" w="1147">
                    <a:moveTo>
                      <a:pt x="0" y="0"/>
                    </a:moveTo>
                    <a:lnTo>
                      <a:pt x="1146"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1"/>
              <p:cNvSpPr/>
              <p:nvPr/>
            </p:nvSpPr>
            <p:spPr>
              <a:xfrm>
                <a:off x="5605021" y="3068350"/>
                <a:ext cx="20953" cy="42563"/>
              </a:xfrm>
              <a:custGeom>
                <a:rect b="b" l="l" r="r" t="t"/>
                <a:pathLst>
                  <a:path extrusionOk="0" fill="none" h="2330" w="1147">
                    <a:moveTo>
                      <a:pt x="0" y="0"/>
                    </a:moveTo>
                    <a:lnTo>
                      <a:pt x="1146"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1"/>
              <p:cNvSpPr/>
              <p:nvPr/>
            </p:nvSpPr>
            <p:spPr>
              <a:xfrm>
                <a:off x="5605021" y="3030518"/>
                <a:ext cx="20277" cy="43239"/>
              </a:xfrm>
              <a:custGeom>
                <a:rect b="b" l="l" r="r" t="t"/>
                <a:pathLst>
                  <a:path extrusionOk="0" fill="none" h="2367" w="1110">
                    <a:moveTo>
                      <a:pt x="0" y="1"/>
                    </a:moveTo>
                    <a:lnTo>
                      <a:pt x="1109"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1"/>
              <p:cNvSpPr/>
              <p:nvPr/>
            </p:nvSpPr>
            <p:spPr>
              <a:xfrm>
                <a:off x="5604345" y="2993380"/>
                <a:ext cx="20277" cy="42563"/>
              </a:xfrm>
              <a:custGeom>
                <a:rect b="b" l="l" r="r" t="t"/>
                <a:pathLst>
                  <a:path extrusionOk="0" fill="none" h="2330" w="1110">
                    <a:moveTo>
                      <a:pt x="0" y="0"/>
                    </a:moveTo>
                    <a:lnTo>
                      <a:pt x="1109"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1"/>
              <p:cNvSpPr/>
              <p:nvPr/>
            </p:nvSpPr>
            <p:spPr>
              <a:xfrm>
                <a:off x="5647566" y="3236502"/>
                <a:ext cx="20277" cy="43239"/>
              </a:xfrm>
              <a:custGeom>
                <a:rect b="b" l="l" r="r" t="t"/>
                <a:pathLst>
                  <a:path extrusionOk="0" fill="none" h="2367" w="1110">
                    <a:moveTo>
                      <a:pt x="0" y="1"/>
                    </a:moveTo>
                    <a:lnTo>
                      <a:pt x="1110"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1"/>
              <p:cNvSpPr/>
              <p:nvPr/>
            </p:nvSpPr>
            <p:spPr>
              <a:xfrm>
                <a:off x="5646890" y="3199364"/>
                <a:ext cx="20953" cy="42563"/>
              </a:xfrm>
              <a:custGeom>
                <a:rect b="b" l="l" r="r" t="t"/>
                <a:pathLst>
                  <a:path extrusionOk="0" fill="none" h="2330" w="1147">
                    <a:moveTo>
                      <a:pt x="0" y="0"/>
                    </a:moveTo>
                    <a:lnTo>
                      <a:pt x="1147"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1"/>
              <p:cNvSpPr/>
              <p:nvPr/>
            </p:nvSpPr>
            <p:spPr>
              <a:xfrm>
                <a:off x="5646214" y="3161532"/>
                <a:ext cx="20953" cy="43257"/>
              </a:xfrm>
              <a:custGeom>
                <a:rect b="b" l="l" r="r" t="t"/>
                <a:pathLst>
                  <a:path extrusionOk="0" fill="none" h="2368" w="1147">
                    <a:moveTo>
                      <a:pt x="0" y="1"/>
                    </a:moveTo>
                    <a:lnTo>
                      <a:pt x="1147"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1"/>
              <p:cNvSpPr/>
              <p:nvPr/>
            </p:nvSpPr>
            <p:spPr>
              <a:xfrm>
                <a:off x="5646214" y="3124394"/>
                <a:ext cx="20277" cy="42563"/>
              </a:xfrm>
              <a:custGeom>
                <a:rect b="b" l="l" r="r" t="t"/>
                <a:pathLst>
                  <a:path extrusionOk="0" fill="none" h="2330" w="1110">
                    <a:moveTo>
                      <a:pt x="0" y="1"/>
                    </a:moveTo>
                    <a:lnTo>
                      <a:pt x="1110"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1"/>
              <p:cNvSpPr/>
              <p:nvPr/>
            </p:nvSpPr>
            <p:spPr>
              <a:xfrm>
                <a:off x="5645539" y="3086581"/>
                <a:ext cx="20277" cy="43239"/>
              </a:xfrm>
              <a:custGeom>
                <a:rect b="b" l="l" r="r" t="t"/>
                <a:pathLst>
                  <a:path extrusionOk="0" fill="none" h="2367" w="1110">
                    <a:moveTo>
                      <a:pt x="0" y="0"/>
                    </a:moveTo>
                    <a:lnTo>
                      <a:pt x="1110"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1"/>
              <p:cNvSpPr/>
              <p:nvPr/>
            </p:nvSpPr>
            <p:spPr>
              <a:xfrm>
                <a:off x="5644863" y="3049424"/>
                <a:ext cx="20953" cy="42563"/>
              </a:xfrm>
              <a:custGeom>
                <a:rect b="b" l="l" r="r" t="t"/>
                <a:pathLst>
                  <a:path extrusionOk="0" fill="none" h="2330" w="1147">
                    <a:moveTo>
                      <a:pt x="1" y="1"/>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1"/>
              <p:cNvSpPr/>
              <p:nvPr/>
            </p:nvSpPr>
            <p:spPr>
              <a:xfrm>
                <a:off x="5644187" y="3012287"/>
                <a:ext cx="20953" cy="42563"/>
              </a:xfrm>
              <a:custGeom>
                <a:rect b="b" l="l" r="r" t="t"/>
                <a:pathLst>
                  <a:path extrusionOk="0" fill="none" h="2330" w="1147">
                    <a:moveTo>
                      <a:pt x="1" y="0"/>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1"/>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1"/>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1"/>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1"/>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1"/>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1"/>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rgbClr val="000000"/>
              </a:solidFill>
              <a:ln cap="flat" cmpd="sng" w="9525">
                <a:solidFill>
                  <a:srgbClr val="B96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1"/>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1"/>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1"/>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1"/>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1"/>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1"/>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1"/>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1"/>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1"/>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1"/>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1"/>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1"/>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1"/>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1"/>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1"/>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1"/>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1"/>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1"/>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1"/>
              <p:cNvSpPr/>
              <p:nvPr/>
            </p:nvSpPr>
            <p:spPr>
              <a:xfrm>
                <a:off x="7229934" y="3722089"/>
                <a:ext cx="35147" cy="41887"/>
              </a:xfrm>
              <a:custGeom>
                <a:rect b="b" l="l" r="r" t="t"/>
                <a:pathLst>
                  <a:path extrusionOk="0" fill="none" h="2293" w="1924">
                    <a:moveTo>
                      <a:pt x="1" y="1"/>
                    </a:moveTo>
                    <a:lnTo>
                      <a:pt x="1923" y="2293"/>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1"/>
              <p:cNvSpPr/>
              <p:nvPr/>
            </p:nvSpPr>
            <p:spPr>
              <a:xfrm>
                <a:off x="7256951" y="3702506"/>
                <a:ext cx="8787" cy="40536"/>
              </a:xfrm>
              <a:custGeom>
                <a:rect b="b" l="l" r="r" t="t"/>
                <a:pathLst>
                  <a:path extrusionOk="0" fill="none" h="2219" w="481">
                    <a:moveTo>
                      <a:pt x="0" y="1"/>
                    </a:moveTo>
                    <a:lnTo>
                      <a:pt x="481" y="2219"/>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1"/>
              <p:cNvSpPr/>
              <p:nvPr/>
            </p:nvSpPr>
            <p:spPr>
              <a:xfrm>
                <a:off x="7276534" y="3713996"/>
                <a:ext cx="2046" cy="41211"/>
              </a:xfrm>
              <a:custGeom>
                <a:rect b="b" l="l" r="r" t="t"/>
                <a:pathLst>
                  <a:path extrusionOk="0" fill="none" h="2256" w="112">
                    <a:moveTo>
                      <a:pt x="111" y="0"/>
                    </a:moveTo>
                    <a:lnTo>
                      <a:pt x="1" y="2255"/>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1"/>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1"/>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1"/>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1"/>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1"/>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1"/>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1"/>
              <p:cNvSpPr/>
              <p:nvPr/>
            </p:nvSpPr>
            <p:spPr>
              <a:xfrm>
                <a:off x="7375818" y="3060239"/>
                <a:ext cx="16897" cy="14194"/>
              </a:xfrm>
              <a:custGeom>
                <a:rect b="b" l="l" r="r" t="t"/>
                <a:pathLst>
                  <a:path extrusionOk="0" fill="none" h="777" w="925">
                    <a:moveTo>
                      <a:pt x="0" y="0"/>
                    </a:moveTo>
                    <a:cubicBezTo>
                      <a:pt x="222" y="333"/>
                      <a:pt x="740" y="407"/>
                      <a:pt x="924" y="777"/>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1"/>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1"/>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1"/>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1"/>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1"/>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1"/>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1"/>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1"/>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1"/>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1"/>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1"/>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1"/>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1"/>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1"/>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1"/>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1"/>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1"/>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1"/>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1"/>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1"/>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1"/>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1"/>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1"/>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1"/>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1"/>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52"/>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sp>
        <p:nvSpPr>
          <p:cNvPr id="1828" name="Google Shape;1828;p52"/>
          <p:cNvSpPr txBox="1"/>
          <p:nvPr/>
        </p:nvSpPr>
        <p:spPr>
          <a:xfrm>
            <a:off x="526650" y="1221250"/>
            <a:ext cx="2687700" cy="324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Predictors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marketcap</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Critic_Score</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Critic_Count</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User_Count</a:t>
            </a:r>
            <a:endParaRPr>
              <a:solidFill>
                <a:schemeClr val="dk1"/>
              </a:solidFill>
              <a:latin typeface="Anaheim"/>
              <a:ea typeface="Anaheim"/>
              <a:cs typeface="Anaheim"/>
              <a:sym typeface="Anaheim"/>
            </a:endParaRPr>
          </a:p>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Response</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Global_Sales</a:t>
            </a:r>
            <a:endParaRPr>
              <a:solidFill>
                <a:schemeClr val="dk1"/>
              </a:solidFill>
              <a:latin typeface="Anaheim"/>
              <a:ea typeface="Anaheim"/>
              <a:cs typeface="Anaheim"/>
              <a:sym typeface="Anaheim"/>
            </a:endParaRPr>
          </a:p>
          <a:p>
            <a:pPr indent="0" lvl="0" marL="0" marR="0" rtl="0" algn="l">
              <a:lnSpc>
                <a:spcPct val="100000"/>
              </a:lnSpc>
              <a:spcBef>
                <a:spcPts val="0"/>
              </a:spcBef>
              <a:spcAft>
                <a:spcPts val="0"/>
              </a:spcAft>
              <a:buNone/>
            </a:pPr>
            <a:r>
              <a:t/>
            </a:r>
            <a:endParaRPr b="1">
              <a:solidFill>
                <a:schemeClr val="dk1"/>
              </a:solidFill>
              <a:latin typeface="Anaheim"/>
              <a:ea typeface="Anaheim"/>
              <a:cs typeface="Anaheim"/>
              <a:sym typeface="Anaheim"/>
            </a:endParaRPr>
          </a:p>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Earnings, Revenue are not used for predictors as Revenue and earnings similar to Sales</a:t>
            </a:r>
            <a:endParaRPr>
              <a:solidFill>
                <a:schemeClr val="dk1"/>
              </a:solidFill>
              <a:latin typeface="Anaheim"/>
              <a:ea typeface="Anaheim"/>
              <a:cs typeface="Anaheim"/>
              <a:sym typeface="Anaheim"/>
            </a:endParaRPr>
          </a:p>
        </p:txBody>
      </p:sp>
      <p:grpSp>
        <p:nvGrpSpPr>
          <p:cNvPr id="1829" name="Google Shape;1829;p52"/>
          <p:cNvGrpSpPr/>
          <p:nvPr/>
        </p:nvGrpSpPr>
        <p:grpSpPr>
          <a:xfrm>
            <a:off x="937260" y="333169"/>
            <a:ext cx="5628844" cy="630473"/>
            <a:chOff x="885091" y="1796275"/>
            <a:chExt cx="3134100" cy="699903"/>
          </a:xfrm>
        </p:grpSpPr>
        <p:grpSp>
          <p:nvGrpSpPr>
            <p:cNvPr id="1830" name="Google Shape;1830;p52"/>
            <p:cNvGrpSpPr/>
            <p:nvPr/>
          </p:nvGrpSpPr>
          <p:grpSpPr>
            <a:xfrm>
              <a:off x="885091" y="1796275"/>
              <a:ext cx="3119834" cy="637500"/>
              <a:chOff x="885091" y="1796275"/>
              <a:chExt cx="3119834" cy="637500"/>
            </a:xfrm>
          </p:grpSpPr>
          <p:sp>
            <p:nvSpPr>
              <p:cNvPr id="1831" name="Google Shape;1831;p52"/>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The Variables used for ML</a:t>
                </a:r>
                <a:endParaRPr sz="1000">
                  <a:solidFill>
                    <a:schemeClr val="lt1"/>
                  </a:solidFill>
                  <a:latin typeface="Roboto"/>
                  <a:ea typeface="Roboto"/>
                  <a:cs typeface="Roboto"/>
                  <a:sym typeface="Roboto"/>
                </a:endParaRPr>
              </a:p>
            </p:txBody>
          </p:sp>
          <p:sp>
            <p:nvSpPr>
              <p:cNvPr id="1832" name="Google Shape;1832;p52"/>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833" name="Google Shape;1833;p52"/>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34" name="Google Shape;1834;p52"/>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35" name="Google Shape;1835;p52"/>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pic>
        <p:nvPicPr>
          <p:cNvPr id="1836" name="Google Shape;1836;p52"/>
          <p:cNvPicPr preferRelativeResize="0"/>
          <p:nvPr/>
        </p:nvPicPr>
        <p:blipFill>
          <a:blip r:embed="rId3">
            <a:alphaModFix/>
          </a:blip>
          <a:stretch>
            <a:fillRect/>
          </a:stretch>
        </p:blipFill>
        <p:spPr>
          <a:xfrm>
            <a:off x="3088457" y="1400550"/>
            <a:ext cx="5740894" cy="2890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53"/>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842" name="Google Shape;1842;p53"/>
          <p:cNvGrpSpPr/>
          <p:nvPr/>
        </p:nvGrpSpPr>
        <p:grpSpPr>
          <a:xfrm>
            <a:off x="937260" y="333169"/>
            <a:ext cx="5628844" cy="630473"/>
            <a:chOff x="885091" y="1796275"/>
            <a:chExt cx="3134100" cy="699903"/>
          </a:xfrm>
        </p:grpSpPr>
        <p:grpSp>
          <p:nvGrpSpPr>
            <p:cNvPr id="1843" name="Google Shape;1843;p53"/>
            <p:cNvGrpSpPr/>
            <p:nvPr/>
          </p:nvGrpSpPr>
          <p:grpSpPr>
            <a:xfrm>
              <a:off x="885091" y="1796275"/>
              <a:ext cx="3119834" cy="637500"/>
              <a:chOff x="885091" y="1796275"/>
              <a:chExt cx="3119834" cy="637500"/>
            </a:xfrm>
          </p:grpSpPr>
          <p:sp>
            <p:nvSpPr>
              <p:cNvPr id="1844" name="Google Shape;1844;p53"/>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Comparison of Models</a:t>
                </a:r>
                <a:endParaRPr sz="1000">
                  <a:solidFill>
                    <a:schemeClr val="lt1"/>
                  </a:solidFill>
                  <a:latin typeface="Roboto"/>
                  <a:ea typeface="Roboto"/>
                  <a:cs typeface="Roboto"/>
                  <a:sym typeface="Roboto"/>
                </a:endParaRPr>
              </a:p>
            </p:txBody>
          </p:sp>
          <p:sp>
            <p:nvSpPr>
              <p:cNvPr id="1845" name="Google Shape;1845;p53"/>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846" name="Google Shape;1846;p53"/>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47" name="Google Shape;1847;p53"/>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848" name="Google Shape;1848;p53"/>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849" name="Google Shape;1849;p53"/>
          <p:cNvSpPr txBox="1"/>
          <p:nvPr/>
        </p:nvSpPr>
        <p:spPr>
          <a:xfrm>
            <a:off x="5515150" y="1168875"/>
            <a:ext cx="3369600" cy="21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Comparing between these models:</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K Nearest Neighbor</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Random Forest</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Gradient Boosting</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Ridge Linear Regression</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Linear Regression (Baseline)</a:t>
            </a:r>
            <a:endParaRPr>
              <a:solidFill>
                <a:schemeClr val="dk1"/>
              </a:solidFill>
              <a:latin typeface="Anaheim"/>
              <a:ea typeface="Anaheim"/>
              <a:cs typeface="Anaheim"/>
              <a:sym typeface="Anaheim"/>
            </a:endParaRPr>
          </a:p>
        </p:txBody>
      </p:sp>
      <p:sp>
        <p:nvSpPr>
          <p:cNvPr id="1850" name="Google Shape;1850;p53"/>
          <p:cNvSpPr txBox="1"/>
          <p:nvPr/>
        </p:nvSpPr>
        <p:spPr>
          <a:xfrm>
            <a:off x="5515150" y="3072725"/>
            <a:ext cx="3369600" cy="21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Performance metrics used</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Mean Absolute Error</a:t>
            </a:r>
            <a:endParaRPr>
              <a:solidFill>
                <a:schemeClr val="dk1"/>
              </a:solidFill>
              <a:latin typeface="Anaheim"/>
              <a:ea typeface="Anaheim"/>
              <a:cs typeface="Anaheim"/>
              <a:sym typeface="Anaheim"/>
            </a:endParaRPr>
          </a:p>
        </p:txBody>
      </p:sp>
      <p:pic>
        <p:nvPicPr>
          <p:cNvPr id="1851" name="Google Shape;1851;p53"/>
          <p:cNvPicPr preferRelativeResize="0"/>
          <p:nvPr/>
        </p:nvPicPr>
        <p:blipFill>
          <a:blip r:embed="rId3">
            <a:alphaModFix/>
          </a:blip>
          <a:stretch>
            <a:fillRect/>
          </a:stretch>
        </p:blipFill>
        <p:spPr>
          <a:xfrm>
            <a:off x="129950" y="1168550"/>
            <a:ext cx="4691950" cy="2907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54"/>
          <p:cNvSpPr txBox="1"/>
          <p:nvPr/>
        </p:nvSpPr>
        <p:spPr>
          <a:xfrm>
            <a:off x="3348500" y="1143375"/>
            <a:ext cx="42093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E400"/>
                </a:solidFill>
                <a:latin typeface="Press Start 2P"/>
                <a:ea typeface="Press Start 2P"/>
                <a:cs typeface="Press Start 2P"/>
                <a:sym typeface="Press Start 2P"/>
              </a:rPr>
              <a:t>Gradient Boosting</a:t>
            </a:r>
            <a:endParaRPr sz="1600">
              <a:solidFill>
                <a:srgbClr val="FFE400"/>
              </a:solidFill>
              <a:latin typeface="Press Start 2P"/>
              <a:ea typeface="Press Start 2P"/>
              <a:cs typeface="Press Start 2P"/>
              <a:sym typeface="Press Start 2P"/>
            </a:endParaRPr>
          </a:p>
        </p:txBody>
      </p:sp>
      <p:grpSp>
        <p:nvGrpSpPr>
          <p:cNvPr id="1857" name="Google Shape;1857;p54"/>
          <p:cNvGrpSpPr/>
          <p:nvPr/>
        </p:nvGrpSpPr>
        <p:grpSpPr>
          <a:xfrm>
            <a:off x="7714946" y="1634700"/>
            <a:ext cx="1290948" cy="1647802"/>
            <a:chOff x="3091525" y="1407025"/>
            <a:chExt cx="323700" cy="449875"/>
          </a:xfrm>
        </p:grpSpPr>
        <p:sp>
          <p:nvSpPr>
            <p:cNvPr id="1858" name="Google Shape;1858;p54"/>
            <p:cNvSpPr/>
            <p:nvPr/>
          </p:nvSpPr>
          <p:spPr>
            <a:xfrm>
              <a:off x="3111900" y="1454450"/>
              <a:ext cx="283325" cy="177525"/>
            </a:xfrm>
            <a:custGeom>
              <a:rect b="b" l="l" r="r" t="t"/>
              <a:pathLst>
                <a:path extrusionOk="0" h="7101" w="11333">
                  <a:moveTo>
                    <a:pt x="0" y="0"/>
                  </a:moveTo>
                  <a:lnTo>
                    <a:pt x="0" y="7101"/>
                  </a:lnTo>
                  <a:lnTo>
                    <a:pt x="11333" y="7101"/>
                  </a:lnTo>
                  <a:lnTo>
                    <a:pt x="11333"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59" name="Google Shape;1859;p54"/>
            <p:cNvSpPr/>
            <p:nvPr/>
          </p:nvSpPr>
          <p:spPr>
            <a:xfrm>
              <a:off x="3091525" y="1542225"/>
              <a:ext cx="20400" cy="44700"/>
            </a:xfrm>
            <a:custGeom>
              <a:rect b="b" l="l" r="r" t="t"/>
              <a:pathLst>
                <a:path extrusionOk="0" h="1788" w="816">
                  <a:moveTo>
                    <a:pt x="0" y="0"/>
                  </a:moveTo>
                  <a:lnTo>
                    <a:pt x="0" y="1787"/>
                  </a:lnTo>
                  <a:lnTo>
                    <a:pt x="815" y="1787"/>
                  </a:lnTo>
                  <a:lnTo>
                    <a:pt x="815"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0" name="Google Shape;1860;p54"/>
            <p:cNvSpPr/>
            <p:nvPr/>
          </p:nvSpPr>
          <p:spPr>
            <a:xfrm>
              <a:off x="3152250" y="1542225"/>
              <a:ext cx="20400" cy="44700"/>
            </a:xfrm>
            <a:custGeom>
              <a:rect b="b" l="l" r="r" t="t"/>
              <a:pathLst>
                <a:path extrusionOk="0" h="1788" w="816">
                  <a:moveTo>
                    <a:pt x="1" y="0"/>
                  </a:moveTo>
                  <a:lnTo>
                    <a:pt x="1" y="1787"/>
                  </a:lnTo>
                  <a:lnTo>
                    <a:pt x="816" y="1787"/>
                  </a:lnTo>
                  <a:lnTo>
                    <a:pt x="816"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1" name="Google Shape;1861;p54"/>
            <p:cNvSpPr/>
            <p:nvPr/>
          </p:nvSpPr>
          <p:spPr>
            <a:xfrm>
              <a:off x="3334475" y="1542225"/>
              <a:ext cx="20000" cy="44700"/>
            </a:xfrm>
            <a:custGeom>
              <a:rect b="b" l="l" r="r" t="t"/>
              <a:pathLst>
                <a:path extrusionOk="0" h="1788" w="800">
                  <a:moveTo>
                    <a:pt x="0" y="0"/>
                  </a:moveTo>
                  <a:lnTo>
                    <a:pt x="0" y="1787"/>
                  </a:lnTo>
                  <a:lnTo>
                    <a:pt x="800" y="1787"/>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2" name="Google Shape;1862;p54"/>
            <p:cNvSpPr/>
            <p:nvPr/>
          </p:nvSpPr>
          <p:spPr>
            <a:xfrm>
              <a:off x="3395200" y="1542225"/>
              <a:ext cx="20025" cy="44700"/>
            </a:xfrm>
            <a:custGeom>
              <a:rect b="b" l="l" r="r" t="t"/>
              <a:pathLst>
                <a:path extrusionOk="0" h="1788" w="801">
                  <a:moveTo>
                    <a:pt x="1" y="0"/>
                  </a:moveTo>
                  <a:lnTo>
                    <a:pt x="1" y="1787"/>
                  </a:lnTo>
                  <a:lnTo>
                    <a:pt x="800" y="1787"/>
                  </a:lnTo>
                  <a:lnTo>
                    <a:pt x="800"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3" name="Google Shape;1863;p54"/>
            <p:cNvSpPr/>
            <p:nvPr/>
          </p:nvSpPr>
          <p:spPr>
            <a:xfrm>
              <a:off x="3202800" y="1609625"/>
              <a:ext cx="101125" cy="22350"/>
            </a:xfrm>
            <a:custGeom>
              <a:rect b="b" l="l" r="r" t="t"/>
              <a:pathLst>
                <a:path extrusionOk="0" h="894" w="4045">
                  <a:moveTo>
                    <a:pt x="1" y="0"/>
                  </a:moveTo>
                  <a:lnTo>
                    <a:pt x="1" y="894"/>
                  </a:lnTo>
                  <a:lnTo>
                    <a:pt x="4045" y="894"/>
                  </a:lnTo>
                  <a:lnTo>
                    <a:pt x="4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4" name="Google Shape;1864;p54"/>
            <p:cNvSpPr/>
            <p:nvPr/>
          </p:nvSpPr>
          <p:spPr>
            <a:xfrm>
              <a:off x="3111900" y="1407025"/>
              <a:ext cx="283325" cy="224950"/>
            </a:xfrm>
            <a:custGeom>
              <a:rect b="b" l="l" r="r" t="t"/>
              <a:pathLst>
                <a:path extrusionOk="0" h="8998" w="11333">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5" name="Google Shape;1865;p54"/>
            <p:cNvSpPr/>
            <p:nvPr/>
          </p:nvSpPr>
          <p:spPr>
            <a:xfrm>
              <a:off x="3111900" y="1407025"/>
              <a:ext cx="283325" cy="135225"/>
            </a:xfrm>
            <a:custGeom>
              <a:rect b="b" l="l" r="r" t="t"/>
              <a:pathLst>
                <a:path extrusionOk="0" h="5409" w="11333">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6" name="Google Shape;1866;p54"/>
            <p:cNvSpPr/>
            <p:nvPr/>
          </p:nvSpPr>
          <p:spPr>
            <a:xfrm>
              <a:off x="3213000" y="1407025"/>
              <a:ext cx="80750" cy="22350"/>
            </a:xfrm>
            <a:custGeom>
              <a:rect b="b" l="l" r="r" t="t"/>
              <a:pathLst>
                <a:path extrusionOk="0" h="894" w="3230">
                  <a:moveTo>
                    <a:pt x="0" y="1"/>
                  </a:moveTo>
                  <a:lnTo>
                    <a:pt x="0" y="894"/>
                  </a:lnTo>
                  <a:lnTo>
                    <a:pt x="3229" y="894"/>
                  </a:lnTo>
                  <a:lnTo>
                    <a:pt x="3229" y="1"/>
                  </a:lnTo>
                  <a:close/>
                </a:path>
              </a:pathLst>
            </a:custGeom>
            <a:solidFill>
              <a:srgbClr val="566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7" name="Google Shape;1867;p54"/>
            <p:cNvSpPr/>
            <p:nvPr/>
          </p:nvSpPr>
          <p:spPr>
            <a:xfrm>
              <a:off x="3131875" y="1474425"/>
              <a:ext cx="242975" cy="67825"/>
            </a:xfrm>
            <a:custGeom>
              <a:rect b="b" l="l" r="r" t="t"/>
              <a:pathLst>
                <a:path extrusionOk="0" h="2713" w="9719">
                  <a:moveTo>
                    <a:pt x="1" y="0"/>
                  </a:moveTo>
                  <a:lnTo>
                    <a:pt x="1" y="2712"/>
                  </a:lnTo>
                  <a:lnTo>
                    <a:pt x="9719" y="2712"/>
                  </a:lnTo>
                  <a:lnTo>
                    <a:pt x="9719"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8" name="Google Shape;1868;p54"/>
            <p:cNvSpPr/>
            <p:nvPr/>
          </p:nvSpPr>
          <p:spPr>
            <a:xfrm>
              <a:off x="3152250" y="1497150"/>
              <a:ext cx="60775" cy="22375"/>
            </a:xfrm>
            <a:custGeom>
              <a:rect b="b" l="l" r="r" t="t"/>
              <a:pathLst>
                <a:path extrusionOk="0" h="895" w="2431">
                  <a:moveTo>
                    <a:pt x="1" y="1"/>
                  </a:moveTo>
                  <a:lnTo>
                    <a:pt x="1" y="894"/>
                  </a:lnTo>
                  <a:lnTo>
                    <a:pt x="2430" y="894"/>
                  </a:lnTo>
                  <a:lnTo>
                    <a:pt x="2430" y="1"/>
                  </a:lnTo>
                  <a:close/>
                </a:path>
              </a:pathLst>
            </a:custGeom>
            <a:solidFill>
              <a:srgbClr val="C6C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69" name="Google Shape;1869;p54"/>
            <p:cNvSpPr/>
            <p:nvPr/>
          </p:nvSpPr>
          <p:spPr>
            <a:xfrm>
              <a:off x="3293725" y="1497150"/>
              <a:ext cx="60750" cy="22375"/>
            </a:xfrm>
            <a:custGeom>
              <a:rect b="b" l="l" r="r" t="t"/>
              <a:pathLst>
                <a:path extrusionOk="0" h="895" w="2430">
                  <a:moveTo>
                    <a:pt x="0" y="1"/>
                  </a:moveTo>
                  <a:lnTo>
                    <a:pt x="0" y="894"/>
                  </a:lnTo>
                  <a:lnTo>
                    <a:pt x="2430" y="894"/>
                  </a:lnTo>
                  <a:lnTo>
                    <a:pt x="2430" y="1"/>
                  </a:lnTo>
                  <a:close/>
                </a:path>
              </a:pathLst>
            </a:custGeom>
            <a:solidFill>
              <a:srgbClr val="C6C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0" name="Google Shape;1870;p54"/>
            <p:cNvSpPr/>
            <p:nvPr/>
          </p:nvSpPr>
          <p:spPr>
            <a:xfrm>
              <a:off x="3111900" y="1744425"/>
              <a:ext cx="40375" cy="90150"/>
            </a:xfrm>
            <a:custGeom>
              <a:rect b="b" l="l" r="r" t="t"/>
              <a:pathLst>
                <a:path extrusionOk="0" h="3606" w="1615">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1" name="Google Shape;1871;p54"/>
            <p:cNvSpPr/>
            <p:nvPr/>
          </p:nvSpPr>
          <p:spPr>
            <a:xfrm>
              <a:off x="3172625" y="1744425"/>
              <a:ext cx="161875" cy="22750"/>
            </a:xfrm>
            <a:custGeom>
              <a:rect b="b" l="l" r="r" t="t"/>
              <a:pathLst>
                <a:path extrusionOk="0" h="910" w="6475">
                  <a:moveTo>
                    <a:pt x="1" y="0"/>
                  </a:moveTo>
                  <a:lnTo>
                    <a:pt x="1" y="909"/>
                  </a:lnTo>
                  <a:lnTo>
                    <a:pt x="6474" y="909"/>
                  </a:lnTo>
                  <a:lnTo>
                    <a:pt x="6474"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2" name="Google Shape;1872;p54"/>
            <p:cNvSpPr/>
            <p:nvPr/>
          </p:nvSpPr>
          <p:spPr>
            <a:xfrm>
              <a:off x="3172625" y="1631950"/>
              <a:ext cx="161875" cy="112500"/>
            </a:xfrm>
            <a:custGeom>
              <a:rect b="b" l="l" r="r" t="t"/>
              <a:pathLst>
                <a:path extrusionOk="0" h="4500" w="6475">
                  <a:moveTo>
                    <a:pt x="1" y="1"/>
                  </a:moveTo>
                  <a:lnTo>
                    <a:pt x="1" y="4499"/>
                  </a:lnTo>
                  <a:lnTo>
                    <a:pt x="6474" y="4499"/>
                  </a:lnTo>
                  <a:lnTo>
                    <a:pt x="6474" y="1"/>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3" name="Google Shape;1873;p54"/>
            <p:cNvSpPr/>
            <p:nvPr/>
          </p:nvSpPr>
          <p:spPr>
            <a:xfrm>
              <a:off x="3152250" y="1654675"/>
              <a:ext cx="202225" cy="22375"/>
            </a:xfrm>
            <a:custGeom>
              <a:rect b="b" l="l" r="r" t="t"/>
              <a:pathLst>
                <a:path extrusionOk="0" h="895" w="8089">
                  <a:moveTo>
                    <a:pt x="1" y="1"/>
                  </a:moveTo>
                  <a:lnTo>
                    <a:pt x="1" y="894"/>
                  </a:lnTo>
                  <a:lnTo>
                    <a:pt x="8089" y="894"/>
                  </a:lnTo>
                  <a:lnTo>
                    <a:pt x="8089"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4" name="Google Shape;1874;p54"/>
            <p:cNvSpPr/>
            <p:nvPr/>
          </p:nvSpPr>
          <p:spPr>
            <a:xfrm>
              <a:off x="3354450" y="1677025"/>
              <a:ext cx="20400" cy="45075"/>
            </a:xfrm>
            <a:custGeom>
              <a:rect b="b" l="l" r="r" t="t"/>
              <a:pathLst>
                <a:path extrusionOk="0" h="1803" w="816">
                  <a:moveTo>
                    <a:pt x="1" y="0"/>
                  </a:moveTo>
                  <a:lnTo>
                    <a:pt x="1" y="1803"/>
                  </a:lnTo>
                  <a:lnTo>
                    <a:pt x="816" y="1803"/>
                  </a:lnTo>
                  <a:lnTo>
                    <a:pt x="816"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5" name="Google Shape;1875;p54"/>
            <p:cNvSpPr/>
            <p:nvPr/>
          </p:nvSpPr>
          <p:spPr>
            <a:xfrm>
              <a:off x="3354450" y="1722075"/>
              <a:ext cx="20400" cy="45100"/>
            </a:xfrm>
            <a:custGeom>
              <a:rect b="b" l="l" r="r" t="t"/>
              <a:pathLst>
                <a:path extrusionOk="0" h="1804" w="816">
                  <a:moveTo>
                    <a:pt x="1" y="1"/>
                  </a:moveTo>
                  <a:lnTo>
                    <a:pt x="1" y="1803"/>
                  </a:lnTo>
                  <a:lnTo>
                    <a:pt x="816" y="1803"/>
                  </a:lnTo>
                  <a:lnTo>
                    <a:pt x="816" y="1"/>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6" name="Google Shape;1876;p54"/>
            <p:cNvSpPr/>
            <p:nvPr/>
          </p:nvSpPr>
          <p:spPr>
            <a:xfrm>
              <a:off x="3131875" y="1677025"/>
              <a:ext cx="20400" cy="45075"/>
            </a:xfrm>
            <a:custGeom>
              <a:rect b="b" l="l" r="r" t="t"/>
              <a:pathLst>
                <a:path extrusionOk="0" h="1803" w="816">
                  <a:moveTo>
                    <a:pt x="1" y="0"/>
                  </a:moveTo>
                  <a:lnTo>
                    <a:pt x="1" y="1803"/>
                  </a:lnTo>
                  <a:lnTo>
                    <a:pt x="816" y="1803"/>
                  </a:lnTo>
                  <a:lnTo>
                    <a:pt x="816"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7" name="Google Shape;1877;p54"/>
            <p:cNvSpPr/>
            <p:nvPr/>
          </p:nvSpPr>
          <p:spPr>
            <a:xfrm>
              <a:off x="3131875" y="1722075"/>
              <a:ext cx="20400" cy="45100"/>
            </a:xfrm>
            <a:custGeom>
              <a:rect b="b" l="l" r="r" t="t"/>
              <a:pathLst>
                <a:path extrusionOk="0" h="1804" w="816">
                  <a:moveTo>
                    <a:pt x="1" y="1"/>
                  </a:moveTo>
                  <a:lnTo>
                    <a:pt x="1" y="1803"/>
                  </a:lnTo>
                  <a:lnTo>
                    <a:pt x="816" y="1803"/>
                  </a:lnTo>
                  <a:lnTo>
                    <a:pt x="816" y="1"/>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8" name="Google Shape;1878;p54"/>
            <p:cNvSpPr/>
            <p:nvPr/>
          </p:nvSpPr>
          <p:spPr>
            <a:xfrm>
              <a:off x="3172625" y="1767150"/>
              <a:ext cx="161875" cy="67425"/>
            </a:xfrm>
            <a:custGeom>
              <a:rect b="b" l="l" r="r" t="t"/>
              <a:pathLst>
                <a:path extrusionOk="0" h="2697" w="6475">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79" name="Google Shape;1879;p54"/>
            <p:cNvSpPr/>
            <p:nvPr/>
          </p:nvSpPr>
          <p:spPr>
            <a:xfrm>
              <a:off x="3172625" y="1834550"/>
              <a:ext cx="20025" cy="22350"/>
            </a:xfrm>
            <a:custGeom>
              <a:rect b="b" l="l" r="r" t="t"/>
              <a:pathLst>
                <a:path extrusionOk="0" h="894" w="801">
                  <a:moveTo>
                    <a:pt x="1" y="0"/>
                  </a:moveTo>
                  <a:lnTo>
                    <a:pt x="1" y="894"/>
                  </a:lnTo>
                  <a:lnTo>
                    <a:pt x="800" y="894"/>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80" name="Google Shape;1880;p54"/>
            <p:cNvSpPr/>
            <p:nvPr/>
          </p:nvSpPr>
          <p:spPr>
            <a:xfrm>
              <a:off x="3314100" y="1834550"/>
              <a:ext cx="20400" cy="22350"/>
            </a:xfrm>
            <a:custGeom>
              <a:rect b="b" l="l" r="r" t="t"/>
              <a:pathLst>
                <a:path extrusionOk="0" h="894" w="816">
                  <a:moveTo>
                    <a:pt x="0" y="0"/>
                  </a:moveTo>
                  <a:lnTo>
                    <a:pt x="0" y="894"/>
                  </a:lnTo>
                  <a:lnTo>
                    <a:pt x="815" y="894"/>
                  </a:lnTo>
                  <a:lnTo>
                    <a:pt x="81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81" name="Google Shape;1881;p54"/>
            <p:cNvSpPr/>
            <p:nvPr/>
          </p:nvSpPr>
          <p:spPr>
            <a:xfrm>
              <a:off x="3172625" y="1699350"/>
              <a:ext cx="20025" cy="45100"/>
            </a:xfrm>
            <a:custGeom>
              <a:rect b="b" l="l" r="r" t="t"/>
              <a:pathLst>
                <a:path extrusionOk="0" h="1804" w="801">
                  <a:moveTo>
                    <a:pt x="1" y="1"/>
                  </a:moveTo>
                  <a:lnTo>
                    <a:pt x="1" y="1803"/>
                  </a:lnTo>
                  <a:lnTo>
                    <a:pt x="800" y="1803"/>
                  </a:lnTo>
                  <a:lnTo>
                    <a:pt x="800"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82" name="Google Shape;1882;p54"/>
            <p:cNvSpPr/>
            <p:nvPr/>
          </p:nvSpPr>
          <p:spPr>
            <a:xfrm>
              <a:off x="3213000" y="1699350"/>
              <a:ext cx="20400" cy="45100"/>
            </a:xfrm>
            <a:custGeom>
              <a:rect b="b" l="l" r="r" t="t"/>
              <a:pathLst>
                <a:path extrusionOk="0" h="1804" w="816">
                  <a:moveTo>
                    <a:pt x="0" y="1"/>
                  </a:moveTo>
                  <a:lnTo>
                    <a:pt x="0" y="1803"/>
                  </a:lnTo>
                  <a:lnTo>
                    <a:pt x="815" y="1803"/>
                  </a:lnTo>
                  <a:lnTo>
                    <a:pt x="815"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83" name="Google Shape;1883;p54"/>
            <p:cNvSpPr/>
            <p:nvPr/>
          </p:nvSpPr>
          <p:spPr>
            <a:xfrm>
              <a:off x="3253350" y="1699350"/>
              <a:ext cx="20400" cy="45100"/>
            </a:xfrm>
            <a:custGeom>
              <a:rect b="b" l="l" r="r" t="t"/>
              <a:pathLst>
                <a:path extrusionOk="0" h="1804" w="816">
                  <a:moveTo>
                    <a:pt x="1" y="1"/>
                  </a:moveTo>
                  <a:lnTo>
                    <a:pt x="1" y="1803"/>
                  </a:lnTo>
                  <a:lnTo>
                    <a:pt x="816" y="1803"/>
                  </a:lnTo>
                  <a:lnTo>
                    <a:pt x="816"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1884" name="Google Shape;1884;p54"/>
            <p:cNvSpPr/>
            <p:nvPr/>
          </p:nvSpPr>
          <p:spPr>
            <a:xfrm>
              <a:off x="3293725" y="1699350"/>
              <a:ext cx="20400" cy="45100"/>
            </a:xfrm>
            <a:custGeom>
              <a:rect b="b" l="l" r="r" t="t"/>
              <a:pathLst>
                <a:path extrusionOk="0" h="1804" w="816">
                  <a:moveTo>
                    <a:pt x="0" y="1"/>
                  </a:moveTo>
                  <a:lnTo>
                    <a:pt x="0" y="1803"/>
                  </a:lnTo>
                  <a:lnTo>
                    <a:pt x="815" y="1803"/>
                  </a:lnTo>
                  <a:lnTo>
                    <a:pt x="815"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sp>
        <p:nvSpPr>
          <p:cNvPr id="1885" name="Google Shape;1885;p54"/>
          <p:cNvSpPr txBox="1"/>
          <p:nvPr/>
        </p:nvSpPr>
        <p:spPr>
          <a:xfrm>
            <a:off x="3409533" y="1951425"/>
            <a:ext cx="3231600" cy="40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1900"/>
              </a:spcBef>
              <a:spcAft>
                <a:spcPts val="1900"/>
              </a:spcAft>
              <a:buNone/>
            </a:pPr>
            <a:r>
              <a:rPr lang="en-GB" u="sng">
                <a:solidFill>
                  <a:schemeClr val="dk1"/>
                </a:solidFill>
              </a:rPr>
              <a:t>What is Gradient Boosting</a:t>
            </a:r>
            <a:endParaRPr u="sng">
              <a:solidFill>
                <a:schemeClr val="dk1"/>
              </a:solidFill>
            </a:endParaRPr>
          </a:p>
        </p:txBody>
      </p:sp>
      <p:sp>
        <p:nvSpPr>
          <p:cNvPr id="1886" name="Google Shape;1886;p54"/>
          <p:cNvSpPr txBox="1"/>
          <p:nvPr/>
        </p:nvSpPr>
        <p:spPr>
          <a:xfrm>
            <a:off x="3464250" y="1514100"/>
            <a:ext cx="501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None/>
            </a:pPr>
            <a:r>
              <a:rPr lang="en-GB" sz="1000">
                <a:solidFill>
                  <a:srgbClr val="FFFFFF"/>
                </a:solidFill>
                <a:latin typeface="Anaheim"/>
                <a:ea typeface="Anaheim"/>
                <a:cs typeface="Anaheim"/>
                <a:sym typeface="Anaheim"/>
              </a:rPr>
              <a:t>Gradient Boosting model did the best in terms of MAE</a:t>
            </a:r>
            <a:endParaRPr sz="1000">
              <a:solidFill>
                <a:srgbClr val="FFFFFF"/>
              </a:solidFill>
              <a:latin typeface="Anaheim"/>
              <a:ea typeface="Anaheim"/>
              <a:cs typeface="Anaheim"/>
              <a:sym typeface="Anaheim"/>
            </a:endParaRPr>
          </a:p>
        </p:txBody>
      </p:sp>
      <p:sp>
        <p:nvSpPr>
          <p:cNvPr id="1887" name="Google Shape;1887;p54"/>
          <p:cNvSpPr txBox="1"/>
          <p:nvPr/>
        </p:nvSpPr>
        <p:spPr>
          <a:xfrm>
            <a:off x="3505925" y="2431225"/>
            <a:ext cx="46335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Three Elements</a:t>
            </a:r>
            <a:endParaRPr>
              <a:solidFill>
                <a:schemeClr val="dk1"/>
              </a:solidFill>
              <a:latin typeface="Anaheim"/>
              <a:ea typeface="Anaheim"/>
              <a:cs typeface="Anaheim"/>
              <a:sym typeface="Anaheim"/>
            </a:endParaRPr>
          </a:p>
          <a:p>
            <a:pPr indent="-317500" lvl="1" marL="9144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A loss function to be optimized.</a:t>
            </a:r>
            <a:endParaRPr>
              <a:solidFill>
                <a:schemeClr val="dk1"/>
              </a:solidFill>
              <a:latin typeface="Anaheim"/>
              <a:ea typeface="Anaheim"/>
              <a:cs typeface="Anaheim"/>
              <a:sym typeface="Anaheim"/>
            </a:endParaRPr>
          </a:p>
          <a:p>
            <a:pPr indent="-317500" lvl="1" marL="9144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A weak learner to make predictions.</a:t>
            </a:r>
            <a:endParaRPr>
              <a:solidFill>
                <a:schemeClr val="dk1"/>
              </a:solidFill>
              <a:latin typeface="Anaheim"/>
              <a:ea typeface="Anaheim"/>
              <a:cs typeface="Anaheim"/>
              <a:sym typeface="Anaheim"/>
            </a:endParaRPr>
          </a:p>
          <a:p>
            <a:pPr indent="-317500" lvl="1" marL="9144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An additive model to add weak learners to minimize the loss function.</a:t>
            </a:r>
            <a:endParaRPr>
              <a:solidFill>
                <a:schemeClr val="dk1"/>
              </a:solidFill>
              <a:latin typeface="Anaheim"/>
              <a:ea typeface="Anaheim"/>
              <a:cs typeface="Anaheim"/>
              <a:sym typeface="Anaheim"/>
            </a:endParaRPr>
          </a:p>
          <a:p>
            <a:pPr indent="0" lvl="0" marL="0" marR="0" rtl="0" algn="l">
              <a:lnSpc>
                <a:spcPct val="100000"/>
              </a:lnSpc>
              <a:spcBef>
                <a:spcPts val="0"/>
              </a:spcBef>
              <a:spcAft>
                <a:spcPts val="0"/>
              </a:spcAft>
              <a:buNone/>
            </a:pPr>
            <a:r>
              <a:t/>
            </a:r>
            <a:endParaRPr>
              <a:solidFill>
                <a:schemeClr val="dk1"/>
              </a:solidFill>
              <a:latin typeface="Anaheim"/>
              <a:ea typeface="Anaheim"/>
              <a:cs typeface="Anaheim"/>
              <a:sym typeface="Anaheim"/>
            </a:endParaRPr>
          </a:p>
        </p:txBody>
      </p:sp>
      <p:grpSp>
        <p:nvGrpSpPr>
          <p:cNvPr id="1888" name="Google Shape;1888;p54"/>
          <p:cNvGrpSpPr/>
          <p:nvPr/>
        </p:nvGrpSpPr>
        <p:grpSpPr>
          <a:xfrm>
            <a:off x="1902597" y="227057"/>
            <a:ext cx="5338807" cy="559154"/>
            <a:chOff x="3668666" y="1075500"/>
            <a:chExt cx="1792809" cy="637503"/>
          </a:xfrm>
        </p:grpSpPr>
        <p:sp>
          <p:nvSpPr>
            <p:cNvPr id="1889" name="Google Shape;1889;p54"/>
            <p:cNvSpPr/>
            <p:nvPr/>
          </p:nvSpPr>
          <p:spPr>
            <a:xfrm>
              <a:off x="3668675" y="1075500"/>
              <a:ext cx="1792800" cy="637500"/>
            </a:xfrm>
            <a:prstGeom prst="rect">
              <a:avLst/>
            </a:prstGeom>
            <a:solidFill>
              <a:schemeClr val="accent3"/>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700" u="sng">
                  <a:solidFill>
                    <a:schemeClr val="lt1"/>
                  </a:solidFill>
                  <a:latin typeface="Press Start 2P"/>
                  <a:ea typeface="Press Start 2P"/>
                  <a:cs typeface="Press Start 2P"/>
                  <a:sym typeface="Press Start 2P"/>
                </a:rPr>
                <a:t>Choice of Model</a:t>
              </a:r>
              <a:endParaRPr sz="1700" u="sng">
                <a:solidFill>
                  <a:schemeClr val="lt1"/>
                </a:solidFill>
                <a:latin typeface="Press Start 2P"/>
                <a:ea typeface="Press Start 2P"/>
                <a:cs typeface="Press Start 2P"/>
                <a:sym typeface="Press Start 2P"/>
              </a:endParaRPr>
            </a:p>
          </p:txBody>
        </p:sp>
        <p:grpSp>
          <p:nvGrpSpPr>
            <p:cNvPr id="1890" name="Google Shape;1890;p54"/>
            <p:cNvGrpSpPr/>
            <p:nvPr/>
          </p:nvGrpSpPr>
          <p:grpSpPr>
            <a:xfrm>
              <a:off x="3668666" y="1075503"/>
              <a:ext cx="86100" cy="637500"/>
              <a:chOff x="1037491" y="2029078"/>
              <a:chExt cx="86100" cy="637500"/>
            </a:xfrm>
          </p:grpSpPr>
          <p:sp>
            <p:nvSpPr>
              <p:cNvPr id="1891" name="Google Shape;1891;p54"/>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4"/>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54"/>
            <p:cNvGrpSpPr/>
            <p:nvPr/>
          </p:nvGrpSpPr>
          <p:grpSpPr>
            <a:xfrm>
              <a:off x="5375366" y="1075503"/>
              <a:ext cx="86100" cy="637500"/>
              <a:chOff x="1037491" y="2029078"/>
              <a:chExt cx="86100" cy="637500"/>
            </a:xfrm>
          </p:grpSpPr>
          <p:sp>
            <p:nvSpPr>
              <p:cNvPr id="1894" name="Google Shape;1894;p54"/>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4"/>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896" name="Google Shape;1896;p54"/>
          <p:cNvPicPr preferRelativeResize="0"/>
          <p:nvPr/>
        </p:nvPicPr>
        <p:blipFill>
          <a:blip r:embed="rId3">
            <a:alphaModFix/>
          </a:blip>
          <a:stretch>
            <a:fillRect/>
          </a:stretch>
        </p:blipFill>
        <p:spPr>
          <a:xfrm>
            <a:off x="392750" y="1353375"/>
            <a:ext cx="2852700" cy="16047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6"/>
                                        </p:tgtEl>
                                        <p:attrNameLst>
                                          <p:attrName>style.visibility</p:attrName>
                                        </p:attrNameLst>
                                      </p:cBhvr>
                                      <p:to>
                                        <p:strVal val="visible"/>
                                      </p:to>
                                    </p:set>
                                    <p:animEffect filter="fade" transition="in">
                                      <p:cBhvr>
                                        <p:cTn dur="1000"/>
                                        <p:tgtEl>
                                          <p:spTgt spid="18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85"/>
                                        </p:tgtEl>
                                        <p:attrNameLst>
                                          <p:attrName>style.visibility</p:attrName>
                                        </p:attrNameLst>
                                      </p:cBhvr>
                                      <p:to>
                                        <p:strVal val="visible"/>
                                      </p:to>
                                    </p:set>
                                    <p:animEffect filter="fade" transition="in">
                                      <p:cBhvr>
                                        <p:cTn dur="1000"/>
                                        <p:tgtEl>
                                          <p:spTgt spid="1885"/>
                                        </p:tgtEl>
                                      </p:cBhvr>
                                    </p:animEffect>
                                  </p:childTnLst>
                                </p:cTn>
                              </p:par>
                              <p:par>
                                <p:cTn fill="hold" nodeType="withEffect" presetClass="entr" presetID="10" presetSubtype="0">
                                  <p:stCondLst>
                                    <p:cond delay="0"/>
                                  </p:stCondLst>
                                  <p:childTnLst>
                                    <p:set>
                                      <p:cBhvr>
                                        <p:cTn dur="1" fill="hold">
                                          <p:stCondLst>
                                            <p:cond delay="0"/>
                                          </p:stCondLst>
                                        </p:cTn>
                                        <p:tgtEl>
                                          <p:spTgt spid="1887"/>
                                        </p:tgtEl>
                                        <p:attrNameLst>
                                          <p:attrName>style.visibility</p:attrName>
                                        </p:attrNameLst>
                                      </p:cBhvr>
                                      <p:to>
                                        <p:strVal val="visible"/>
                                      </p:to>
                                    </p:set>
                                    <p:animEffect filter="fade" transition="in">
                                      <p:cBhvr>
                                        <p:cTn dur="1000"/>
                                        <p:tgtEl>
                                          <p:spTgt spid="18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55"/>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902" name="Google Shape;1902;p55"/>
          <p:cNvGrpSpPr/>
          <p:nvPr/>
        </p:nvGrpSpPr>
        <p:grpSpPr>
          <a:xfrm>
            <a:off x="937260" y="333169"/>
            <a:ext cx="5628844" cy="630473"/>
            <a:chOff x="885091" y="1796275"/>
            <a:chExt cx="3134100" cy="699903"/>
          </a:xfrm>
        </p:grpSpPr>
        <p:grpSp>
          <p:nvGrpSpPr>
            <p:cNvPr id="1903" name="Google Shape;1903;p55"/>
            <p:cNvGrpSpPr/>
            <p:nvPr/>
          </p:nvGrpSpPr>
          <p:grpSpPr>
            <a:xfrm>
              <a:off x="885091" y="1796275"/>
              <a:ext cx="3119834" cy="637500"/>
              <a:chOff x="885091" y="1796275"/>
              <a:chExt cx="3119834" cy="637500"/>
            </a:xfrm>
          </p:grpSpPr>
          <p:sp>
            <p:nvSpPr>
              <p:cNvPr id="1904" name="Google Shape;1904;p55"/>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Plotting Regression Line</a:t>
                </a:r>
                <a:endParaRPr sz="1000">
                  <a:solidFill>
                    <a:schemeClr val="lt1"/>
                  </a:solidFill>
                  <a:latin typeface="Roboto"/>
                  <a:ea typeface="Roboto"/>
                  <a:cs typeface="Roboto"/>
                  <a:sym typeface="Roboto"/>
                </a:endParaRPr>
              </a:p>
            </p:txBody>
          </p:sp>
          <p:sp>
            <p:nvSpPr>
              <p:cNvPr id="1905" name="Google Shape;1905;p55"/>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06" name="Google Shape;1906;p55"/>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07" name="Google Shape;1907;p55"/>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08" name="Google Shape;1908;p55"/>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pic>
        <p:nvPicPr>
          <p:cNvPr id="1909" name="Google Shape;1909;p55"/>
          <p:cNvPicPr preferRelativeResize="0"/>
          <p:nvPr/>
        </p:nvPicPr>
        <p:blipFill>
          <a:blip r:embed="rId3">
            <a:alphaModFix/>
          </a:blip>
          <a:stretch>
            <a:fillRect/>
          </a:stretch>
        </p:blipFill>
        <p:spPr>
          <a:xfrm>
            <a:off x="885475" y="1056050"/>
            <a:ext cx="7373025" cy="377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56"/>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915" name="Google Shape;1915;p56"/>
          <p:cNvGrpSpPr/>
          <p:nvPr/>
        </p:nvGrpSpPr>
        <p:grpSpPr>
          <a:xfrm>
            <a:off x="937292" y="333169"/>
            <a:ext cx="7024145" cy="630473"/>
            <a:chOff x="885091" y="1796275"/>
            <a:chExt cx="3134100" cy="699903"/>
          </a:xfrm>
        </p:grpSpPr>
        <p:grpSp>
          <p:nvGrpSpPr>
            <p:cNvPr id="1916" name="Google Shape;1916;p56"/>
            <p:cNvGrpSpPr/>
            <p:nvPr/>
          </p:nvGrpSpPr>
          <p:grpSpPr>
            <a:xfrm>
              <a:off x="885091" y="1796275"/>
              <a:ext cx="3119834" cy="637500"/>
              <a:chOff x="885091" y="1796275"/>
              <a:chExt cx="3119834" cy="637500"/>
            </a:xfrm>
          </p:grpSpPr>
          <p:sp>
            <p:nvSpPr>
              <p:cNvPr id="1917" name="Google Shape;1917;p56"/>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Choosing the best hyperparameters</a:t>
                </a:r>
                <a:endParaRPr sz="1000">
                  <a:solidFill>
                    <a:schemeClr val="lt1"/>
                  </a:solidFill>
                  <a:latin typeface="Roboto"/>
                  <a:ea typeface="Roboto"/>
                  <a:cs typeface="Roboto"/>
                  <a:sym typeface="Roboto"/>
                </a:endParaRPr>
              </a:p>
            </p:txBody>
          </p:sp>
          <p:sp>
            <p:nvSpPr>
              <p:cNvPr id="1918" name="Google Shape;1918;p56"/>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19" name="Google Shape;1919;p56"/>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20" name="Google Shape;1920;p56"/>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21" name="Google Shape;1921;p56"/>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pic>
        <p:nvPicPr>
          <p:cNvPr id="1922" name="Google Shape;1922;p56"/>
          <p:cNvPicPr preferRelativeResize="0"/>
          <p:nvPr/>
        </p:nvPicPr>
        <p:blipFill>
          <a:blip r:embed="rId3">
            <a:alphaModFix/>
          </a:blip>
          <a:stretch>
            <a:fillRect/>
          </a:stretch>
        </p:blipFill>
        <p:spPr>
          <a:xfrm>
            <a:off x="569991" y="1143125"/>
            <a:ext cx="3974451" cy="3209951"/>
          </a:xfrm>
          <a:prstGeom prst="rect">
            <a:avLst/>
          </a:prstGeom>
          <a:noFill/>
          <a:ln>
            <a:noFill/>
          </a:ln>
        </p:spPr>
      </p:pic>
      <p:sp>
        <p:nvSpPr>
          <p:cNvPr id="1923" name="Google Shape;1923;p56"/>
          <p:cNvSpPr txBox="1"/>
          <p:nvPr/>
        </p:nvSpPr>
        <p:spPr>
          <a:xfrm>
            <a:off x="4879075" y="1511700"/>
            <a:ext cx="3369600" cy="21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To choose the best hyperparameters for Gradient Boosting Model we will use RandomisedSearchCV for the following parameters</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Loss</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Max_Depth</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Min_samples_leaf</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Min_samples_split</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AutoNum type="arabicPeriod"/>
            </a:pPr>
            <a:r>
              <a:rPr lang="en-GB">
                <a:solidFill>
                  <a:schemeClr val="dk1"/>
                </a:solidFill>
                <a:latin typeface="Anaheim"/>
                <a:ea typeface="Anaheim"/>
                <a:cs typeface="Anaheim"/>
                <a:sym typeface="Anaheim"/>
              </a:rPr>
              <a:t>Max_features</a:t>
            </a:r>
            <a:endParaRPr>
              <a:solidFill>
                <a:schemeClr val="dk1"/>
              </a:solidFill>
              <a:latin typeface="Anaheim"/>
              <a:ea typeface="Anaheim"/>
              <a:cs typeface="Anaheim"/>
              <a:sym typeface="Anahei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57"/>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929" name="Google Shape;1929;p57"/>
          <p:cNvGrpSpPr/>
          <p:nvPr/>
        </p:nvGrpSpPr>
        <p:grpSpPr>
          <a:xfrm>
            <a:off x="937292" y="333169"/>
            <a:ext cx="7024145" cy="630473"/>
            <a:chOff x="885091" y="1796275"/>
            <a:chExt cx="3134100" cy="699903"/>
          </a:xfrm>
        </p:grpSpPr>
        <p:grpSp>
          <p:nvGrpSpPr>
            <p:cNvPr id="1930" name="Google Shape;1930;p57"/>
            <p:cNvGrpSpPr/>
            <p:nvPr/>
          </p:nvGrpSpPr>
          <p:grpSpPr>
            <a:xfrm>
              <a:off x="885091" y="1796275"/>
              <a:ext cx="3119834" cy="637500"/>
              <a:chOff x="885091" y="1796275"/>
              <a:chExt cx="3119834" cy="637500"/>
            </a:xfrm>
          </p:grpSpPr>
          <p:sp>
            <p:nvSpPr>
              <p:cNvPr id="1931" name="Google Shape;1931;p57"/>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Choosing the best hyperparameters</a:t>
                </a:r>
                <a:endParaRPr sz="1000">
                  <a:solidFill>
                    <a:schemeClr val="lt1"/>
                  </a:solidFill>
                  <a:latin typeface="Roboto"/>
                  <a:ea typeface="Roboto"/>
                  <a:cs typeface="Roboto"/>
                  <a:sym typeface="Roboto"/>
                </a:endParaRPr>
              </a:p>
            </p:txBody>
          </p:sp>
          <p:sp>
            <p:nvSpPr>
              <p:cNvPr id="1932" name="Google Shape;1932;p57"/>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33" name="Google Shape;1933;p57"/>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34" name="Google Shape;1934;p57"/>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35" name="Google Shape;1935;p57"/>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36" name="Google Shape;1936;p57"/>
          <p:cNvSpPr txBox="1"/>
          <p:nvPr/>
        </p:nvSpPr>
        <p:spPr>
          <a:xfrm>
            <a:off x="4885925" y="1511700"/>
            <a:ext cx="3369600" cy="21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For n_estimators we will be using an iteration method with staged_predict which iterates from 0 to the n_estimator you provide.</a:t>
            </a:r>
            <a:endParaRPr>
              <a:solidFill>
                <a:schemeClr val="dk1"/>
              </a:solidFill>
              <a:latin typeface="Anaheim"/>
              <a:ea typeface="Anaheim"/>
              <a:cs typeface="Anaheim"/>
              <a:sym typeface="Anaheim"/>
            </a:endParaRPr>
          </a:p>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The best number of estimators is at 21 and 0.1 Learning Rate</a:t>
            </a:r>
            <a:endParaRPr>
              <a:solidFill>
                <a:schemeClr val="dk1"/>
              </a:solidFill>
              <a:latin typeface="Anaheim"/>
              <a:ea typeface="Anaheim"/>
              <a:cs typeface="Anaheim"/>
              <a:sym typeface="Anaheim"/>
            </a:endParaRPr>
          </a:p>
        </p:txBody>
      </p:sp>
      <p:pic>
        <p:nvPicPr>
          <p:cNvPr id="1937" name="Google Shape;1937;p57"/>
          <p:cNvPicPr preferRelativeResize="0"/>
          <p:nvPr/>
        </p:nvPicPr>
        <p:blipFill>
          <a:blip r:embed="rId3">
            <a:alphaModFix/>
          </a:blip>
          <a:stretch>
            <a:fillRect/>
          </a:stretch>
        </p:blipFill>
        <p:spPr>
          <a:xfrm>
            <a:off x="316550" y="1087525"/>
            <a:ext cx="4145475" cy="3664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1"/>
          <p:cNvSpPr txBox="1"/>
          <p:nvPr>
            <p:ph type="title"/>
          </p:nvPr>
        </p:nvSpPr>
        <p:spPr>
          <a:xfrm>
            <a:off x="260425" y="2504275"/>
            <a:ext cx="55704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500"/>
              <a:t>PROBLEM</a:t>
            </a:r>
            <a:endParaRPr sz="3500"/>
          </a:p>
          <a:p>
            <a:pPr indent="0" lvl="0" marL="0" rtl="0" algn="ctr">
              <a:spcBef>
                <a:spcPts val="0"/>
              </a:spcBef>
              <a:spcAft>
                <a:spcPts val="0"/>
              </a:spcAft>
              <a:buNone/>
            </a:pPr>
            <a:r>
              <a:rPr lang="en-GB" sz="3500"/>
              <a:t>FORMULATION</a:t>
            </a:r>
            <a:endParaRPr sz="3500"/>
          </a:p>
        </p:txBody>
      </p:sp>
      <p:sp>
        <p:nvSpPr>
          <p:cNvPr id="511" name="Google Shape;511;p31"/>
          <p:cNvSpPr txBox="1"/>
          <p:nvPr>
            <p:ph idx="2" type="title"/>
          </p:nvPr>
        </p:nvSpPr>
        <p:spPr>
          <a:xfrm>
            <a:off x="1773398" y="1662475"/>
            <a:ext cx="2143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01.</a:t>
            </a:r>
            <a:endParaRPr/>
          </a:p>
        </p:txBody>
      </p:sp>
      <p:grpSp>
        <p:nvGrpSpPr>
          <p:cNvPr id="512" name="Google Shape;512;p31"/>
          <p:cNvGrpSpPr/>
          <p:nvPr/>
        </p:nvGrpSpPr>
        <p:grpSpPr>
          <a:xfrm>
            <a:off x="6043725" y="1279625"/>
            <a:ext cx="2387179" cy="2584287"/>
            <a:chOff x="5882000" y="1279625"/>
            <a:chExt cx="2387179" cy="2584287"/>
          </a:xfrm>
        </p:grpSpPr>
        <p:sp>
          <p:nvSpPr>
            <p:cNvPr id="513" name="Google Shape;513;p31"/>
            <p:cNvSpPr/>
            <p:nvPr/>
          </p:nvSpPr>
          <p:spPr>
            <a:xfrm>
              <a:off x="5882000" y="1279625"/>
              <a:ext cx="2387179" cy="2584287"/>
            </a:xfrm>
            <a:custGeom>
              <a:rect b="b" l="l" r="r" t="t"/>
              <a:pathLst>
                <a:path extrusionOk="0" h="33184" w="30653">
                  <a:moveTo>
                    <a:pt x="15490" y="0"/>
                  </a:moveTo>
                  <a:cubicBezTo>
                    <a:pt x="12332" y="0"/>
                    <a:pt x="9299" y="978"/>
                    <a:pt x="6718" y="2807"/>
                  </a:cubicBezTo>
                  <a:cubicBezTo>
                    <a:pt x="6116" y="3233"/>
                    <a:pt x="5540" y="3709"/>
                    <a:pt x="5013" y="4211"/>
                  </a:cubicBezTo>
                  <a:cubicBezTo>
                    <a:pt x="4888" y="4336"/>
                    <a:pt x="4738" y="4461"/>
                    <a:pt x="4612" y="4612"/>
                  </a:cubicBezTo>
                  <a:lnTo>
                    <a:pt x="3710" y="4737"/>
                  </a:lnTo>
                  <a:cubicBezTo>
                    <a:pt x="3334" y="4787"/>
                    <a:pt x="2983" y="4988"/>
                    <a:pt x="2758" y="5313"/>
                  </a:cubicBezTo>
                  <a:cubicBezTo>
                    <a:pt x="2532" y="5614"/>
                    <a:pt x="2432" y="6015"/>
                    <a:pt x="2507" y="6391"/>
                  </a:cubicBezTo>
                  <a:lnTo>
                    <a:pt x="2632" y="7143"/>
                  </a:lnTo>
                  <a:cubicBezTo>
                    <a:pt x="2532" y="7318"/>
                    <a:pt x="2432" y="7469"/>
                    <a:pt x="2332" y="7644"/>
                  </a:cubicBezTo>
                  <a:cubicBezTo>
                    <a:pt x="1404" y="9248"/>
                    <a:pt x="878" y="11028"/>
                    <a:pt x="602" y="12882"/>
                  </a:cubicBezTo>
                  <a:cubicBezTo>
                    <a:pt x="1" y="16817"/>
                    <a:pt x="327" y="20927"/>
                    <a:pt x="327" y="24912"/>
                  </a:cubicBezTo>
                  <a:lnTo>
                    <a:pt x="327" y="32181"/>
                  </a:lnTo>
                  <a:cubicBezTo>
                    <a:pt x="327" y="32732"/>
                    <a:pt x="778" y="33183"/>
                    <a:pt x="1329" y="33183"/>
                  </a:cubicBezTo>
                  <a:lnTo>
                    <a:pt x="29650" y="33183"/>
                  </a:lnTo>
                  <a:cubicBezTo>
                    <a:pt x="30201" y="33183"/>
                    <a:pt x="30653" y="32732"/>
                    <a:pt x="30653" y="32181"/>
                  </a:cubicBezTo>
                  <a:lnTo>
                    <a:pt x="30653" y="15163"/>
                  </a:lnTo>
                  <a:cubicBezTo>
                    <a:pt x="30653" y="14486"/>
                    <a:pt x="30602" y="13810"/>
                    <a:pt x="30502" y="13158"/>
                  </a:cubicBezTo>
                  <a:cubicBezTo>
                    <a:pt x="30427" y="12657"/>
                    <a:pt x="30352" y="12156"/>
                    <a:pt x="30227" y="11654"/>
                  </a:cubicBezTo>
                  <a:cubicBezTo>
                    <a:pt x="28572" y="5038"/>
                    <a:pt x="22332" y="0"/>
                    <a:pt x="15490" y="0"/>
                  </a:cubicBezTo>
                  <a:close/>
                </a:path>
              </a:pathLst>
            </a:custGeom>
            <a:solidFill>
              <a:schemeClr val="dk1"/>
            </a:solidFill>
            <a:ln>
              <a:noFill/>
            </a:ln>
            <a:effectLst>
              <a:outerShdw rotWithShape="0" algn="bl" dir="2460000" dist="66675">
                <a:schemeClr val="accent5">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5979577" y="1357656"/>
              <a:ext cx="2205647" cy="2428143"/>
            </a:xfrm>
            <a:custGeom>
              <a:rect b="b" l="l" r="r" t="t"/>
              <a:pathLst>
                <a:path extrusionOk="0" h="31179" w="28322">
                  <a:moveTo>
                    <a:pt x="14161" y="1"/>
                  </a:moveTo>
                  <a:cubicBezTo>
                    <a:pt x="11104" y="1"/>
                    <a:pt x="8272" y="953"/>
                    <a:pt x="5966" y="2607"/>
                  </a:cubicBezTo>
                  <a:cubicBezTo>
                    <a:pt x="5389" y="3008"/>
                    <a:pt x="4863" y="3459"/>
                    <a:pt x="4362" y="3935"/>
                  </a:cubicBezTo>
                  <a:cubicBezTo>
                    <a:pt x="3384" y="4863"/>
                    <a:pt x="2532" y="5940"/>
                    <a:pt x="1856" y="7118"/>
                  </a:cubicBezTo>
                  <a:cubicBezTo>
                    <a:pt x="1379" y="7945"/>
                    <a:pt x="1003" y="8823"/>
                    <a:pt x="703" y="9725"/>
                  </a:cubicBezTo>
                  <a:cubicBezTo>
                    <a:pt x="678" y="9800"/>
                    <a:pt x="653" y="9875"/>
                    <a:pt x="628" y="9976"/>
                  </a:cubicBezTo>
                  <a:cubicBezTo>
                    <a:pt x="577" y="10126"/>
                    <a:pt x="527" y="10301"/>
                    <a:pt x="477" y="10477"/>
                  </a:cubicBezTo>
                  <a:cubicBezTo>
                    <a:pt x="277" y="11254"/>
                    <a:pt x="126" y="12081"/>
                    <a:pt x="51" y="12908"/>
                  </a:cubicBezTo>
                  <a:cubicBezTo>
                    <a:pt x="51" y="12958"/>
                    <a:pt x="51" y="13008"/>
                    <a:pt x="51" y="13058"/>
                  </a:cubicBezTo>
                  <a:cubicBezTo>
                    <a:pt x="26" y="13184"/>
                    <a:pt x="26" y="13334"/>
                    <a:pt x="26" y="13459"/>
                  </a:cubicBezTo>
                  <a:cubicBezTo>
                    <a:pt x="1" y="13685"/>
                    <a:pt x="1" y="13910"/>
                    <a:pt x="1" y="14161"/>
                  </a:cubicBezTo>
                  <a:lnTo>
                    <a:pt x="1" y="31179"/>
                  </a:lnTo>
                  <a:lnTo>
                    <a:pt x="28322" y="31179"/>
                  </a:lnTo>
                  <a:lnTo>
                    <a:pt x="28322" y="14161"/>
                  </a:lnTo>
                  <a:cubicBezTo>
                    <a:pt x="28322" y="14036"/>
                    <a:pt x="28322" y="13910"/>
                    <a:pt x="28322" y="13785"/>
                  </a:cubicBezTo>
                  <a:cubicBezTo>
                    <a:pt x="28322" y="13760"/>
                    <a:pt x="28322" y="13735"/>
                    <a:pt x="28322" y="13710"/>
                  </a:cubicBezTo>
                  <a:cubicBezTo>
                    <a:pt x="28322" y="13585"/>
                    <a:pt x="28297" y="13484"/>
                    <a:pt x="28297" y="13384"/>
                  </a:cubicBezTo>
                  <a:cubicBezTo>
                    <a:pt x="28297" y="13309"/>
                    <a:pt x="28297" y="13234"/>
                    <a:pt x="28297" y="13159"/>
                  </a:cubicBezTo>
                  <a:cubicBezTo>
                    <a:pt x="28272" y="13083"/>
                    <a:pt x="28272" y="13033"/>
                    <a:pt x="28272" y="12958"/>
                  </a:cubicBezTo>
                  <a:cubicBezTo>
                    <a:pt x="28272" y="12958"/>
                    <a:pt x="28272" y="12933"/>
                    <a:pt x="28272" y="12908"/>
                  </a:cubicBezTo>
                  <a:cubicBezTo>
                    <a:pt x="28272" y="12858"/>
                    <a:pt x="28272" y="12808"/>
                    <a:pt x="28247" y="12758"/>
                  </a:cubicBezTo>
                  <a:cubicBezTo>
                    <a:pt x="28247" y="12707"/>
                    <a:pt x="28247" y="12632"/>
                    <a:pt x="28247" y="12582"/>
                  </a:cubicBezTo>
                  <a:cubicBezTo>
                    <a:pt x="28222" y="12482"/>
                    <a:pt x="28222" y="12407"/>
                    <a:pt x="28197" y="12306"/>
                  </a:cubicBezTo>
                  <a:cubicBezTo>
                    <a:pt x="28197" y="12231"/>
                    <a:pt x="28172" y="12156"/>
                    <a:pt x="28172" y="12056"/>
                  </a:cubicBezTo>
                  <a:cubicBezTo>
                    <a:pt x="28172" y="12031"/>
                    <a:pt x="28146" y="11981"/>
                    <a:pt x="28146" y="11956"/>
                  </a:cubicBezTo>
                  <a:cubicBezTo>
                    <a:pt x="28146" y="11930"/>
                    <a:pt x="28146" y="11905"/>
                    <a:pt x="28146" y="11880"/>
                  </a:cubicBezTo>
                  <a:cubicBezTo>
                    <a:pt x="28146" y="11880"/>
                    <a:pt x="28146" y="11880"/>
                    <a:pt x="28146" y="11855"/>
                  </a:cubicBezTo>
                  <a:cubicBezTo>
                    <a:pt x="28121" y="11755"/>
                    <a:pt x="28096" y="11655"/>
                    <a:pt x="28096" y="11555"/>
                  </a:cubicBezTo>
                  <a:cubicBezTo>
                    <a:pt x="28071" y="11529"/>
                    <a:pt x="28071" y="11529"/>
                    <a:pt x="28071" y="11504"/>
                  </a:cubicBezTo>
                  <a:cubicBezTo>
                    <a:pt x="28071" y="11454"/>
                    <a:pt x="28071" y="11404"/>
                    <a:pt x="28046" y="11379"/>
                  </a:cubicBezTo>
                  <a:cubicBezTo>
                    <a:pt x="28046" y="11304"/>
                    <a:pt x="28021" y="11254"/>
                    <a:pt x="28021" y="11179"/>
                  </a:cubicBezTo>
                  <a:cubicBezTo>
                    <a:pt x="27971" y="11003"/>
                    <a:pt x="27946" y="10828"/>
                    <a:pt x="27896" y="10677"/>
                  </a:cubicBezTo>
                  <a:cubicBezTo>
                    <a:pt x="27871" y="10577"/>
                    <a:pt x="27846" y="10502"/>
                    <a:pt x="27821" y="10427"/>
                  </a:cubicBezTo>
                  <a:cubicBezTo>
                    <a:pt x="27796" y="10352"/>
                    <a:pt x="27796" y="10276"/>
                    <a:pt x="27771" y="10201"/>
                  </a:cubicBezTo>
                  <a:cubicBezTo>
                    <a:pt x="27745" y="10126"/>
                    <a:pt x="27720" y="10026"/>
                    <a:pt x="27695" y="9951"/>
                  </a:cubicBezTo>
                  <a:cubicBezTo>
                    <a:pt x="27695" y="9951"/>
                    <a:pt x="27695" y="9925"/>
                    <a:pt x="27695" y="9925"/>
                  </a:cubicBezTo>
                  <a:cubicBezTo>
                    <a:pt x="27645" y="9825"/>
                    <a:pt x="27620" y="9725"/>
                    <a:pt x="27570" y="9600"/>
                  </a:cubicBezTo>
                  <a:cubicBezTo>
                    <a:pt x="27545" y="9524"/>
                    <a:pt x="27520" y="9449"/>
                    <a:pt x="27495" y="9374"/>
                  </a:cubicBezTo>
                  <a:cubicBezTo>
                    <a:pt x="27470" y="9324"/>
                    <a:pt x="27470" y="9274"/>
                    <a:pt x="27445" y="9224"/>
                  </a:cubicBezTo>
                  <a:cubicBezTo>
                    <a:pt x="27370" y="9048"/>
                    <a:pt x="27319" y="8873"/>
                    <a:pt x="27244" y="8697"/>
                  </a:cubicBezTo>
                  <a:cubicBezTo>
                    <a:pt x="27219" y="8647"/>
                    <a:pt x="27169" y="8572"/>
                    <a:pt x="27144" y="8497"/>
                  </a:cubicBezTo>
                  <a:cubicBezTo>
                    <a:pt x="27044" y="8246"/>
                    <a:pt x="26943" y="8021"/>
                    <a:pt x="26818" y="7795"/>
                  </a:cubicBezTo>
                  <a:cubicBezTo>
                    <a:pt x="26793" y="7720"/>
                    <a:pt x="26743" y="7645"/>
                    <a:pt x="26718" y="7570"/>
                  </a:cubicBezTo>
                  <a:cubicBezTo>
                    <a:pt x="26668" y="7494"/>
                    <a:pt x="26618" y="7419"/>
                    <a:pt x="26593" y="7344"/>
                  </a:cubicBezTo>
                  <a:cubicBezTo>
                    <a:pt x="26492" y="7194"/>
                    <a:pt x="26417" y="7043"/>
                    <a:pt x="26342" y="6918"/>
                  </a:cubicBezTo>
                  <a:cubicBezTo>
                    <a:pt x="26292" y="6843"/>
                    <a:pt x="26267" y="6793"/>
                    <a:pt x="26242" y="6742"/>
                  </a:cubicBezTo>
                  <a:cubicBezTo>
                    <a:pt x="26116" y="6542"/>
                    <a:pt x="25991" y="6341"/>
                    <a:pt x="25866" y="6166"/>
                  </a:cubicBezTo>
                  <a:cubicBezTo>
                    <a:pt x="25816" y="6091"/>
                    <a:pt x="25766" y="6041"/>
                    <a:pt x="25740" y="5991"/>
                  </a:cubicBezTo>
                  <a:cubicBezTo>
                    <a:pt x="25615" y="5815"/>
                    <a:pt x="25465" y="5640"/>
                    <a:pt x="25339" y="5464"/>
                  </a:cubicBezTo>
                  <a:cubicBezTo>
                    <a:pt x="25314" y="5414"/>
                    <a:pt x="25264" y="5364"/>
                    <a:pt x="25239" y="5314"/>
                  </a:cubicBezTo>
                  <a:cubicBezTo>
                    <a:pt x="24989" y="5038"/>
                    <a:pt x="24763" y="4737"/>
                    <a:pt x="24512" y="4487"/>
                  </a:cubicBezTo>
                  <a:cubicBezTo>
                    <a:pt x="24462" y="4437"/>
                    <a:pt x="24412" y="4387"/>
                    <a:pt x="24362" y="4336"/>
                  </a:cubicBezTo>
                  <a:cubicBezTo>
                    <a:pt x="24312" y="4261"/>
                    <a:pt x="24237" y="4211"/>
                    <a:pt x="24187" y="4136"/>
                  </a:cubicBezTo>
                  <a:cubicBezTo>
                    <a:pt x="24061" y="4011"/>
                    <a:pt x="23936" y="3910"/>
                    <a:pt x="23811" y="3785"/>
                  </a:cubicBezTo>
                  <a:cubicBezTo>
                    <a:pt x="23760" y="3735"/>
                    <a:pt x="23685" y="3660"/>
                    <a:pt x="23610" y="3610"/>
                  </a:cubicBezTo>
                  <a:cubicBezTo>
                    <a:pt x="22658" y="2757"/>
                    <a:pt x="21580" y="2031"/>
                    <a:pt x="20427" y="1454"/>
                  </a:cubicBezTo>
                  <a:cubicBezTo>
                    <a:pt x="18547" y="527"/>
                    <a:pt x="16417" y="1"/>
                    <a:pt x="141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7213123" y="3125965"/>
              <a:ext cx="972067" cy="659778"/>
            </a:xfrm>
            <a:custGeom>
              <a:rect b="b" l="l" r="r" t="t"/>
              <a:pathLst>
                <a:path extrusionOk="0" h="8472" w="12482">
                  <a:moveTo>
                    <a:pt x="7169" y="0"/>
                  </a:moveTo>
                  <a:cubicBezTo>
                    <a:pt x="3209" y="0"/>
                    <a:pt x="1" y="3209"/>
                    <a:pt x="1" y="7168"/>
                  </a:cubicBezTo>
                  <a:cubicBezTo>
                    <a:pt x="1" y="7620"/>
                    <a:pt x="51" y="8046"/>
                    <a:pt x="126" y="8472"/>
                  </a:cubicBezTo>
                  <a:lnTo>
                    <a:pt x="12482" y="8472"/>
                  </a:lnTo>
                  <a:lnTo>
                    <a:pt x="12482" y="2356"/>
                  </a:lnTo>
                  <a:cubicBezTo>
                    <a:pt x="11179" y="903"/>
                    <a:pt x="9274" y="0"/>
                    <a:pt x="7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279473" y="2218409"/>
              <a:ext cx="113312" cy="113234"/>
            </a:xfrm>
            <a:custGeom>
              <a:rect b="b" l="l" r="r" t="t"/>
              <a:pathLst>
                <a:path extrusionOk="0" h="1454" w="1455">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7917739" y="3613930"/>
              <a:ext cx="115259" cy="113234"/>
            </a:xfrm>
            <a:custGeom>
              <a:rect b="b" l="l" r="r" t="t"/>
              <a:pathLst>
                <a:path extrusionOk="0" h="1454" w="1480">
                  <a:moveTo>
                    <a:pt x="727" y="0"/>
                  </a:moveTo>
                  <a:cubicBezTo>
                    <a:pt x="326" y="0"/>
                    <a:pt x="0" y="326"/>
                    <a:pt x="0" y="727"/>
                  </a:cubicBezTo>
                  <a:cubicBezTo>
                    <a:pt x="0" y="1128"/>
                    <a:pt x="326" y="1454"/>
                    <a:pt x="727" y="1454"/>
                  </a:cubicBezTo>
                  <a:cubicBezTo>
                    <a:pt x="1128" y="1454"/>
                    <a:pt x="1479" y="1128"/>
                    <a:pt x="1479" y="727"/>
                  </a:cubicBezTo>
                  <a:cubicBezTo>
                    <a:pt x="1479" y="326"/>
                    <a:pt x="1128" y="0"/>
                    <a:pt x="7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6859880" y="3613930"/>
              <a:ext cx="113234" cy="113234"/>
            </a:xfrm>
            <a:custGeom>
              <a:rect b="b" l="l" r="r" t="t"/>
              <a:pathLst>
                <a:path extrusionOk="0" h="1454" w="1454">
                  <a:moveTo>
                    <a:pt x="727" y="0"/>
                  </a:moveTo>
                  <a:cubicBezTo>
                    <a:pt x="326" y="0"/>
                    <a:pt x="0" y="326"/>
                    <a:pt x="0" y="727"/>
                  </a:cubicBezTo>
                  <a:cubicBezTo>
                    <a:pt x="0" y="1128"/>
                    <a:pt x="326" y="1454"/>
                    <a:pt x="727" y="1454"/>
                  </a:cubicBezTo>
                  <a:cubicBezTo>
                    <a:pt x="1128" y="1454"/>
                    <a:pt x="1454" y="1128"/>
                    <a:pt x="1454" y="727"/>
                  </a:cubicBezTo>
                  <a:cubicBezTo>
                    <a:pt x="1454" y="326"/>
                    <a:pt x="1128" y="0"/>
                    <a:pt x="7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6032299" y="2144194"/>
              <a:ext cx="113312" cy="113312"/>
            </a:xfrm>
            <a:custGeom>
              <a:rect b="b" l="l" r="r" t="t"/>
              <a:pathLst>
                <a:path extrusionOk="0" h="1455" w="1455">
                  <a:moveTo>
                    <a:pt x="727" y="1"/>
                  </a:moveTo>
                  <a:cubicBezTo>
                    <a:pt x="326" y="1"/>
                    <a:pt x="1" y="327"/>
                    <a:pt x="1" y="728"/>
                  </a:cubicBezTo>
                  <a:cubicBezTo>
                    <a:pt x="1" y="1129"/>
                    <a:pt x="326" y="1455"/>
                    <a:pt x="727" y="1455"/>
                  </a:cubicBezTo>
                  <a:cubicBezTo>
                    <a:pt x="1128" y="1455"/>
                    <a:pt x="1454" y="1129"/>
                    <a:pt x="1454" y="728"/>
                  </a:cubicBezTo>
                  <a:cubicBezTo>
                    <a:pt x="1454" y="327"/>
                    <a:pt x="1128" y="1"/>
                    <a:pt x="7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7279473" y="1474780"/>
              <a:ext cx="113312" cy="113234"/>
            </a:xfrm>
            <a:custGeom>
              <a:rect b="b" l="l" r="r" t="t"/>
              <a:pathLst>
                <a:path extrusionOk="0" h="1454" w="1455">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7457106" y="1470886"/>
              <a:ext cx="724183" cy="913503"/>
            </a:xfrm>
            <a:custGeom>
              <a:rect b="b" l="l" r="r" t="t"/>
              <a:pathLst>
                <a:path extrusionOk="0" h="11730" w="9299">
                  <a:moveTo>
                    <a:pt x="1454" y="0"/>
                  </a:moveTo>
                  <a:cubicBezTo>
                    <a:pt x="527" y="1228"/>
                    <a:pt x="0" y="2757"/>
                    <a:pt x="0" y="4386"/>
                  </a:cubicBezTo>
                  <a:cubicBezTo>
                    <a:pt x="0" y="8446"/>
                    <a:pt x="3284" y="11730"/>
                    <a:pt x="7319" y="11730"/>
                  </a:cubicBezTo>
                  <a:cubicBezTo>
                    <a:pt x="8021" y="11730"/>
                    <a:pt x="8672" y="11629"/>
                    <a:pt x="9299" y="11454"/>
                  </a:cubicBezTo>
                  <a:cubicBezTo>
                    <a:pt x="9299" y="11404"/>
                    <a:pt x="9299" y="11354"/>
                    <a:pt x="9274" y="11304"/>
                  </a:cubicBezTo>
                  <a:cubicBezTo>
                    <a:pt x="9274" y="11253"/>
                    <a:pt x="9274" y="11178"/>
                    <a:pt x="9274" y="11128"/>
                  </a:cubicBezTo>
                  <a:cubicBezTo>
                    <a:pt x="9249" y="11028"/>
                    <a:pt x="9249" y="10953"/>
                    <a:pt x="9224" y="10852"/>
                  </a:cubicBezTo>
                  <a:cubicBezTo>
                    <a:pt x="9224" y="10777"/>
                    <a:pt x="9199" y="10702"/>
                    <a:pt x="9199" y="10602"/>
                  </a:cubicBezTo>
                  <a:cubicBezTo>
                    <a:pt x="9199" y="10577"/>
                    <a:pt x="9173" y="10527"/>
                    <a:pt x="9173" y="10502"/>
                  </a:cubicBezTo>
                  <a:cubicBezTo>
                    <a:pt x="9173" y="10476"/>
                    <a:pt x="9173" y="10451"/>
                    <a:pt x="9173" y="10426"/>
                  </a:cubicBezTo>
                  <a:cubicBezTo>
                    <a:pt x="9173" y="10426"/>
                    <a:pt x="9173" y="10426"/>
                    <a:pt x="9173" y="10401"/>
                  </a:cubicBezTo>
                  <a:cubicBezTo>
                    <a:pt x="9148" y="10301"/>
                    <a:pt x="9123" y="10201"/>
                    <a:pt x="9123" y="10101"/>
                  </a:cubicBezTo>
                  <a:cubicBezTo>
                    <a:pt x="9098" y="10075"/>
                    <a:pt x="9098" y="10075"/>
                    <a:pt x="9098" y="10050"/>
                  </a:cubicBezTo>
                  <a:cubicBezTo>
                    <a:pt x="9098" y="10000"/>
                    <a:pt x="9098" y="9950"/>
                    <a:pt x="9073" y="9925"/>
                  </a:cubicBezTo>
                  <a:cubicBezTo>
                    <a:pt x="9073" y="9850"/>
                    <a:pt x="9048" y="9800"/>
                    <a:pt x="9048" y="9725"/>
                  </a:cubicBezTo>
                  <a:cubicBezTo>
                    <a:pt x="8998" y="9549"/>
                    <a:pt x="8973" y="9374"/>
                    <a:pt x="8923" y="9223"/>
                  </a:cubicBezTo>
                  <a:cubicBezTo>
                    <a:pt x="8898" y="9123"/>
                    <a:pt x="8873" y="9048"/>
                    <a:pt x="8848" y="8973"/>
                  </a:cubicBezTo>
                  <a:cubicBezTo>
                    <a:pt x="8823" y="8898"/>
                    <a:pt x="8823" y="8822"/>
                    <a:pt x="8798" y="8747"/>
                  </a:cubicBezTo>
                  <a:cubicBezTo>
                    <a:pt x="8772" y="8672"/>
                    <a:pt x="8747" y="8572"/>
                    <a:pt x="8722" y="8497"/>
                  </a:cubicBezTo>
                  <a:cubicBezTo>
                    <a:pt x="8722" y="8497"/>
                    <a:pt x="8722" y="8471"/>
                    <a:pt x="8722" y="8471"/>
                  </a:cubicBezTo>
                  <a:cubicBezTo>
                    <a:pt x="8672" y="8371"/>
                    <a:pt x="8647" y="8271"/>
                    <a:pt x="8597" y="8146"/>
                  </a:cubicBezTo>
                  <a:cubicBezTo>
                    <a:pt x="8572" y="8070"/>
                    <a:pt x="8547" y="7995"/>
                    <a:pt x="8522" y="7920"/>
                  </a:cubicBezTo>
                  <a:cubicBezTo>
                    <a:pt x="8497" y="7870"/>
                    <a:pt x="8497" y="7820"/>
                    <a:pt x="8472" y="7770"/>
                  </a:cubicBezTo>
                  <a:cubicBezTo>
                    <a:pt x="8397" y="7594"/>
                    <a:pt x="8346" y="7419"/>
                    <a:pt x="8271" y="7243"/>
                  </a:cubicBezTo>
                  <a:cubicBezTo>
                    <a:pt x="8246" y="7193"/>
                    <a:pt x="8196" y="7118"/>
                    <a:pt x="8171" y="7043"/>
                  </a:cubicBezTo>
                  <a:cubicBezTo>
                    <a:pt x="8071" y="6792"/>
                    <a:pt x="7970" y="6567"/>
                    <a:pt x="7845" y="6341"/>
                  </a:cubicBezTo>
                  <a:cubicBezTo>
                    <a:pt x="7820" y="6266"/>
                    <a:pt x="7770" y="6191"/>
                    <a:pt x="7745" y="6116"/>
                  </a:cubicBezTo>
                  <a:cubicBezTo>
                    <a:pt x="7695" y="6040"/>
                    <a:pt x="7645" y="5965"/>
                    <a:pt x="7620" y="5890"/>
                  </a:cubicBezTo>
                  <a:cubicBezTo>
                    <a:pt x="7519" y="5740"/>
                    <a:pt x="7444" y="5589"/>
                    <a:pt x="7369" y="5464"/>
                  </a:cubicBezTo>
                  <a:cubicBezTo>
                    <a:pt x="7319" y="5389"/>
                    <a:pt x="7294" y="5339"/>
                    <a:pt x="7269" y="5288"/>
                  </a:cubicBezTo>
                  <a:cubicBezTo>
                    <a:pt x="7143" y="5088"/>
                    <a:pt x="7018" y="4887"/>
                    <a:pt x="6893" y="4712"/>
                  </a:cubicBezTo>
                  <a:cubicBezTo>
                    <a:pt x="6843" y="4637"/>
                    <a:pt x="6793" y="4587"/>
                    <a:pt x="6767" y="4537"/>
                  </a:cubicBezTo>
                  <a:cubicBezTo>
                    <a:pt x="6642" y="4361"/>
                    <a:pt x="6492" y="4186"/>
                    <a:pt x="6366" y="4010"/>
                  </a:cubicBezTo>
                  <a:cubicBezTo>
                    <a:pt x="6341" y="3960"/>
                    <a:pt x="6291" y="3910"/>
                    <a:pt x="6266" y="3860"/>
                  </a:cubicBezTo>
                  <a:cubicBezTo>
                    <a:pt x="6016" y="3584"/>
                    <a:pt x="5790" y="3283"/>
                    <a:pt x="5539" y="3033"/>
                  </a:cubicBezTo>
                  <a:cubicBezTo>
                    <a:pt x="5489" y="2983"/>
                    <a:pt x="5439" y="2933"/>
                    <a:pt x="5389" y="2882"/>
                  </a:cubicBezTo>
                  <a:cubicBezTo>
                    <a:pt x="5339" y="2807"/>
                    <a:pt x="5264" y="2757"/>
                    <a:pt x="5214" y="2682"/>
                  </a:cubicBezTo>
                  <a:cubicBezTo>
                    <a:pt x="5088" y="2557"/>
                    <a:pt x="4963" y="2456"/>
                    <a:pt x="4838" y="2331"/>
                  </a:cubicBezTo>
                  <a:cubicBezTo>
                    <a:pt x="4787" y="2281"/>
                    <a:pt x="4712" y="2206"/>
                    <a:pt x="4637" y="2156"/>
                  </a:cubicBezTo>
                  <a:cubicBezTo>
                    <a:pt x="3685" y="1303"/>
                    <a:pt x="2607" y="577"/>
                    <a:pt x="14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7408278" y="1940473"/>
              <a:ext cx="68454" cy="120632"/>
            </a:xfrm>
            <a:custGeom>
              <a:rect b="b" l="l" r="r" t="t"/>
              <a:pathLst>
                <a:path extrusionOk="0" h="1549" w="879">
                  <a:moveTo>
                    <a:pt x="157" y="1"/>
                  </a:moveTo>
                  <a:cubicBezTo>
                    <a:pt x="139" y="1"/>
                    <a:pt x="120" y="4"/>
                    <a:pt x="101" y="10"/>
                  </a:cubicBezTo>
                  <a:cubicBezTo>
                    <a:pt x="51" y="60"/>
                    <a:pt x="1" y="136"/>
                    <a:pt x="51" y="211"/>
                  </a:cubicBezTo>
                  <a:lnTo>
                    <a:pt x="577" y="1464"/>
                  </a:lnTo>
                  <a:cubicBezTo>
                    <a:pt x="615" y="1520"/>
                    <a:pt x="667" y="1549"/>
                    <a:pt x="722" y="1549"/>
                  </a:cubicBezTo>
                  <a:cubicBezTo>
                    <a:pt x="740" y="1549"/>
                    <a:pt x="759" y="1545"/>
                    <a:pt x="778" y="1539"/>
                  </a:cubicBezTo>
                  <a:cubicBezTo>
                    <a:pt x="828" y="1514"/>
                    <a:pt x="878" y="1439"/>
                    <a:pt x="828" y="1364"/>
                  </a:cubicBezTo>
                  <a:lnTo>
                    <a:pt x="302" y="86"/>
                  </a:lnTo>
                  <a:cubicBezTo>
                    <a:pt x="264" y="29"/>
                    <a:pt x="212" y="1"/>
                    <a:pt x="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7578124" y="1885883"/>
              <a:ext cx="68376" cy="120554"/>
            </a:xfrm>
            <a:custGeom>
              <a:rect b="b" l="l" r="r" t="t"/>
              <a:pathLst>
                <a:path extrusionOk="0" h="1548" w="878">
                  <a:moveTo>
                    <a:pt x="157" y="0"/>
                  </a:moveTo>
                  <a:cubicBezTo>
                    <a:pt x="138" y="0"/>
                    <a:pt x="119" y="3"/>
                    <a:pt x="101" y="10"/>
                  </a:cubicBezTo>
                  <a:cubicBezTo>
                    <a:pt x="51" y="35"/>
                    <a:pt x="0" y="110"/>
                    <a:pt x="51" y="185"/>
                  </a:cubicBezTo>
                  <a:lnTo>
                    <a:pt x="577" y="1463"/>
                  </a:lnTo>
                  <a:cubicBezTo>
                    <a:pt x="614" y="1520"/>
                    <a:pt x="666" y="1548"/>
                    <a:pt x="721" y="1548"/>
                  </a:cubicBezTo>
                  <a:cubicBezTo>
                    <a:pt x="740" y="1548"/>
                    <a:pt x="759" y="1545"/>
                    <a:pt x="777" y="1538"/>
                  </a:cubicBezTo>
                  <a:cubicBezTo>
                    <a:pt x="827" y="1488"/>
                    <a:pt x="878" y="1413"/>
                    <a:pt x="853" y="1338"/>
                  </a:cubicBezTo>
                  <a:lnTo>
                    <a:pt x="301" y="85"/>
                  </a:lnTo>
                  <a:cubicBezTo>
                    <a:pt x="264" y="28"/>
                    <a:pt x="212" y="0"/>
                    <a:pt x="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7474706" y="1721878"/>
              <a:ext cx="62536" cy="122346"/>
            </a:xfrm>
            <a:custGeom>
              <a:rect b="b" l="l" r="r" t="t"/>
              <a:pathLst>
                <a:path extrusionOk="0" h="1571" w="803">
                  <a:moveTo>
                    <a:pt x="646" y="1"/>
                  </a:moveTo>
                  <a:cubicBezTo>
                    <a:pt x="592" y="1"/>
                    <a:pt x="545" y="29"/>
                    <a:pt x="526" y="86"/>
                  </a:cubicBezTo>
                  <a:lnTo>
                    <a:pt x="50" y="1389"/>
                  </a:lnTo>
                  <a:cubicBezTo>
                    <a:pt x="0" y="1464"/>
                    <a:pt x="50" y="1539"/>
                    <a:pt x="125" y="1564"/>
                  </a:cubicBezTo>
                  <a:cubicBezTo>
                    <a:pt x="139" y="1569"/>
                    <a:pt x="153" y="1571"/>
                    <a:pt x="166" y="1571"/>
                  </a:cubicBezTo>
                  <a:cubicBezTo>
                    <a:pt x="226" y="1571"/>
                    <a:pt x="280" y="1530"/>
                    <a:pt x="301" y="1489"/>
                  </a:cubicBezTo>
                  <a:lnTo>
                    <a:pt x="777" y="186"/>
                  </a:lnTo>
                  <a:cubicBezTo>
                    <a:pt x="802" y="111"/>
                    <a:pt x="777" y="35"/>
                    <a:pt x="702" y="10"/>
                  </a:cubicBezTo>
                  <a:cubicBezTo>
                    <a:pt x="683" y="4"/>
                    <a:pt x="664" y="1"/>
                    <a:pt x="6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7738158" y="1833395"/>
              <a:ext cx="60589" cy="122346"/>
            </a:xfrm>
            <a:custGeom>
              <a:rect b="b" l="l" r="r" t="t"/>
              <a:pathLst>
                <a:path extrusionOk="0" h="1571" w="778">
                  <a:moveTo>
                    <a:pt x="636" y="0"/>
                  </a:moveTo>
                  <a:cubicBezTo>
                    <a:pt x="576" y="0"/>
                    <a:pt x="522" y="41"/>
                    <a:pt x="502" y="82"/>
                  </a:cubicBezTo>
                  <a:lnTo>
                    <a:pt x="26" y="1385"/>
                  </a:lnTo>
                  <a:cubicBezTo>
                    <a:pt x="1" y="1461"/>
                    <a:pt x="26" y="1536"/>
                    <a:pt x="101" y="1561"/>
                  </a:cubicBezTo>
                  <a:cubicBezTo>
                    <a:pt x="120" y="1567"/>
                    <a:pt x="138" y="1570"/>
                    <a:pt x="156" y="1570"/>
                  </a:cubicBezTo>
                  <a:cubicBezTo>
                    <a:pt x="210" y="1570"/>
                    <a:pt x="257" y="1542"/>
                    <a:pt x="276" y="1486"/>
                  </a:cubicBezTo>
                  <a:lnTo>
                    <a:pt x="752" y="182"/>
                  </a:lnTo>
                  <a:cubicBezTo>
                    <a:pt x="777" y="107"/>
                    <a:pt x="752" y="32"/>
                    <a:pt x="677" y="7"/>
                  </a:cubicBezTo>
                  <a:cubicBezTo>
                    <a:pt x="663" y="2"/>
                    <a:pt x="650" y="0"/>
                    <a:pt x="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7763546" y="2174955"/>
              <a:ext cx="62536" cy="122346"/>
            </a:xfrm>
            <a:custGeom>
              <a:rect b="b" l="l" r="r" t="t"/>
              <a:pathLst>
                <a:path extrusionOk="0" h="1571" w="803">
                  <a:moveTo>
                    <a:pt x="637" y="0"/>
                  </a:moveTo>
                  <a:cubicBezTo>
                    <a:pt x="577" y="0"/>
                    <a:pt x="522" y="45"/>
                    <a:pt x="502" y="107"/>
                  </a:cubicBezTo>
                  <a:lnTo>
                    <a:pt x="25" y="1385"/>
                  </a:lnTo>
                  <a:cubicBezTo>
                    <a:pt x="0" y="1461"/>
                    <a:pt x="25" y="1536"/>
                    <a:pt x="101" y="1561"/>
                  </a:cubicBezTo>
                  <a:cubicBezTo>
                    <a:pt x="119" y="1567"/>
                    <a:pt x="138" y="1570"/>
                    <a:pt x="156" y="1570"/>
                  </a:cubicBezTo>
                  <a:cubicBezTo>
                    <a:pt x="210" y="1570"/>
                    <a:pt x="257" y="1542"/>
                    <a:pt x="276" y="1486"/>
                  </a:cubicBezTo>
                  <a:lnTo>
                    <a:pt x="777" y="207"/>
                  </a:lnTo>
                  <a:cubicBezTo>
                    <a:pt x="802" y="132"/>
                    <a:pt x="752" y="32"/>
                    <a:pt x="677" y="7"/>
                  </a:cubicBezTo>
                  <a:cubicBezTo>
                    <a:pt x="664" y="2"/>
                    <a:pt x="650" y="0"/>
                    <a:pt x="6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7484440" y="1595798"/>
              <a:ext cx="128887" cy="41587"/>
            </a:xfrm>
            <a:custGeom>
              <a:rect b="b" l="l" r="r" t="t"/>
              <a:pathLst>
                <a:path extrusionOk="0" h="534" w="1655">
                  <a:moveTo>
                    <a:pt x="176" y="0"/>
                  </a:moveTo>
                  <a:cubicBezTo>
                    <a:pt x="101" y="0"/>
                    <a:pt x="25" y="50"/>
                    <a:pt x="0" y="126"/>
                  </a:cubicBezTo>
                  <a:cubicBezTo>
                    <a:pt x="0" y="176"/>
                    <a:pt x="51" y="251"/>
                    <a:pt x="126" y="276"/>
                  </a:cubicBezTo>
                  <a:lnTo>
                    <a:pt x="1479" y="527"/>
                  </a:lnTo>
                  <a:cubicBezTo>
                    <a:pt x="1492" y="531"/>
                    <a:pt x="1506" y="533"/>
                    <a:pt x="1519" y="533"/>
                  </a:cubicBezTo>
                  <a:cubicBezTo>
                    <a:pt x="1579" y="533"/>
                    <a:pt x="1629" y="488"/>
                    <a:pt x="1629" y="426"/>
                  </a:cubicBezTo>
                  <a:cubicBezTo>
                    <a:pt x="1655" y="351"/>
                    <a:pt x="1604" y="276"/>
                    <a:pt x="1529" y="251"/>
                  </a:cubicBezTo>
                  <a:lnTo>
                    <a:pt x="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7644474" y="2089059"/>
              <a:ext cx="128887" cy="41587"/>
            </a:xfrm>
            <a:custGeom>
              <a:rect b="b" l="l" r="r" t="t"/>
              <a:pathLst>
                <a:path extrusionOk="0" h="534" w="1655">
                  <a:moveTo>
                    <a:pt x="136" y="1"/>
                  </a:moveTo>
                  <a:cubicBezTo>
                    <a:pt x="77" y="1"/>
                    <a:pt x="26" y="46"/>
                    <a:pt x="26" y="107"/>
                  </a:cubicBezTo>
                  <a:cubicBezTo>
                    <a:pt x="1" y="183"/>
                    <a:pt x="51" y="258"/>
                    <a:pt x="126" y="258"/>
                  </a:cubicBezTo>
                  <a:lnTo>
                    <a:pt x="1479" y="533"/>
                  </a:lnTo>
                  <a:cubicBezTo>
                    <a:pt x="1554" y="533"/>
                    <a:pt x="1630" y="483"/>
                    <a:pt x="1655" y="408"/>
                  </a:cubicBezTo>
                  <a:cubicBezTo>
                    <a:pt x="1655" y="333"/>
                    <a:pt x="1605" y="258"/>
                    <a:pt x="1529" y="258"/>
                  </a:cubicBezTo>
                  <a:lnTo>
                    <a:pt x="176" y="7"/>
                  </a:lnTo>
                  <a:cubicBezTo>
                    <a:pt x="163" y="3"/>
                    <a:pt x="14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7609352" y="1727485"/>
              <a:ext cx="101552" cy="95556"/>
            </a:xfrm>
            <a:custGeom>
              <a:rect b="b" l="l" r="r" t="t"/>
              <a:pathLst>
                <a:path extrusionOk="0" h="1227" w="1304">
                  <a:moveTo>
                    <a:pt x="138" y="1"/>
                  </a:moveTo>
                  <a:cubicBezTo>
                    <a:pt x="107" y="1"/>
                    <a:pt x="76" y="14"/>
                    <a:pt x="51" y="39"/>
                  </a:cubicBezTo>
                  <a:cubicBezTo>
                    <a:pt x="0" y="89"/>
                    <a:pt x="0" y="189"/>
                    <a:pt x="51" y="239"/>
                  </a:cubicBezTo>
                  <a:lnTo>
                    <a:pt x="1053" y="1191"/>
                  </a:lnTo>
                  <a:cubicBezTo>
                    <a:pt x="1076" y="1214"/>
                    <a:pt x="1108" y="1226"/>
                    <a:pt x="1142" y="1226"/>
                  </a:cubicBezTo>
                  <a:cubicBezTo>
                    <a:pt x="1183" y="1226"/>
                    <a:pt x="1226" y="1208"/>
                    <a:pt x="1254" y="1166"/>
                  </a:cubicBezTo>
                  <a:cubicBezTo>
                    <a:pt x="1304" y="1116"/>
                    <a:pt x="1304" y="1041"/>
                    <a:pt x="1228" y="991"/>
                  </a:cubicBezTo>
                  <a:lnTo>
                    <a:pt x="226" y="39"/>
                  </a:lnTo>
                  <a:cubicBezTo>
                    <a:pt x="201" y="14"/>
                    <a:pt x="170" y="1"/>
                    <a:pt x="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7492228" y="2102297"/>
              <a:ext cx="103499" cy="95711"/>
            </a:xfrm>
            <a:custGeom>
              <a:rect b="b" l="l" r="r" t="t"/>
              <a:pathLst>
                <a:path extrusionOk="0" h="1229" w="1329">
                  <a:moveTo>
                    <a:pt x="164" y="0"/>
                  </a:moveTo>
                  <a:cubicBezTo>
                    <a:pt x="132" y="0"/>
                    <a:pt x="101" y="13"/>
                    <a:pt x="76" y="38"/>
                  </a:cubicBezTo>
                  <a:cubicBezTo>
                    <a:pt x="1" y="113"/>
                    <a:pt x="26" y="188"/>
                    <a:pt x="76" y="238"/>
                  </a:cubicBezTo>
                  <a:lnTo>
                    <a:pt x="1078" y="1191"/>
                  </a:lnTo>
                  <a:cubicBezTo>
                    <a:pt x="1103" y="1216"/>
                    <a:pt x="1135" y="1228"/>
                    <a:pt x="1169" y="1228"/>
                  </a:cubicBezTo>
                  <a:cubicBezTo>
                    <a:pt x="1204" y="1228"/>
                    <a:pt x="1241" y="1216"/>
                    <a:pt x="1279" y="1191"/>
                  </a:cubicBezTo>
                  <a:cubicBezTo>
                    <a:pt x="1329" y="1115"/>
                    <a:pt x="1329" y="1040"/>
                    <a:pt x="1254" y="990"/>
                  </a:cubicBezTo>
                  <a:lnTo>
                    <a:pt x="251" y="38"/>
                  </a:lnTo>
                  <a:cubicBezTo>
                    <a:pt x="226" y="13"/>
                    <a:pt x="195" y="0"/>
                    <a:pt x="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7820161" y="2005654"/>
              <a:ext cx="91818" cy="95711"/>
            </a:xfrm>
            <a:custGeom>
              <a:rect b="b" l="l" r="r" t="t"/>
              <a:pathLst>
                <a:path extrusionOk="0" h="1229" w="1179">
                  <a:moveTo>
                    <a:pt x="151" y="0"/>
                  </a:moveTo>
                  <a:cubicBezTo>
                    <a:pt x="100" y="0"/>
                    <a:pt x="75" y="25"/>
                    <a:pt x="50" y="51"/>
                  </a:cubicBezTo>
                  <a:cubicBezTo>
                    <a:pt x="0" y="101"/>
                    <a:pt x="0" y="201"/>
                    <a:pt x="50" y="251"/>
                  </a:cubicBezTo>
                  <a:lnTo>
                    <a:pt x="1053" y="1178"/>
                  </a:lnTo>
                  <a:cubicBezTo>
                    <a:pt x="1078" y="1203"/>
                    <a:pt x="1128" y="1229"/>
                    <a:pt x="1153" y="1229"/>
                  </a:cubicBezTo>
                  <a:lnTo>
                    <a:pt x="1178" y="1229"/>
                  </a:lnTo>
                  <a:cubicBezTo>
                    <a:pt x="1153" y="1153"/>
                    <a:pt x="1153" y="1103"/>
                    <a:pt x="1128" y="1028"/>
                  </a:cubicBezTo>
                  <a:cubicBezTo>
                    <a:pt x="1128" y="978"/>
                    <a:pt x="1103" y="903"/>
                    <a:pt x="1103" y="853"/>
                  </a:cubicBezTo>
                  <a:lnTo>
                    <a:pt x="251" y="51"/>
                  </a:lnTo>
                  <a:cubicBezTo>
                    <a:pt x="226" y="25"/>
                    <a:pt x="176" y="0"/>
                    <a:pt x="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7306807" y="1749212"/>
              <a:ext cx="101552" cy="95478"/>
            </a:xfrm>
            <a:custGeom>
              <a:rect b="b" l="l" r="r" t="t"/>
              <a:pathLst>
                <a:path extrusionOk="0" h="1226" w="1304">
                  <a:moveTo>
                    <a:pt x="152" y="0"/>
                  </a:moveTo>
                  <a:cubicBezTo>
                    <a:pt x="114" y="0"/>
                    <a:pt x="78" y="19"/>
                    <a:pt x="51" y="60"/>
                  </a:cubicBezTo>
                  <a:cubicBezTo>
                    <a:pt x="1" y="110"/>
                    <a:pt x="1" y="186"/>
                    <a:pt x="51" y="236"/>
                  </a:cubicBezTo>
                  <a:lnTo>
                    <a:pt x="1053" y="1188"/>
                  </a:lnTo>
                  <a:cubicBezTo>
                    <a:pt x="1078" y="1213"/>
                    <a:pt x="1116" y="1226"/>
                    <a:pt x="1154" y="1226"/>
                  </a:cubicBezTo>
                  <a:cubicBezTo>
                    <a:pt x="1191" y="1226"/>
                    <a:pt x="1229" y="1213"/>
                    <a:pt x="1254" y="1188"/>
                  </a:cubicBezTo>
                  <a:cubicBezTo>
                    <a:pt x="1304" y="1138"/>
                    <a:pt x="1304" y="1038"/>
                    <a:pt x="1254" y="988"/>
                  </a:cubicBezTo>
                  <a:lnTo>
                    <a:pt x="251" y="35"/>
                  </a:lnTo>
                  <a:cubicBezTo>
                    <a:pt x="217" y="13"/>
                    <a:pt x="184" y="0"/>
                    <a:pt x="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5979577" y="3086949"/>
              <a:ext cx="570063" cy="698795"/>
            </a:xfrm>
            <a:custGeom>
              <a:rect b="b" l="l" r="r" t="t"/>
              <a:pathLst>
                <a:path extrusionOk="0" h="8973" w="7320">
                  <a:moveTo>
                    <a:pt x="1" y="0"/>
                  </a:moveTo>
                  <a:lnTo>
                    <a:pt x="1" y="8973"/>
                  </a:lnTo>
                  <a:lnTo>
                    <a:pt x="7144" y="8973"/>
                  </a:lnTo>
                  <a:cubicBezTo>
                    <a:pt x="7269" y="8446"/>
                    <a:pt x="7319" y="7895"/>
                    <a:pt x="7319" y="7344"/>
                  </a:cubicBezTo>
                  <a:cubicBezTo>
                    <a:pt x="7319" y="3283"/>
                    <a:pt x="403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5979577" y="3621717"/>
              <a:ext cx="23519" cy="37148"/>
            </a:xfrm>
            <a:custGeom>
              <a:rect b="b" l="l" r="r" t="t"/>
              <a:pathLst>
                <a:path extrusionOk="0" h="477" w="302">
                  <a:moveTo>
                    <a:pt x="1" y="0"/>
                  </a:moveTo>
                  <a:lnTo>
                    <a:pt x="1" y="376"/>
                  </a:lnTo>
                  <a:lnTo>
                    <a:pt x="51" y="452"/>
                  </a:lnTo>
                  <a:cubicBezTo>
                    <a:pt x="101" y="477"/>
                    <a:pt x="126" y="477"/>
                    <a:pt x="151" y="477"/>
                  </a:cubicBezTo>
                  <a:cubicBezTo>
                    <a:pt x="201" y="477"/>
                    <a:pt x="227" y="477"/>
                    <a:pt x="252" y="452"/>
                  </a:cubicBezTo>
                  <a:cubicBezTo>
                    <a:pt x="302" y="376"/>
                    <a:pt x="302" y="301"/>
                    <a:pt x="252" y="25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6040087" y="3447044"/>
              <a:ext cx="99683" cy="97658"/>
            </a:xfrm>
            <a:custGeom>
              <a:rect b="b" l="l" r="r" t="t"/>
              <a:pathLst>
                <a:path extrusionOk="0" h="1254" w="1280">
                  <a:moveTo>
                    <a:pt x="151" y="0"/>
                  </a:moveTo>
                  <a:cubicBezTo>
                    <a:pt x="114" y="0"/>
                    <a:pt x="76" y="13"/>
                    <a:pt x="51" y="38"/>
                  </a:cubicBezTo>
                  <a:cubicBezTo>
                    <a:pt x="1" y="88"/>
                    <a:pt x="1" y="188"/>
                    <a:pt x="51" y="238"/>
                  </a:cubicBezTo>
                  <a:lnTo>
                    <a:pt x="1054" y="1216"/>
                  </a:lnTo>
                  <a:cubicBezTo>
                    <a:pt x="1079" y="1241"/>
                    <a:pt x="1110" y="1253"/>
                    <a:pt x="1141" y="1253"/>
                  </a:cubicBezTo>
                  <a:cubicBezTo>
                    <a:pt x="1173" y="1253"/>
                    <a:pt x="1204" y="1241"/>
                    <a:pt x="1229" y="1216"/>
                  </a:cubicBezTo>
                  <a:cubicBezTo>
                    <a:pt x="1279" y="1141"/>
                    <a:pt x="1279" y="1065"/>
                    <a:pt x="1229" y="1015"/>
                  </a:cubicBezTo>
                  <a:lnTo>
                    <a:pt x="252" y="38"/>
                  </a:lnTo>
                  <a:cubicBezTo>
                    <a:pt x="226" y="13"/>
                    <a:pt x="189" y="0"/>
                    <a:pt x="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6204092" y="3325013"/>
              <a:ext cx="23441" cy="128965"/>
            </a:xfrm>
            <a:custGeom>
              <a:rect b="b" l="l" r="r" t="t"/>
              <a:pathLst>
                <a:path extrusionOk="0" h="1656" w="301">
                  <a:moveTo>
                    <a:pt x="126" y="1"/>
                  </a:moveTo>
                  <a:cubicBezTo>
                    <a:pt x="50" y="1"/>
                    <a:pt x="0" y="76"/>
                    <a:pt x="0" y="151"/>
                  </a:cubicBezTo>
                  <a:lnTo>
                    <a:pt x="25" y="1530"/>
                  </a:lnTo>
                  <a:cubicBezTo>
                    <a:pt x="25" y="1605"/>
                    <a:pt x="100" y="1655"/>
                    <a:pt x="176" y="1655"/>
                  </a:cubicBezTo>
                  <a:cubicBezTo>
                    <a:pt x="251" y="1655"/>
                    <a:pt x="301" y="1605"/>
                    <a:pt x="301" y="1505"/>
                  </a:cubicBezTo>
                  <a:lnTo>
                    <a:pt x="276" y="126"/>
                  </a:lnTo>
                  <a:cubicBezTo>
                    <a:pt x="276" y="51"/>
                    <a:pt x="201"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6356338" y="3633009"/>
              <a:ext cx="25388" cy="129277"/>
            </a:xfrm>
            <a:custGeom>
              <a:rect b="b" l="l" r="r" t="t"/>
              <a:pathLst>
                <a:path extrusionOk="0" h="1660" w="326">
                  <a:moveTo>
                    <a:pt x="155" y="1"/>
                  </a:moveTo>
                  <a:cubicBezTo>
                    <a:pt x="146" y="1"/>
                    <a:pt x="135" y="2"/>
                    <a:pt x="125" y="6"/>
                  </a:cubicBezTo>
                  <a:cubicBezTo>
                    <a:pt x="50" y="6"/>
                    <a:pt x="0" y="56"/>
                    <a:pt x="0" y="131"/>
                  </a:cubicBezTo>
                  <a:lnTo>
                    <a:pt x="50" y="1510"/>
                  </a:lnTo>
                  <a:cubicBezTo>
                    <a:pt x="50" y="1585"/>
                    <a:pt x="100" y="1660"/>
                    <a:pt x="176" y="1660"/>
                  </a:cubicBezTo>
                  <a:cubicBezTo>
                    <a:pt x="251" y="1635"/>
                    <a:pt x="326" y="1585"/>
                    <a:pt x="326" y="1510"/>
                  </a:cubicBezTo>
                  <a:lnTo>
                    <a:pt x="276" y="131"/>
                  </a:lnTo>
                  <a:cubicBezTo>
                    <a:pt x="276" y="66"/>
                    <a:pt x="219" y="1"/>
                    <a:pt x="1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6176758" y="3589944"/>
              <a:ext cx="128887" cy="42132"/>
            </a:xfrm>
            <a:custGeom>
              <a:rect b="b" l="l" r="r" t="t"/>
              <a:pathLst>
                <a:path extrusionOk="0" h="541" w="1655">
                  <a:moveTo>
                    <a:pt x="1519" y="1"/>
                  </a:moveTo>
                  <a:cubicBezTo>
                    <a:pt x="1506" y="1"/>
                    <a:pt x="1492" y="3"/>
                    <a:pt x="1479" y="7"/>
                  </a:cubicBezTo>
                  <a:lnTo>
                    <a:pt x="126" y="258"/>
                  </a:lnTo>
                  <a:cubicBezTo>
                    <a:pt x="50" y="283"/>
                    <a:pt x="0" y="358"/>
                    <a:pt x="25" y="433"/>
                  </a:cubicBezTo>
                  <a:cubicBezTo>
                    <a:pt x="46" y="495"/>
                    <a:pt x="101" y="540"/>
                    <a:pt x="161" y="540"/>
                  </a:cubicBezTo>
                  <a:cubicBezTo>
                    <a:pt x="174" y="540"/>
                    <a:pt x="187" y="538"/>
                    <a:pt x="201" y="534"/>
                  </a:cubicBezTo>
                  <a:lnTo>
                    <a:pt x="1529" y="258"/>
                  </a:lnTo>
                  <a:cubicBezTo>
                    <a:pt x="1604" y="258"/>
                    <a:pt x="1654" y="183"/>
                    <a:pt x="1654" y="108"/>
                  </a:cubicBezTo>
                  <a:cubicBezTo>
                    <a:pt x="1634" y="46"/>
                    <a:pt x="1579" y="1"/>
                    <a:pt x="15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6006912" y="3289191"/>
              <a:ext cx="124993" cy="60121"/>
            </a:xfrm>
            <a:custGeom>
              <a:rect b="b" l="l" r="r" t="t"/>
              <a:pathLst>
                <a:path extrusionOk="0" h="772" w="1605">
                  <a:moveTo>
                    <a:pt x="156" y="0"/>
                  </a:moveTo>
                  <a:cubicBezTo>
                    <a:pt x="106" y="0"/>
                    <a:pt x="45" y="29"/>
                    <a:pt x="26" y="85"/>
                  </a:cubicBezTo>
                  <a:cubicBezTo>
                    <a:pt x="1" y="160"/>
                    <a:pt x="51" y="235"/>
                    <a:pt x="101" y="260"/>
                  </a:cubicBezTo>
                  <a:lnTo>
                    <a:pt x="1404" y="762"/>
                  </a:lnTo>
                  <a:cubicBezTo>
                    <a:pt x="1423" y="768"/>
                    <a:pt x="1442" y="771"/>
                    <a:pt x="1460" y="771"/>
                  </a:cubicBezTo>
                  <a:cubicBezTo>
                    <a:pt x="1514" y="771"/>
                    <a:pt x="1561" y="743"/>
                    <a:pt x="1580" y="686"/>
                  </a:cubicBezTo>
                  <a:cubicBezTo>
                    <a:pt x="1605" y="611"/>
                    <a:pt x="1580" y="536"/>
                    <a:pt x="1505" y="511"/>
                  </a:cubicBezTo>
                  <a:lnTo>
                    <a:pt x="201" y="10"/>
                  </a:lnTo>
                  <a:cubicBezTo>
                    <a:pt x="189" y="3"/>
                    <a:pt x="173" y="0"/>
                    <a:pt x="1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6042033" y="3679734"/>
              <a:ext cx="124993" cy="61601"/>
            </a:xfrm>
            <a:custGeom>
              <a:rect b="b" l="l" r="r" t="t"/>
              <a:pathLst>
                <a:path extrusionOk="0" h="791" w="1605">
                  <a:moveTo>
                    <a:pt x="162" y="1"/>
                  </a:moveTo>
                  <a:cubicBezTo>
                    <a:pt x="101" y="1"/>
                    <a:pt x="47" y="46"/>
                    <a:pt x="26" y="108"/>
                  </a:cubicBezTo>
                  <a:cubicBezTo>
                    <a:pt x="1" y="158"/>
                    <a:pt x="26" y="258"/>
                    <a:pt x="101" y="283"/>
                  </a:cubicBezTo>
                  <a:lnTo>
                    <a:pt x="1379" y="784"/>
                  </a:lnTo>
                  <a:cubicBezTo>
                    <a:pt x="1393" y="789"/>
                    <a:pt x="1407" y="791"/>
                    <a:pt x="1421" y="791"/>
                  </a:cubicBezTo>
                  <a:cubicBezTo>
                    <a:pt x="1481" y="791"/>
                    <a:pt x="1534" y="750"/>
                    <a:pt x="1555" y="709"/>
                  </a:cubicBezTo>
                  <a:cubicBezTo>
                    <a:pt x="1605" y="634"/>
                    <a:pt x="1555" y="559"/>
                    <a:pt x="1480" y="509"/>
                  </a:cubicBezTo>
                  <a:lnTo>
                    <a:pt x="201" y="7"/>
                  </a:lnTo>
                  <a:cubicBezTo>
                    <a:pt x="188" y="3"/>
                    <a:pt x="175" y="1"/>
                    <a:pt x="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6307510" y="3467992"/>
              <a:ext cx="119153" cy="60978"/>
            </a:xfrm>
            <a:custGeom>
              <a:rect b="b" l="l" r="r" t="t"/>
              <a:pathLst>
                <a:path extrusionOk="0" h="783" w="1530">
                  <a:moveTo>
                    <a:pt x="167" y="1"/>
                  </a:moveTo>
                  <a:cubicBezTo>
                    <a:pt x="151" y="1"/>
                    <a:pt x="138" y="7"/>
                    <a:pt x="126" y="20"/>
                  </a:cubicBezTo>
                  <a:cubicBezTo>
                    <a:pt x="76" y="20"/>
                    <a:pt x="51" y="45"/>
                    <a:pt x="26" y="95"/>
                  </a:cubicBezTo>
                  <a:cubicBezTo>
                    <a:pt x="1" y="170"/>
                    <a:pt x="51" y="245"/>
                    <a:pt x="126" y="270"/>
                  </a:cubicBezTo>
                  <a:lnTo>
                    <a:pt x="1404" y="771"/>
                  </a:lnTo>
                  <a:cubicBezTo>
                    <a:pt x="1412" y="780"/>
                    <a:pt x="1424" y="783"/>
                    <a:pt x="1436" y="783"/>
                  </a:cubicBezTo>
                  <a:cubicBezTo>
                    <a:pt x="1460" y="783"/>
                    <a:pt x="1488" y="771"/>
                    <a:pt x="1504" y="771"/>
                  </a:cubicBezTo>
                  <a:lnTo>
                    <a:pt x="1529" y="771"/>
                  </a:lnTo>
                  <a:cubicBezTo>
                    <a:pt x="1479" y="696"/>
                    <a:pt x="1454" y="646"/>
                    <a:pt x="1404" y="596"/>
                  </a:cubicBezTo>
                  <a:cubicBezTo>
                    <a:pt x="1379" y="546"/>
                    <a:pt x="1354" y="496"/>
                    <a:pt x="1304" y="446"/>
                  </a:cubicBezTo>
                  <a:lnTo>
                    <a:pt x="226" y="20"/>
                  </a:lnTo>
                  <a:cubicBezTo>
                    <a:pt x="201" y="7"/>
                    <a:pt x="18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6643231" y="1416218"/>
              <a:ext cx="1333185" cy="999402"/>
            </a:xfrm>
            <a:custGeom>
              <a:rect b="b" l="l" r="r" t="t"/>
              <a:pathLst>
                <a:path extrusionOk="0" h="12833" w="17119">
                  <a:moveTo>
                    <a:pt x="5414" y="677"/>
                  </a:moveTo>
                  <a:cubicBezTo>
                    <a:pt x="5439" y="702"/>
                    <a:pt x="5464" y="702"/>
                    <a:pt x="5489" y="727"/>
                  </a:cubicBezTo>
                  <a:cubicBezTo>
                    <a:pt x="5865" y="928"/>
                    <a:pt x="6116" y="1254"/>
                    <a:pt x="6216" y="1655"/>
                  </a:cubicBezTo>
                  <a:cubicBezTo>
                    <a:pt x="6366" y="2231"/>
                    <a:pt x="6015" y="3133"/>
                    <a:pt x="5514" y="3484"/>
                  </a:cubicBezTo>
                  <a:cubicBezTo>
                    <a:pt x="5386" y="3570"/>
                    <a:pt x="5217" y="3647"/>
                    <a:pt x="5021" y="3647"/>
                  </a:cubicBezTo>
                  <a:cubicBezTo>
                    <a:pt x="4873" y="3647"/>
                    <a:pt x="4709" y="3603"/>
                    <a:pt x="4537" y="3484"/>
                  </a:cubicBezTo>
                  <a:cubicBezTo>
                    <a:pt x="4161" y="3234"/>
                    <a:pt x="4136" y="2707"/>
                    <a:pt x="4211" y="2331"/>
                  </a:cubicBezTo>
                  <a:cubicBezTo>
                    <a:pt x="4361" y="1680"/>
                    <a:pt x="4812" y="1078"/>
                    <a:pt x="5414" y="677"/>
                  </a:cubicBezTo>
                  <a:close/>
                  <a:moveTo>
                    <a:pt x="7585" y="1"/>
                  </a:moveTo>
                  <a:cubicBezTo>
                    <a:pt x="7097" y="1"/>
                    <a:pt x="6609" y="74"/>
                    <a:pt x="6141" y="226"/>
                  </a:cubicBezTo>
                  <a:cubicBezTo>
                    <a:pt x="5890" y="326"/>
                    <a:pt x="5639" y="427"/>
                    <a:pt x="5414" y="577"/>
                  </a:cubicBezTo>
                  <a:cubicBezTo>
                    <a:pt x="5118" y="450"/>
                    <a:pt x="4782" y="387"/>
                    <a:pt x="4429" y="387"/>
                  </a:cubicBezTo>
                  <a:cubicBezTo>
                    <a:pt x="4154" y="387"/>
                    <a:pt x="3869" y="425"/>
                    <a:pt x="3584" y="502"/>
                  </a:cubicBezTo>
                  <a:cubicBezTo>
                    <a:pt x="2306" y="878"/>
                    <a:pt x="0" y="2106"/>
                    <a:pt x="527" y="4111"/>
                  </a:cubicBezTo>
                  <a:lnTo>
                    <a:pt x="602" y="4086"/>
                  </a:lnTo>
                  <a:cubicBezTo>
                    <a:pt x="101" y="2156"/>
                    <a:pt x="2356" y="953"/>
                    <a:pt x="3609" y="577"/>
                  </a:cubicBezTo>
                  <a:cubicBezTo>
                    <a:pt x="3873" y="500"/>
                    <a:pt x="4140" y="462"/>
                    <a:pt x="4399" y="462"/>
                  </a:cubicBezTo>
                  <a:cubicBezTo>
                    <a:pt x="4730" y="462"/>
                    <a:pt x="5046" y="525"/>
                    <a:pt x="5314" y="652"/>
                  </a:cubicBezTo>
                  <a:cubicBezTo>
                    <a:pt x="4712" y="1053"/>
                    <a:pt x="4286" y="1655"/>
                    <a:pt x="4136" y="2306"/>
                  </a:cubicBezTo>
                  <a:cubicBezTo>
                    <a:pt x="4035" y="2707"/>
                    <a:pt x="4086" y="3284"/>
                    <a:pt x="4487" y="3559"/>
                  </a:cubicBezTo>
                  <a:cubicBezTo>
                    <a:pt x="4684" y="3691"/>
                    <a:pt x="4867" y="3741"/>
                    <a:pt x="5031" y="3741"/>
                  </a:cubicBezTo>
                  <a:cubicBezTo>
                    <a:pt x="5243" y="3741"/>
                    <a:pt x="5423" y="3658"/>
                    <a:pt x="5564" y="3559"/>
                  </a:cubicBezTo>
                  <a:cubicBezTo>
                    <a:pt x="6091" y="3183"/>
                    <a:pt x="6467" y="2231"/>
                    <a:pt x="6291" y="1655"/>
                  </a:cubicBezTo>
                  <a:cubicBezTo>
                    <a:pt x="6191" y="1203"/>
                    <a:pt x="5915" y="878"/>
                    <a:pt x="5539" y="652"/>
                  </a:cubicBezTo>
                  <a:cubicBezTo>
                    <a:pt x="5514" y="652"/>
                    <a:pt x="5514" y="627"/>
                    <a:pt x="5489" y="627"/>
                  </a:cubicBezTo>
                  <a:cubicBezTo>
                    <a:pt x="5715" y="502"/>
                    <a:pt x="5940" y="376"/>
                    <a:pt x="6166" y="301"/>
                  </a:cubicBezTo>
                  <a:cubicBezTo>
                    <a:pt x="6622" y="149"/>
                    <a:pt x="7102" y="75"/>
                    <a:pt x="7584" y="75"/>
                  </a:cubicBezTo>
                  <a:cubicBezTo>
                    <a:pt x="8928" y="75"/>
                    <a:pt x="10294" y="647"/>
                    <a:pt x="11254" y="1680"/>
                  </a:cubicBezTo>
                  <a:cubicBezTo>
                    <a:pt x="11980" y="2457"/>
                    <a:pt x="12331" y="3384"/>
                    <a:pt x="12181" y="4236"/>
                  </a:cubicBezTo>
                  <a:cubicBezTo>
                    <a:pt x="12056" y="4988"/>
                    <a:pt x="11604" y="5640"/>
                    <a:pt x="11153" y="6241"/>
                  </a:cubicBezTo>
                  <a:cubicBezTo>
                    <a:pt x="10652" y="6943"/>
                    <a:pt x="10126" y="7645"/>
                    <a:pt x="10050" y="8547"/>
                  </a:cubicBezTo>
                  <a:cubicBezTo>
                    <a:pt x="10000" y="9173"/>
                    <a:pt x="10201" y="9750"/>
                    <a:pt x="10627" y="10076"/>
                  </a:cubicBezTo>
                  <a:cubicBezTo>
                    <a:pt x="10889" y="10281"/>
                    <a:pt x="11248" y="10389"/>
                    <a:pt x="11643" y="10389"/>
                  </a:cubicBezTo>
                  <a:cubicBezTo>
                    <a:pt x="11777" y="10389"/>
                    <a:pt x="11915" y="10377"/>
                    <a:pt x="12056" y="10351"/>
                  </a:cubicBezTo>
                  <a:cubicBezTo>
                    <a:pt x="12457" y="10251"/>
                    <a:pt x="12883" y="10076"/>
                    <a:pt x="13259" y="9925"/>
                  </a:cubicBezTo>
                  <a:cubicBezTo>
                    <a:pt x="13810" y="9689"/>
                    <a:pt x="14376" y="9437"/>
                    <a:pt x="14946" y="9437"/>
                  </a:cubicBezTo>
                  <a:cubicBezTo>
                    <a:pt x="15102" y="9437"/>
                    <a:pt x="15258" y="9456"/>
                    <a:pt x="15414" y="9499"/>
                  </a:cubicBezTo>
                  <a:cubicBezTo>
                    <a:pt x="15990" y="9650"/>
                    <a:pt x="16517" y="10126"/>
                    <a:pt x="16792" y="10803"/>
                  </a:cubicBezTo>
                  <a:cubicBezTo>
                    <a:pt x="17043" y="11429"/>
                    <a:pt x="17018" y="12106"/>
                    <a:pt x="16993" y="12808"/>
                  </a:cubicBezTo>
                  <a:lnTo>
                    <a:pt x="16993" y="12833"/>
                  </a:lnTo>
                  <a:lnTo>
                    <a:pt x="17068" y="12833"/>
                  </a:lnTo>
                  <a:lnTo>
                    <a:pt x="17068" y="12808"/>
                  </a:lnTo>
                  <a:cubicBezTo>
                    <a:pt x="17093" y="12131"/>
                    <a:pt x="17118" y="11429"/>
                    <a:pt x="16868" y="10752"/>
                  </a:cubicBezTo>
                  <a:cubicBezTo>
                    <a:pt x="16592" y="10076"/>
                    <a:pt x="16066" y="9574"/>
                    <a:pt x="15439" y="9399"/>
                  </a:cubicBezTo>
                  <a:cubicBezTo>
                    <a:pt x="15281" y="9363"/>
                    <a:pt x="15124" y="9347"/>
                    <a:pt x="14970" y="9347"/>
                  </a:cubicBezTo>
                  <a:cubicBezTo>
                    <a:pt x="14367" y="9347"/>
                    <a:pt x="13792" y="9591"/>
                    <a:pt x="13233" y="9850"/>
                  </a:cubicBezTo>
                  <a:cubicBezTo>
                    <a:pt x="12832" y="10001"/>
                    <a:pt x="12431" y="10176"/>
                    <a:pt x="12056" y="10251"/>
                  </a:cubicBezTo>
                  <a:cubicBezTo>
                    <a:pt x="11897" y="10287"/>
                    <a:pt x="11743" y="10304"/>
                    <a:pt x="11596" y="10304"/>
                  </a:cubicBezTo>
                  <a:cubicBezTo>
                    <a:pt x="11231" y="10304"/>
                    <a:pt x="10909" y="10197"/>
                    <a:pt x="10677" y="10001"/>
                  </a:cubicBezTo>
                  <a:cubicBezTo>
                    <a:pt x="10276" y="9700"/>
                    <a:pt x="10076" y="9148"/>
                    <a:pt x="10126" y="8547"/>
                  </a:cubicBezTo>
                  <a:cubicBezTo>
                    <a:pt x="10201" y="7670"/>
                    <a:pt x="10727" y="6968"/>
                    <a:pt x="11203" y="6291"/>
                  </a:cubicBezTo>
                  <a:cubicBezTo>
                    <a:pt x="11680" y="5665"/>
                    <a:pt x="12131" y="5038"/>
                    <a:pt x="12281" y="4236"/>
                  </a:cubicBezTo>
                  <a:cubicBezTo>
                    <a:pt x="12406" y="3384"/>
                    <a:pt x="12056" y="2432"/>
                    <a:pt x="11304" y="1630"/>
                  </a:cubicBezTo>
                  <a:cubicBezTo>
                    <a:pt x="10325" y="577"/>
                    <a:pt x="8952" y="1"/>
                    <a:pt x="7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7507881" y="2239825"/>
              <a:ext cx="240096" cy="64560"/>
            </a:xfrm>
            <a:custGeom>
              <a:rect b="b" l="l" r="r" t="t"/>
              <a:pathLst>
                <a:path extrusionOk="0" h="829" w="3083">
                  <a:moveTo>
                    <a:pt x="1554" y="1"/>
                  </a:moveTo>
                  <a:cubicBezTo>
                    <a:pt x="1379" y="1"/>
                    <a:pt x="1228" y="1"/>
                    <a:pt x="1078" y="51"/>
                  </a:cubicBezTo>
                  <a:cubicBezTo>
                    <a:pt x="1028" y="76"/>
                    <a:pt x="978" y="76"/>
                    <a:pt x="927" y="101"/>
                  </a:cubicBezTo>
                  <a:cubicBezTo>
                    <a:pt x="552" y="227"/>
                    <a:pt x="226" y="502"/>
                    <a:pt x="0" y="828"/>
                  </a:cubicBezTo>
                  <a:lnTo>
                    <a:pt x="3083" y="828"/>
                  </a:lnTo>
                  <a:cubicBezTo>
                    <a:pt x="2857" y="477"/>
                    <a:pt x="2506" y="201"/>
                    <a:pt x="2105" y="76"/>
                  </a:cubicBezTo>
                  <a:cubicBezTo>
                    <a:pt x="2055" y="51"/>
                    <a:pt x="2005" y="51"/>
                    <a:pt x="1955" y="26"/>
                  </a:cubicBezTo>
                  <a:cubicBezTo>
                    <a:pt x="1805" y="1"/>
                    <a:pt x="1679" y="1"/>
                    <a:pt x="15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7435613" y="1961889"/>
              <a:ext cx="175770" cy="326852"/>
            </a:xfrm>
            <a:custGeom>
              <a:rect b="b" l="l" r="r" t="t"/>
              <a:pathLst>
                <a:path extrusionOk="0" h="4197" w="2257">
                  <a:moveTo>
                    <a:pt x="94" y="1"/>
                  </a:moveTo>
                  <a:cubicBezTo>
                    <a:pt x="80" y="1"/>
                    <a:pt x="66" y="4"/>
                    <a:pt x="51" y="11"/>
                  </a:cubicBezTo>
                  <a:cubicBezTo>
                    <a:pt x="26" y="36"/>
                    <a:pt x="1" y="86"/>
                    <a:pt x="26" y="111"/>
                  </a:cubicBezTo>
                  <a:lnTo>
                    <a:pt x="2106" y="4146"/>
                  </a:lnTo>
                  <a:cubicBezTo>
                    <a:pt x="2106" y="4171"/>
                    <a:pt x="2156" y="4197"/>
                    <a:pt x="2181" y="4197"/>
                  </a:cubicBezTo>
                  <a:lnTo>
                    <a:pt x="2206" y="4197"/>
                  </a:lnTo>
                  <a:cubicBezTo>
                    <a:pt x="2256" y="4171"/>
                    <a:pt x="2256" y="4121"/>
                    <a:pt x="2231" y="4096"/>
                  </a:cubicBezTo>
                  <a:lnTo>
                    <a:pt x="151" y="36"/>
                  </a:lnTo>
                  <a:cubicBezTo>
                    <a:pt x="151" y="18"/>
                    <a:pt x="126" y="1"/>
                    <a:pt x="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7638634" y="1966639"/>
              <a:ext cx="121100" cy="337755"/>
            </a:xfrm>
            <a:custGeom>
              <a:rect b="b" l="l" r="r" t="t"/>
              <a:pathLst>
                <a:path extrusionOk="0" h="4337" w="1555">
                  <a:moveTo>
                    <a:pt x="1479" y="0"/>
                  </a:moveTo>
                  <a:cubicBezTo>
                    <a:pt x="1429" y="0"/>
                    <a:pt x="1404" y="0"/>
                    <a:pt x="1379" y="50"/>
                  </a:cubicBezTo>
                  <a:lnTo>
                    <a:pt x="276" y="3534"/>
                  </a:lnTo>
                  <a:lnTo>
                    <a:pt x="0" y="4336"/>
                  </a:lnTo>
                  <a:lnTo>
                    <a:pt x="176" y="4336"/>
                  </a:lnTo>
                  <a:lnTo>
                    <a:pt x="426" y="3584"/>
                  </a:lnTo>
                  <a:lnTo>
                    <a:pt x="1529" y="100"/>
                  </a:lnTo>
                  <a:cubicBezTo>
                    <a:pt x="1554" y="50"/>
                    <a:pt x="1529" y="25"/>
                    <a:pt x="14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6094755" y="2302280"/>
              <a:ext cx="2008539" cy="1315662"/>
            </a:xfrm>
            <a:custGeom>
              <a:rect b="b" l="l" r="r" t="t"/>
              <a:pathLst>
                <a:path extrusionOk="0" h="16894" w="25791">
                  <a:moveTo>
                    <a:pt x="51" y="1"/>
                  </a:moveTo>
                  <a:lnTo>
                    <a:pt x="1" y="16893"/>
                  </a:lnTo>
                  <a:lnTo>
                    <a:pt x="25364" y="16793"/>
                  </a:lnTo>
                  <a:lnTo>
                    <a:pt x="257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6180652" y="2358896"/>
              <a:ext cx="1836741" cy="1161465"/>
            </a:xfrm>
            <a:custGeom>
              <a:rect b="b" l="l" r="r" t="t"/>
              <a:pathLst>
                <a:path extrusionOk="0" h="14914" w="23585">
                  <a:moveTo>
                    <a:pt x="51" y="1"/>
                  </a:moveTo>
                  <a:lnTo>
                    <a:pt x="0" y="14913"/>
                  </a:lnTo>
                  <a:lnTo>
                    <a:pt x="0" y="14913"/>
                  </a:lnTo>
                  <a:lnTo>
                    <a:pt x="23209" y="14813"/>
                  </a:lnTo>
                  <a:lnTo>
                    <a:pt x="23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6278229" y="2427192"/>
              <a:ext cx="1313638" cy="940916"/>
            </a:xfrm>
            <a:custGeom>
              <a:rect b="b" l="l" r="r" t="t"/>
              <a:pathLst>
                <a:path extrusionOk="0" h="12082" w="16868">
                  <a:moveTo>
                    <a:pt x="1153" y="1"/>
                  </a:moveTo>
                  <a:cubicBezTo>
                    <a:pt x="527" y="1"/>
                    <a:pt x="26" y="502"/>
                    <a:pt x="26" y="1129"/>
                  </a:cubicBezTo>
                  <a:lnTo>
                    <a:pt x="1" y="10978"/>
                  </a:lnTo>
                  <a:cubicBezTo>
                    <a:pt x="1" y="11580"/>
                    <a:pt x="502" y="12081"/>
                    <a:pt x="1128" y="12081"/>
                  </a:cubicBezTo>
                  <a:lnTo>
                    <a:pt x="15514" y="12031"/>
                  </a:lnTo>
                  <a:cubicBezTo>
                    <a:pt x="16116" y="12031"/>
                    <a:pt x="16617" y="11530"/>
                    <a:pt x="16617" y="10928"/>
                  </a:cubicBezTo>
                  <a:lnTo>
                    <a:pt x="16843" y="1154"/>
                  </a:lnTo>
                  <a:cubicBezTo>
                    <a:pt x="16868" y="527"/>
                    <a:pt x="16367" y="1"/>
                    <a:pt x="15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6340685" y="2739549"/>
              <a:ext cx="497793" cy="167904"/>
            </a:xfrm>
            <a:custGeom>
              <a:rect b="b" l="l" r="r" t="t"/>
              <a:pathLst>
                <a:path extrusionOk="0" h="2156" w="6392">
                  <a:moveTo>
                    <a:pt x="1730" y="0"/>
                  </a:moveTo>
                  <a:lnTo>
                    <a:pt x="1730" y="877"/>
                  </a:lnTo>
                  <a:lnTo>
                    <a:pt x="752" y="877"/>
                  </a:lnTo>
                  <a:lnTo>
                    <a:pt x="752" y="1654"/>
                  </a:lnTo>
                  <a:lnTo>
                    <a:pt x="1" y="1654"/>
                  </a:lnTo>
                  <a:lnTo>
                    <a:pt x="1" y="2155"/>
                  </a:lnTo>
                  <a:lnTo>
                    <a:pt x="6392" y="2155"/>
                  </a:lnTo>
                  <a:lnTo>
                    <a:pt x="6392" y="1554"/>
                  </a:lnTo>
                  <a:lnTo>
                    <a:pt x="5314" y="1554"/>
                  </a:lnTo>
                  <a:lnTo>
                    <a:pt x="5314" y="752"/>
                  </a:lnTo>
                  <a:lnTo>
                    <a:pt x="3935" y="752"/>
                  </a:lnTo>
                  <a:lnTo>
                    <a:pt x="3935" y="326"/>
                  </a:lnTo>
                  <a:lnTo>
                    <a:pt x="2858" y="326"/>
                  </a:lnTo>
                  <a:lnTo>
                    <a:pt x="28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7012127" y="2969825"/>
              <a:ext cx="497793" cy="167904"/>
            </a:xfrm>
            <a:custGeom>
              <a:rect b="b" l="l" r="r" t="t"/>
              <a:pathLst>
                <a:path extrusionOk="0" h="2156" w="6392">
                  <a:moveTo>
                    <a:pt x="1730" y="0"/>
                  </a:moveTo>
                  <a:lnTo>
                    <a:pt x="1730" y="878"/>
                  </a:lnTo>
                  <a:lnTo>
                    <a:pt x="752" y="878"/>
                  </a:lnTo>
                  <a:lnTo>
                    <a:pt x="752" y="1655"/>
                  </a:lnTo>
                  <a:lnTo>
                    <a:pt x="0" y="1655"/>
                  </a:lnTo>
                  <a:lnTo>
                    <a:pt x="0" y="2156"/>
                  </a:lnTo>
                  <a:lnTo>
                    <a:pt x="6391" y="2156"/>
                  </a:lnTo>
                  <a:lnTo>
                    <a:pt x="6391" y="1554"/>
                  </a:lnTo>
                  <a:lnTo>
                    <a:pt x="5313" y="1554"/>
                  </a:lnTo>
                  <a:lnTo>
                    <a:pt x="5313" y="752"/>
                  </a:lnTo>
                  <a:lnTo>
                    <a:pt x="3935" y="752"/>
                  </a:lnTo>
                  <a:lnTo>
                    <a:pt x="3935" y="326"/>
                  </a:lnTo>
                  <a:lnTo>
                    <a:pt x="2857" y="326"/>
                  </a:lnTo>
                  <a:lnTo>
                    <a:pt x="28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6586616" y="2917104"/>
              <a:ext cx="128887" cy="128887"/>
            </a:xfrm>
            <a:custGeom>
              <a:rect b="b" l="l" r="r" t="t"/>
              <a:pathLst>
                <a:path extrusionOk="0" h="1655" w="1655">
                  <a:moveTo>
                    <a:pt x="251" y="1"/>
                  </a:moveTo>
                  <a:lnTo>
                    <a:pt x="251" y="251"/>
                  </a:lnTo>
                  <a:lnTo>
                    <a:pt x="0" y="251"/>
                  </a:lnTo>
                  <a:lnTo>
                    <a:pt x="0" y="728"/>
                  </a:lnTo>
                  <a:lnTo>
                    <a:pt x="251" y="728"/>
                  </a:lnTo>
                  <a:lnTo>
                    <a:pt x="251" y="953"/>
                  </a:lnTo>
                  <a:lnTo>
                    <a:pt x="1178" y="953"/>
                  </a:lnTo>
                  <a:lnTo>
                    <a:pt x="1178" y="1429"/>
                  </a:lnTo>
                  <a:lnTo>
                    <a:pt x="477" y="1429"/>
                  </a:lnTo>
                  <a:lnTo>
                    <a:pt x="477" y="1179"/>
                  </a:lnTo>
                  <a:lnTo>
                    <a:pt x="0" y="1179"/>
                  </a:lnTo>
                  <a:lnTo>
                    <a:pt x="0" y="1429"/>
                  </a:lnTo>
                  <a:lnTo>
                    <a:pt x="251" y="1429"/>
                  </a:lnTo>
                  <a:lnTo>
                    <a:pt x="251" y="1655"/>
                  </a:lnTo>
                  <a:lnTo>
                    <a:pt x="1429" y="1655"/>
                  </a:lnTo>
                  <a:lnTo>
                    <a:pt x="1429" y="1429"/>
                  </a:lnTo>
                  <a:lnTo>
                    <a:pt x="1655" y="1429"/>
                  </a:lnTo>
                  <a:lnTo>
                    <a:pt x="1655" y="953"/>
                  </a:lnTo>
                  <a:lnTo>
                    <a:pt x="1429" y="953"/>
                  </a:lnTo>
                  <a:lnTo>
                    <a:pt x="1429" y="728"/>
                  </a:lnTo>
                  <a:lnTo>
                    <a:pt x="477" y="728"/>
                  </a:lnTo>
                  <a:lnTo>
                    <a:pt x="477" y="251"/>
                  </a:lnTo>
                  <a:lnTo>
                    <a:pt x="1178" y="251"/>
                  </a:lnTo>
                  <a:lnTo>
                    <a:pt x="1178" y="477"/>
                  </a:lnTo>
                  <a:lnTo>
                    <a:pt x="1655" y="477"/>
                  </a:lnTo>
                  <a:lnTo>
                    <a:pt x="1655" y="251"/>
                  </a:lnTo>
                  <a:lnTo>
                    <a:pt x="1429" y="251"/>
                  </a:lnTo>
                  <a:lnTo>
                    <a:pt x="1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6752490" y="2917104"/>
              <a:ext cx="109418" cy="128887"/>
            </a:xfrm>
            <a:custGeom>
              <a:rect b="b" l="l" r="r" t="t"/>
              <a:pathLst>
                <a:path extrusionOk="0" h="1655" w="1405">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6879349" y="2917104"/>
              <a:ext cx="128965" cy="128887"/>
            </a:xfrm>
            <a:custGeom>
              <a:rect b="b" l="l" r="r" t="t"/>
              <a:pathLst>
                <a:path extrusionOk="0" h="1655" w="1656">
                  <a:moveTo>
                    <a:pt x="953" y="251"/>
                  </a:moveTo>
                  <a:lnTo>
                    <a:pt x="953" y="477"/>
                  </a:lnTo>
                  <a:lnTo>
                    <a:pt x="1179" y="477"/>
                  </a:lnTo>
                  <a:lnTo>
                    <a:pt x="1179" y="953"/>
                  </a:lnTo>
                  <a:lnTo>
                    <a:pt x="477" y="953"/>
                  </a:lnTo>
                  <a:lnTo>
                    <a:pt x="477" y="477"/>
                  </a:lnTo>
                  <a:lnTo>
                    <a:pt x="728" y="477"/>
                  </a:lnTo>
                  <a:lnTo>
                    <a:pt x="728" y="251"/>
                  </a:lnTo>
                  <a:close/>
                  <a:moveTo>
                    <a:pt x="477" y="1"/>
                  </a:moveTo>
                  <a:lnTo>
                    <a:pt x="477" y="251"/>
                  </a:lnTo>
                  <a:lnTo>
                    <a:pt x="252" y="251"/>
                  </a:lnTo>
                  <a:lnTo>
                    <a:pt x="252" y="477"/>
                  </a:lnTo>
                  <a:lnTo>
                    <a:pt x="1" y="477"/>
                  </a:lnTo>
                  <a:lnTo>
                    <a:pt x="1" y="1655"/>
                  </a:lnTo>
                  <a:lnTo>
                    <a:pt x="477" y="1655"/>
                  </a:lnTo>
                  <a:lnTo>
                    <a:pt x="477" y="1179"/>
                  </a:lnTo>
                  <a:lnTo>
                    <a:pt x="1179" y="1179"/>
                  </a:lnTo>
                  <a:lnTo>
                    <a:pt x="1179" y="1655"/>
                  </a:lnTo>
                  <a:lnTo>
                    <a:pt x="1655" y="1655"/>
                  </a:lnTo>
                  <a:lnTo>
                    <a:pt x="1655" y="477"/>
                  </a:lnTo>
                  <a:lnTo>
                    <a:pt x="1429" y="477"/>
                  </a:lnTo>
                  <a:lnTo>
                    <a:pt x="1429" y="251"/>
                  </a:lnTo>
                  <a:lnTo>
                    <a:pt x="1179" y="251"/>
                  </a:lnTo>
                  <a:lnTo>
                    <a:pt x="11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7025755" y="2917104"/>
              <a:ext cx="128887" cy="128887"/>
            </a:xfrm>
            <a:custGeom>
              <a:rect b="b" l="l" r="r" t="t"/>
              <a:pathLst>
                <a:path extrusionOk="0" h="1655" w="1655">
                  <a:moveTo>
                    <a:pt x="1179" y="251"/>
                  </a:moveTo>
                  <a:lnTo>
                    <a:pt x="1179" y="728"/>
                  </a:lnTo>
                  <a:lnTo>
                    <a:pt x="953" y="728"/>
                  </a:lnTo>
                  <a:lnTo>
                    <a:pt x="953" y="953"/>
                  </a:lnTo>
                  <a:lnTo>
                    <a:pt x="477" y="953"/>
                  </a:lnTo>
                  <a:lnTo>
                    <a:pt x="477" y="251"/>
                  </a:lnTo>
                  <a:close/>
                  <a:moveTo>
                    <a:pt x="1" y="1"/>
                  </a:moveTo>
                  <a:lnTo>
                    <a:pt x="1" y="1655"/>
                  </a:lnTo>
                  <a:lnTo>
                    <a:pt x="477" y="1655"/>
                  </a:lnTo>
                  <a:lnTo>
                    <a:pt x="477" y="1179"/>
                  </a:lnTo>
                  <a:lnTo>
                    <a:pt x="727" y="1179"/>
                  </a:lnTo>
                  <a:lnTo>
                    <a:pt x="727" y="1429"/>
                  </a:lnTo>
                  <a:lnTo>
                    <a:pt x="953" y="1429"/>
                  </a:lnTo>
                  <a:lnTo>
                    <a:pt x="953" y="1655"/>
                  </a:lnTo>
                  <a:lnTo>
                    <a:pt x="1655" y="1655"/>
                  </a:lnTo>
                  <a:lnTo>
                    <a:pt x="1655" y="1429"/>
                  </a:lnTo>
                  <a:lnTo>
                    <a:pt x="1429" y="1429"/>
                  </a:lnTo>
                  <a:lnTo>
                    <a:pt x="1429" y="1179"/>
                  </a:lnTo>
                  <a:lnTo>
                    <a:pt x="1179" y="1179"/>
                  </a:lnTo>
                  <a:lnTo>
                    <a:pt x="1179" y="953"/>
                  </a:lnTo>
                  <a:lnTo>
                    <a:pt x="1655" y="953"/>
                  </a:lnTo>
                  <a:lnTo>
                    <a:pt x="1655" y="251"/>
                  </a:lnTo>
                  <a:lnTo>
                    <a:pt x="1429" y="251"/>
                  </a:lnTo>
                  <a:lnTo>
                    <a:pt x="1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7191629" y="2917104"/>
              <a:ext cx="109418" cy="128887"/>
            </a:xfrm>
            <a:custGeom>
              <a:rect b="b" l="l" r="r" t="t"/>
              <a:pathLst>
                <a:path extrusionOk="0" h="1655" w="1405">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6586616" y="2749283"/>
              <a:ext cx="128887" cy="128887"/>
            </a:xfrm>
            <a:custGeom>
              <a:rect b="b" l="l" r="r" t="t"/>
              <a:pathLst>
                <a:path extrusionOk="0" h="1655" w="1655">
                  <a:moveTo>
                    <a:pt x="1178" y="251"/>
                  </a:moveTo>
                  <a:lnTo>
                    <a:pt x="1178" y="953"/>
                  </a:lnTo>
                  <a:lnTo>
                    <a:pt x="477" y="953"/>
                  </a:lnTo>
                  <a:lnTo>
                    <a:pt x="477" y="251"/>
                  </a:lnTo>
                  <a:close/>
                  <a:moveTo>
                    <a:pt x="0" y="0"/>
                  </a:moveTo>
                  <a:lnTo>
                    <a:pt x="0" y="1654"/>
                  </a:lnTo>
                  <a:lnTo>
                    <a:pt x="477" y="1654"/>
                  </a:lnTo>
                  <a:lnTo>
                    <a:pt x="477" y="1178"/>
                  </a:lnTo>
                  <a:lnTo>
                    <a:pt x="1429" y="1178"/>
                  </a:lnTo>
                  <a:lnTo>
                    <a:pt x="1429" y="953"/>
                  </a:lnTo>
                  <a:lnTo>
                    <a:pt x="1655" y="953"/>
                  </a:lnTo>
                  <a:lnTo>
                    <a:pt x="1655" y="251"/>
                  </a:lnTo>
                  <a:lnTo>
                    <a:pt x="1429" y="251"/>
                  </a:ln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6733021" y="2749283"/>
              <a:ext cx="128887" cy="128887"/>
            </a:xfrm>
            <a:custGeom>
              <a:rect b="b" l="l" r="r" t="t"/>
              <a:pathLst>
                <a:path extrusionOk="0" h="1655" w="1655">
                  <a:moveTo>
                    <a:pt x="1178" y="251"/>
                  </a:moveTo>
                  <a:lnTo>
                    <a:pt x="1178" y="702"/>
                  </a:lnTo>
                  <a:lnTo>
                    <a:pt x="953" y="702"/>
                  </a:lnTo>
                  <a:lnTo>
                    <a:pt x="953" y="953"/>
                  </a:lnTo>
                  <a:lnTo>
                    <a:pt x="476" y="953"/>
                  </a:lnTo>
                  <a:lnTo>
                    <a:pt x="476" y="251"/>
                  </a:lnTo>
                  <a:close/>
                  <a:moveTo>
                    <a:pt x="0" y="0"/>
                  </a:moveTo>
                  <a:lnTo>
                    <a:pt x="0" y="1654"/>
                  </a:lnTo>
                  <a:lnTo>
                    <a:pt x="476" y="1654"/>
                  </a:lnTo>
                  <a:lnTo>
                    <a:pt x="476" y="1178"/>
                  </a:lnTo>
                  <a:lnTo>
                    <a:pt x="727" y="1178"/>
                  </a:lnTo>
                  <a:lnTo>
                    <a:pt x="727" y="1404"/>
                  </a:lnTo>
                  <a:lnTo>
                    <a:pt x="953" y="1404"/>
                  </a:lnTo>
                  <a:lnTo>
                    <a:pt x="953" y="1654"/>
                  </a:lnTo>
                  <a:lnTo>
                    <a:pt x="1654" y="1654"/>
                  </a:lnTo>
                  <a:lnTo>
                    <a:pt x="1654" y="1404"/>
                  </a:lnTo>
                  <a:lnTo>
                    <a:pt x="1429" y="1404"/>
                  </a:lnTo>
                  <a:lnTo>
                    <a:pt x="1429" y="1178"/>
                  </a:lnTo>
                  <a:lnTo>
                    <a:pt x="1178" y="1178"/>
                  </a:lnTo>
                  <a:lnTo>
                    <a:pt x="1178" y="953"/>
                  </a:lnTo>
                  <a:lnTo>
                    <a:pt x="1654" y="953"/>
                  </a:lnTo>
                  <a:lnTo>
                    <a:pt x="1654" y="251"/>
                  </a:lnTo>
                  <a:lnTo>
                    <a:pt x="1429" y="251"/>
                  </a:ln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6879349" y="2749283"/>
              <a:ext cx="128965" cy="128887"/>
            </a:xfrm>
            <a:custGeom>
              <a:rect b="b" l="l" r="r" t="t"/>
              <a:pathLst>
                <a:path extrusionOk="0" h="1655" w="1656">
                  <a:moveTo>
                    <a:pt x="1" y="0"/>
                  </a:moveTo>
                  <a:lnTo>
                    <a:pt x="1" y="1654"/>
                  </a:lnTo>
                  <a:lnTo>
                    <a:pt x="1655" y="1654"/>
                  </a:lnTo>
                  <a:lnTo>
                    <a:pt x="1655" y="1404"/>
                  </a:lnTo>
                  <a:lnTo>
                    <a:pt x="477" y="1404"/>
                  </a:lnTo>
                  <a:lnTo>
                    <a:pt x="477" y="953"/>
                  </a:lnTo>
                  <a:lnTo>
                    <a:pt x="1429" y="953"/>
                  </a:lnTo>
                  <a:lnTo>
                    <a:pt x="1429" y="702"/>
                  </a:lnTo>
                  <a:lnTo>
                    <a:pt x="477" y="702"/>
                  </a:lnTo>
                  <a:lnTo>
                    <a:pt x="477" y="251"/>
                  </a:lnTo>
                  <a:lnTo>
                    <a:pt x="1655" y="251"/>
                  </a:lnTo>
                  <a:lnTo>
                    <a:pt x="16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7025755" y="2749283"/>
              <a:ext cx="128887" cy="128887"/>
            </a:xfrm>
            <a:custGeom>
              <a:rect b="b" l="l" r="r" t="t"/>
              <a:pathLst>
                <a:path extrusionOk="0" h="1655" w="1655">
                  <a:moveTo>
                    <a:pt x="251" y="0"/>
                  </a:moveTo>
                  <a:lnTo>
                    <a:pt x="251" y="251"/>
                  </a:lnTo>
                  <a:lnTo>
                    <a:pt x="1" y="251"/>
                  </a:lnTo>
                  <a:lnTo>
                    <a:pt x="1" y="702"/>
                  </a:lnTo>
                  <a:lnTo>
                    <a:pt x="251" y="702"/>
                  </a:lnTo>
                  <a:lnTo>
                    <a:pt x="251" y="953"/>
                  </a:lnTo>
                  <a:lnTo>
                    <a:pt x="1179" y="953"/>
                  </a:lnTo>
                  <a:lnTo>
                    <a:pt x="1179" y="1404"/>
                  </a:lnTo>
                  <a:lnTo>
                    <a:pt x="477" y="1404"/>
                  </a:lnTo>
                  <a:lnTo>
                    <a:pt x="477" y="1178"/>
                  </a:lnTo>
                  <a:lnTo>
                    <a:pt x="1" y="1178"/>
                  </a:lnTo>
                  <a:lnTo>
                    <a:pt x="1" y="1404"/>
                  </a:lnTo>
                  <a:lnTo>
                    <a:pt x="251" y="1404"/>
                  </a:lnTo>
                  <a:lnTo>
                    <a:pt x="251" y="1654"/>
                  </a:lnTo>
                  <a:lnTo>
                    <a:pt x="1429" y="1654"/>
                  </a:lnTo>
                  <a:lnTo>
                    <a:pt x="1429" y="1404"/>
                  </a:lnTo>
                  <a:lnTo>
                    <a:pt x="1655" y="1404"/>
                  </a:lnTo>
                  <a:lnTo>
                    <a:pt x="1655" y="953"/>
                  </a:lnTo>
                  <a:lnTo>
                    <a:pt x="1429" y="953"/>
                  </a:lnTo>
                  <a:lnTo>
                    <a:pt x="1429" y="702"/>
                  </a:lnTo>
                  <a:lnTo>
                    <a:pt x="477" y="702"/>
                  </a:lnTo>
                  <a:lnTo>
                    <a:pt x="477" y="251"/>
                  </a:lnTo>
                  <a:lnTo>
                    <a:pt x="1179" y="251"/>
                  </a:lnTo>
                  <a:lnTo>
                    <a:pt x="1179" y="477"/>
                  </a:lnTo>
                  <a:lnTo>
                    <a:pt x="1655" y="477"/>
                  </a:lnTo>
                  <a:lnTo>
                    <a:pt x="1655" y="251"/>
                  </a:lnTo>
                  <a:lnTo>
                    <a:pt x="1429" y="251"/>
                  </a:ln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7174107" y="2749283"/>
              <a:ext cx="126940" cy="128887"/>
            </a:xfrm>
            <a:custGeom>
              <a:rect b="b" l="l" r="r" t="t"/>
              <a:pathLst>
                <a:path extrusionOk="0" h="1655" w="1630">
                  <a:moveTo>
                    <a:pt x="226" y="0"/>
                  </a:moveTo>
                  <a:lnTo>
                    <a:pt x="226" y="251"/>
                  </a:lnTo>
                  <a:lnTo>
                    <a:pt x="0" y="251"/>
                  </a:lnTo>
                  <a:lnTo>
                    <a:pt x="0" y="702"/>
                  </a:lnTo>
                  <a:lnTo>
                    <a:pt x="226" y="702"/>
                  </a:lnTo>
                  <a:lnTo>
                    <a:pt x="226" y="953"/>
                  </a:lnTo>
                  <a:lnTo>
                    <a:pt x="1153" y="953"/>
                  </a:lnTo>
                  <a:lnTo>
                    <a:pt x="1153" y="1404"/>
                  </a:lnTo>
                  <a:lnTo>
                    <a:pt x="452" y="1404"/>
                  </a:lnTo>
                  <a:lnTo>
                    <a:pt x="452" y="1178"/>
                  </a:lnTo>
                  <a:lnTo>
                    <a:pt x="0" y="1178"/>
                  </a:lnTo>
                  <a:lnTo>
                    <a:pt x="0" y="1404"/>
                  </a:lnTo>
                  <a:lnTo>
                    <a:pt x="226" y="1404"/>
                  </a:lnTo>
                  <a:lnTo>
                    <a:pt x="226" y="1654"/>
                  </a:lnTo>
                  <a:lnTo>
                    <a:pt x="1404" y="1654"/>
                  </a:lnTo>
                  <a:lnTo>
                    <a:pt x="1404" y="1404"/>
                  </a:lnTo>
                  <a:lnTo>
                    <a:pt x="1629" y="1404"/>
                  </a:lnTo>
                  <a:lnTo>
                    <a:pt x="1629" y="953"/>
                  </a:lnTo>
                  <a:lnTo>
                    <a:pt x="1404" y="953"/>
                  </a:lnTo>
                  <a:lnTo>
                    <a:pt x="1404" y="702"/>
                  </a:lnTo>
                  <a:lnTo>
                    <a:pt x="452" y="702"/>
                  </a:lnTo>
                  <a:lnTo>
                    <a:pt x="452" y="251"/>
                  </a:lnTo>
                  <a:lnTo>
                    <a:pt x="1153" y="251"/>
                  </a:lnTo>
                  <a:lnTo>
                    <a:pt x="1153" y="477"/>
                  </a:lnTo>
                  <a:lnTo>
                    <a:pt x="1629" y="477"/>
                  </a:lnTo>
                  <a:lnTo>
                    <a:pt x="1629" y="251"/>
                  </a:lnTo>
                  <a:lnTo>
                    <a:pt x="1404" y="251"/>
                  </a:lnTo>
                  <a:lnTo>
                    <a:pt x="14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7665968" y="2452579"/>
              <a:ext cx="279191" cy="648097"/>
            </a:xfrm>
            <a:custGeom>
              <a:rect b="b" l="l" r="r" t="t"/>
              <a:pathLst>
                <a:path extrusionOk="0" h="8322" w="3585">
                  <a:moveTo>
                    <a:pt x="0" y="1"/>
                  </a:moveTo>
                  <a:lnTo>
                    <a:pt x="0" y="8322"/>
                  </a:lnTo>
                  <a:lnTo>
                    <a:pt x="3584" y="8322"/>
                  </a:ln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7701090" y="2511141"/>
              <a:ext cx="218680" cy="218680"/>
            </a:xfrm>
            <a:custGeom>
              <a:rect b="b" l="l" r="r" t="t"/>
              <a:pathLst>
                <a:path extrusionOk="0" h="2808" w="2808">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7701090" y="2827314"/>
              <a:ext cx="218680" cy="216733"/>
            </a:xfrm>
            <a:custGeom>
              <a:rect b="b" l="l" r="r" t="t"/>
              <a:pathLst>
                <a:path extrusionOk="0" h="2783" w="2808">
                  <a:moveTo>
                    <a:pt x="1404" y="1"/>
                  </a:moveTo>
                  <a:cubicBezTo>
                    <a:pt x="627" y="1"/>
                    <a:pt x="0" y="627"/>
                    <a:pt x="0" y="1404"/>
                  </a:cubicBezTo>
                  <a:cubicBezTo>
                    <a:pt x="0" y="2181"/>
                    <a:pt x="627" y="2783"/>
                    <a:pt x="1404" y="2783"/>
                  </a:cubicBezTo>
                  <a:cubicBezTo>
                    <a:pt x="2181" y="2783"/>
                    <a:pt x="2807" y="2181"/>
                    <a:pt x="2807" y="1404"/>
                  </a:cubicBezTo>
                  <a:cubicBezTo>
                    <a:pt x="2807" y="627"/>
                    <a:pt x="2181" y="1"/>
                    <a:pt x="1404" y="1"/>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7691355" y="2499460"/>
              <a:ext cx="216655" cy="218680"/>
            </a:xfrm>
            <a:custGeom>
              <a:rect b="b" l="l" r="r" t="t"/>
              <a:pathLst>
                <a:path extrusionOk="0" h="2808" w="2782">
                  <a:moveTo>
                    <a:pt x="1378" y="0"/>
                  </a:moveTo>
                  <a:cubicBezTo>
                    <a:pt x="627" y="0"/>
                    <a:pt x="0" y="627"/>
                    <a:pt x="0" y="1404"/>
                  </a:cubicBezTo>
                  <a:cubicBezTo>
                    <a:pt x="0" y="2181"/>
                    <a:pt x="627" y="2807"/>
                    <a:pt x="1378" y="2807"/>
                  </a:cubicBezTo>
                  <a:cubicBezTo>
                    <a:pt x="2155" y="2807"/>
                    <a:pt x="2782" y="2181"/>
                    <a:pt x="2782" y="1404"/>
                  </a:cubicBezTo>
                  <a:cubicBezTo>
                    <a:pt x="2782" y="627"/>
                    <a:pt x="2155" y="0"/>
                    <a:pt x="13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7691355" y="2815633"/>
              <a:ext cx="216655" cy="218680"/>
            </a:xfrm>
            <a:custGeom>
              <a:rect b="b" l="l" r="r" t="t"/>
              <a:pathLst>
                <a:path extrusionOk="0" h="2808" w="2782">
                  <a:moveTo>
                    <a:pt x="1378" y="0"/>
                  </a:moveTo>
                  <a:cubicBezTo>
                    <a:pt x="627" y="0"/>
                    <a:pt x="0" y="627"/>
                    <a:pt x="0" y="1404"/>
                  </a:cubicBezTo>
                  <a:cubicBezTo>
                    <a:pt x="0" y="2181"/>
                    <a:pt x="627" y="2808"/>
                    <a:pt x="1378" y="2808"/>
                  </a:cubicBezTo>
                  <a:cubicBezTo>
                    <a:pt x="2155" y="2808"/>
                    <a:pt x="2782" y="2181"/>
                    <a:pt x="2782" y="1404"/>
                  </a:cubicBezTo>
                  <a:cubicBezTo>
                    <a:pt x="2782" y="627"/>
                    <a:pt x="2155" y="0"/>
                    <a:pt x="13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7669862" y="3227436"/>
              <a:ext cx="263537" cy="3972"/>
            </a:xfrm>
            <a:custGeom>
              <a:rect b="b" l="l" r="r" t="t"/>
              <a:pathLst>
                <a:path extrusionOk="0" h="51" w="3384">
                  <a:moveTo>
                    <a:pt x="0" y="1"/>
                  </a:moveTo>
                  <a:lnTo>
                    <a:pt x="0" y="51"/>
                  </a:lnTo>
                  <a:lnTo>
                    <a:pt x="3384" y="51"/>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7669862" y="3274317"/>
              <a:ext cx="263537" cy="3972"/>
            </a:xfrm>
            <a:custGeom>
              <a:rect b="b" l="l" r="r" t="t"/>
              <a:pathLst>
                <a:path extrusionOk="0" h="51" w="3384">
                  <a:moveTo>
                    <a:pt x="0" y="0"/>
                  </a:moveTo>
                  <a:lnTo>
                    <a:pt x="0" y="50"/>
                  </a:lnTo>
                  <a:lnTo>
                    <a:pt x="3384" y="50"/>
                  </a:lnTo>
                  <a:lnTo>
                    <a:pt x="33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7669862" y="3319173"/>
              <a:ext cx="263537" cy="5919"/>
            </a:xfrm>
            <a:custGeom>
              <a:rect b="b" l="l" r="r" t="t"/>
              <a:pathLst>
                <a:path extrusionOk="0" h="76" w="3384">
                  <a:moveTo>
                    <a:pt x="0" y="1"/>
                  </a:moveTo>
                  <a:lnTo>
                    <a:pt x="0" y="76"/>
                  </a:lnTo>
                  <a:lnTo>
                    <a:pt x="3384" y="76"/>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7669862" y="3366054"/>
              <a:ext cx="263537" cy="5919"/>
            </a:xfrm>
            <a:custGeom>
              <a:rect b="b" l="l" r="r" t="t"/>
              <a:pathLst>
                <a:path extrusionOk="0" h="76" w="3384">
                  <a:moveTo>
                    <a:pt x="0" y="0"/>
                  </a:moveTo>
                  <a:lnTo>
                    <a:pt x="0" y="75"/>
                  </a:lnTo>
                  <a:lnTo>
                    <a:pt x="3384" y="75"/>
                  </a:lnTo>
                  <a:lnTo>
                    <a:pt x="33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6321139" y="3422669"/>
              <a:ext cx="144541" cy="42988"/>
            </a:xfrm>
            <a:custGeom>
              <a:rect b="b" l="l" r="r" t="t"/>
              <a:pathLst>
                <a:path extrusionOk="0" h="552" w="1856">
                  <a:moveTo>
                    <a:pt x="277" y="0"/>
                  </a:moveTo>
                  <a:cubicBezTo>
                    <a:pt x="126" y="0"/>
                    <a:pt x="1" y="125"/>
                    <a:pt x="1" y="276"/>
                  </a:cubicBezTo>
                  <a:cubicBezTo>
                    <a:pt x="1" y="426"/>
                    <a:pt x="126" y="551"/>
                    <a:pt x="277" y="551"/>
                  </a:cubicBezTo>
                  <a:lnTo>
                    <a:pt x="1580" y="551"/>
                  </a:lnTo>
                  <a:cubicBezTo>
                    <a:pt x="1730" y="551"/>
                    <a:pt x="1856" y="426"/>
                    <a:pt x="1856" y="276"/>
                  </a:cubicBezTo>
                  <a:cubicBezTo>
                    <a:pt x="1856" y="125"/>
                    <a:pt x="1730" y="0"/>
                    <a:pt x="1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6567069" y="3422669"/>
              <a:ext cx="144541" cy="42988"/>
            </a:xfrm>
            <a:custGeom>
              <a:rect b="b" l="l" r="r" t="t"/>
              <a:pathLst>
                <a:path extrusionOk="0" h="552" w="1856">
                  <a:moveTo>
                    <a:pt x="277" y="0"/>
                  </a:moveTo>
                  <a:cubicBezTo>
                    <a:pt x="126" y="0"/>
                    <a:pt x="1" y="125"/>
                    <a:pt x="1" y="276"/>
                  </a:cubicBezTo>
                  <a:cubicBezTo>
                    <a:pt x="1" y="426"/>
                    <a:pt x="126" y="551"/>
                    <a:pt x="277" y="551"/>
                  </a:cubicBezTo>
                  <a:lnTo>
                    <a:pt x="1555" y="551"/>
                  </a:lnTo>
                  <a:cubicBezTo>
                    <a:pt x="1730" y="551"/>
                    <a:pt x="1856" y="426"/>
                    <a:pt x="1856" y="276"/>
                  </a:cubicBezTo>
                  <a:cubicBezTo>
                    <a:pt x="1856" y="125"/>
                    <a:pt x="1730" y="0"/>
                    <a:pt x="1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7172160" y="3422669"/>
              <a:ext cx="144463" cy="42988"/>
            </a:xfrm>
            <a:custGeom>
              <a:rect b="b" l="l" r="r" t="t"/>
              <a:pathLst>
                <a:path extrusionOk="0" h="552" w="1855">
                  <a:moveTo>
                    <a:pt x="301" y="0"/>
                  </a:moveTo>
                  <a:cubicBezTo>
                    <a:pt x="126" y="0"/>
                    <a:pt x="0" y="125"/>
                    <a:pt x="0" y="276"/>
                  </a:cubicBezTo>
                  <a:cubicBezTo>
                    <a:pt x="0" y="426"/>
                    <a:pt x="126" y="551"/>
                    <a:pt x="301"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7418091" y="3422669"/>
              <a:ext cx="144463" cy="42988"/>
            </a:xfrm>
            <a:custGeom>
              <a:rect b="b" l="l" r="r" t="t"/>
              <a:pathLst>
                <a:path extrusionOk="0" h="552" w="1855">
                  <a:moveTo>
                    <a:pt x="276" y="0"/>
                  </a:moveTo>
                  <a:cubicBezTo>
                    <a:pt x="126" y="0"/>
                    <a:pt x="0" y="125"/>
                    <a:pt x="0" y="276"/>
                  </a:cubicBezTo>
                  <a:cubicBezTo>
                    <a:pt x="0" y="426"/>
                    <a:pt x="126" y="551"/>
                    <a:pt x="276"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6362179" y="3584649"/>
              <a:ext cx="150381" cy="158169"/>
            </a:xfrm>
            <a:custGeom>
              <a:rect b="b" l="l" r="r" t="t"/>
              <a:pathLst>
                <a:path extrusionOk="0" h="2031" w="1931">
                  <a:moveTo>
                    <a:pt x="0" y="0"/>
                  </a:moveTo>
                  <a:lnTo>
                    <a:pt x="953" y="2030"/>
                  </a:lnTo>
                  <a:lnTo>
                    <a:pt x="1930" y="100"/>
                  </a:lnTo>
                  <a:lnTo>
                    <a:pt x="0" y="0"/>
                  </a:ln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7664021" y="3584649"/>
              <a:ext cx="150304" cy="158169"/>
            </a:xfrm>
            <a:custGeom>
              <a:rect b="b" l="l" r="r" t="t"/>
              <a:pathLst>
                <a:path extrusionOk="0" h="2031" w="1930">
                  <a:moveTo>
                    <a:pt x="0" y="0"/>
                  </a:moveTo>
                  <a:lnTo>
                    <a:pt x="953" y="2030"/>
                  </a:lnTo>
                  <a:lnTo>
                    <a:pt x="1930" y="100"/>
                  </a:lnTo>
                  <a:lnTo>
                    <a:pt x="0" y="0"/>
                  </a:ln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6143583" y="1579522"/>
              <a:ext cx="1163334" cy="664529"/>
            </a:xfrm>
            <a:custGeom>
              <a:rect b="b" l="l" r="r" t="t"/>
              <a:pathLst>
                <a:path extrusionOk="0" h="8533" w="14938">
                  <a:moveTo>
                    <a:pt x="13881" y="1"/>
                  </a:moveTo>
                  <a:cubicBezTo>
                    <a:pt x="13857" y="1"/>
                    <a:pt x="13834" y="3"/>
                    <a:pt x="13810" y="9"/>
                  </a:cubicBezTo>
                  <a:lnTo>
                    <a:pt x="426" y="1863"/>
                  </a:lnTo>
                  <a:cubicBezTo>
                    <a:pt x="176" y="1888"/>
                    <a:pt x="0" y="2139"/>
                    <a:pt x="50" y="2365"/>
                  </a:cubicBezTo>
                  <a:lnTo>
                    <a:pt x="1003" y="8154"/>
                  </a:lnTo>
                  <a:cubicBezTo>
                    <a:pt x="1050" y="8365"/>
                    <a:pt x="1228" y="8532"/>
                    <a:pt x="1436" y="8532"/>
                  </a:cubicBezTo>
                  <a:cubicBezTo>
                    <a:pt x="1450" y="8532"/>
                    <a:pt x="1465" y="8532"/>
                    <a:pt x="1479" y="8530"/>
                  </a:cubicBezTo>
                  <a:lnTo>
                    <a:pt x="14512" y="7252"/>
                  </a:lnTo>
                  <a:cubicBezTo>
                    <a:pt x="14762" y="7227"/>
                    <a:pt x="14938" y="7001"/>
                    <a:pt x="14913" y="6776"/>
                  </a:cubicBezTo>
                  <a:lnTo>
                    <a:pt x="14286" y="385"/>
                  </a:lnTo>
                  <a:cubicBezTo>
                    <a:pt x="14264" y="183"/>
                    <a:pt x="14081" y="1"/>
                    <a:pt x="13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6204092" y="1613320"/>
              <a:ext cx="1063807" cy="591480"/>
            </a:xfrm>
            <a:custGeom>
              <a:rect b="b" l="l" r="r" t="t"/>
              <a:pathLst>
                <a:path extrusionOk="0" h="7595" w="13660">
                  <a:moveTo>
                    <a:pt x="13008" y="1"/>
                  </a:moveTo>
                  <a:lnTo>
                    <a:pt x="0" y="1956"/>
                  </a:lnTo>
                  <a:lnTo>
                    <a:pt x="852" y="7595"/>
                  </a:lnTo>
                  <a:lnTo>
                    <a:pt x="13659" y="6216"/>
                  </a:lnTo>
                  <a:lnTo>
                    <a:pt x="130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358285" y="1806061"/>
              <a:ext cx="103499" cy="100150"/>
            </a:xfrm>
            <a:custGeom>
              <a:rect b="b" l="l" r="r" t="t"/>
              <a:pathLst>
                <a:path extrusionOk="0" h="1286" w="1329">
                  <a:moveTo>
                    <a:pt x="636" y="1"/>
                  </a:moveTo>
                  <a:cubicBezTo>
                    <a:pt x="608" y="1"/>
                    <a:pt x="580" y="3"/>
                    <a:pt x="552" y="7"/>
                  </a:cubicBezTo>
                  <a:cubicBezTo>
                    <a:pt x="226" y="57"/>
                    <a:pt x="0" y="358"/>
                    <a:pt x="50" y="684"/>
                  </a:cubicBezTo>
                  <a:lnTo>
                    <a:pt x="125" y="1285"/>
                  </a:lnTo>
                  <a:lnTo>
                    <a:pt x="1328" y="1135"/>
                  </a:lnTo>
                  <a:lnTo>
                    <a:pt x="1228" y="533"/>
                  </a:lnTo>
                  <a:cubicBezTo>
                    <a:pt x="1205" y="236"/>
                    <a:pt x="931" y="1"/>
                    <a:pt x="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6379701" y="1991948"/>
              <a:ext cx="103577" cy="100228"/>
            </a:xfrm>
            <a:custGeom>
              <a:rect b="b" l="l" r="r" t="t"/>
              <a:pathLst>
                <a:path extrusionOk="0" h="1287" w="1330">
                  <a:moveTo>
                    <a:pt x="1204" y="1"/>
                  </a:moveTo>
                  <a:lnTo>
                    <a:pt x="1" y="151"/>
                  </a:lnTo>
                  <a:lnTo>
                    <a:pt x="101" y="753"/>
                  </a:lnTo>
                  <a:cubicBezTo>
                    <a:pt x="124" y="1071"/>
                    <a:pt x="394" y="1286"/>
                    <a:pt x="687" y="1286"/>
                  </a:cubicBezTo>
                  <a:cubicBezTo>
                    <a:pt x="717" y="1286"/>
                    <a:pt x="747" y="1284"/>
                    <a:pt x="778" y="1279"/>
                  </a:cubicBezTo>
                  <a:cubicBezTo>
                    <a:pt x="1104" y="1229"/>
                    <a:pt x="1329" y="928"/>
                    <a:pt x="1304" y="602"/>
                  </a:cubicBezTo>
                  <a:lnTo>
                    <a:pt x="12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6463651" y="1888375"/>
              <a:ext cx="103499" cy="101708"/>
            </a:xfrm>
            <a:custGeom>
              <a:rect b="b" l="l" r="r" t="t"/>
              <a:pathLst>
                <a:path extrusionOk="0" h="1306" w="1329">
                  <a:moveTo>
                    <a:pt x="651" y="1"/>
                  </a:moveTo>
                  <a:cubicBezTo>
                    <a:pt x="635" y="1"/>
                    <a:pt x="619" y="1"/>
                    <a:pt x="602" y="3"/>
                  </a:cubicBezTo>
                  <a:lnTo>
                    <a:pt x="1" y="103"/>
                  </a:lnTo>
                  <a:lnTo>
                    <a:pt x="151" y="1306"/>
                  </a:lnTo>
                  <a:lnTo>
                    <a:pt x="752" y="1206"/>
                  </a:lnTo>
                  <a:cubicBezTo>
                    <a:pt x="1103" y="1181"/>
                    <a:pt x="1329" y="855"/>
                    <a:pt x="1279" y="529"/>
                  </a:cubicBezTo>
                  <a:cubicBezTo>
                    <a:pt x="1231" y="220"/>
                    <a:pt x="958" y="1"/>
                    <a:pt x="6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6274336" y="1908077"/>
              <a:ext cx="103499" cy="101708"/>
            </a:xfrm>
            <a:custGeom>
              <a:rect b="b" l="l" r="r" t="t"/>
              <a:pathLst>
                <a:path extrusionOk="0" h="1306" w="1329">
                  <a:moveTo>
                    <a:pt x="1178" y="0"/>
                  </a:moveTo>
                  <a:lnTo>
                    <a:pt x="577" y="101"/>
                  </a:lnTo>
                  <a:cubicBezTo>
                    <a:pt x="251" y="126"/>
                    <a:pt x="0" y="451"/>
                    <a:pt x="51" y="777"/>
                  </a:cubicBezTo>
                  <a:cubicBezTo>
                    <a:pt x="98" y="1087"/>
                    <a:pt x="372" y="1305"/>
                    <a:pt x="678" y="1305"/>
                  </a:cubicBezTo>
                  <a:cubicBezTo>
                    <a:pt x="694" y="1305"/>
                    <a:pt x="711" y="1305"/>
                    <a:pt x="727" y="1304"/>
                  </a:cubicBezTo>
                  <a:lnTo>
                    <a:pt x="1329" y="1203"/>
                  </a:lnTo>
                  <a:lnTo>
                    <a:pt x="11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6668618" y="1778493"/>
              <a:ext cx="121100" cy="63470"/>
            </a:xfrm>
            <a:custGeom>
              <a:rect b="b" l="l" r="r" t="t"/>
              <a:pathLst>
                <a:path extrusionOk="0" h="815" w="1555">
                  <a:moveTo>
                    <a:pt x="1205" y="0"/>
                  </a:moveTo>
                  <a:cubicBezTo>
                    <a:pt x="1180" y="0"/>
                    <a:pt x="1154" y="4"/>
                    <a:pt x="1128" y="10"/>
                  </a:cubicBezTo>
                  <a:lnTo>
                    <a:pt x="326" y="110"/>
                  </a:lnTo>
                  <a:cubicBezTo>
                    <a:pt x="151" y="135"/>
                    <a:pt x="0" y="311"/>
                    <a:pt x="25" y="511"/>
                  </a:cubicBezTo>
                  <a:cubicBezTo>
                    <a:pt x="48" y="674"/>
                    <a:pt x="222" y="815"/>
                    <a:pt x="387" y="815"/>
                  </a:cubicBezTo>
                  <a:cubicBezTo>
                    <a:pt x="400" y="815"/>
                    <a:pt x="413" y="814"/>
                    <a:pt x="426" y="812"/>
                  </a:cubicBezTo>
                  <a:lnTo>
                    <a:pt x="1228" y="687"/>
                  </a:lnTo>
                  <a:cubicBezTo>
                    <a:pt x="1404" y="662"/>
                    <a:pt x="1554" y="486"/>
                    <a:pt x="1529" y="311"/>
                  </a:cubicBezTo>
                  <a:cubicBezTo>
                    <a:pt x="1507" y="137"/>
                    <a:pt x="1372" y="0"/>
                    <a:pt x="1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6680300" y="1888297"/>
              <a:ext cx="121100" cy="63003"/>
            </a:xfrm>
            <a:custGeom>
              <a:rect b="b" l="l" r="r" t="t"/>
              <a:pathLst>
                <a:path extrusionOk="0" h="809" w="1555">
                  <a:moveTo>
                    <a:pt x="1174" y="0"/>
                  </a:moveTo>
                  <a:cubicBezTo>
                    <a:pt x="1158" y="0"/>
                    <a:pt x="1143" y="2"/>
                    <a:pt x="1128" y="4"/>
                  </a:cubicBezTo>
                  <a:lnTo>
                    <a:pt x="326" y="104"/>
                  </a:lnTo>
                  <a:cubicBezTo>
                    <a:pt x="151" y="129"/>
                    <a:pt x="1" y="304"/>
                    <a:pt x="26" y="505"/>
                  </a:cubicBezTo>
                  <a:cubicBezTo>
                    <a:pt x="48" y="688"/>
                    <a:pt x="197" y="809"/>
                    <a:pt x="376" y="809"/>
                  </a:cubicBezTo>
                  <a:cubicBezTo>
                    <a:pt x="393" y="809"/>
                    <a:pt x="410" y="808"/>
                    <a:pt x="427" y="806"/>
                  </a:cubicBezTo>
                  <a:lnTo>
                    <a:pt x="1229" y="705"/>
                  </a:lnTo>
                  <a:cubicBezTo>
                    <a:pt x="1404" y="680"/>
                    <a:pt x="1554" y="480"/>
                    <a:pt x="1529" y="304"/>
                  </a:cubicBezTo>
                  <a:cubicBezTo>
                    <a:pt x="1506" y="121"/>
                    <a:pt x="1337" y="0"/>
                    <a:pt x="11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6674459" y="2034079"/>
              <a:ext cx="66430" cy="60355"/>
            </a:xfrm>
            <a:custGeom>
              <a:rect b="b" l="l" r="r" t="t"/>
              <a:pathLst>
                <a:path extrusionOk="0" h="775" w="853">
                  <a:moveTo>
                    <a:pt x="413" y="0"/>
                  </a:moveTo>
                  <a:cubicBezTo>
                    <a:pt x="245" y="0"/>
                    <a:pt x="93" y="120"/>
                    <a:pt x="50" y="312"/>
                  </a:cubicBezTo>
                  <a:cubicBezTo>
                    <a:pt x="0" y="513"/>
                    <a:pt x="126" y="713"/>
                    <a:pt x="326" y="763"/>
                  </a:cubicBezTo>
                  <a:cubicBezTo>
                    <a:pt x="360" y="771"/>
                    <a:pt x="393" y="774"/>
                    <a:pt x="425" y="774"/>
                  </a:cubicBezTo>
                  <a:cubicBezTo>
                    <a:pt x="608" y="774"/>
                    <a:pt x="760" y="658"/>
                    <a:pt x="802" y="488"/>
                  </a:cubicBezTo>
                  <a:cubicBezTo>
                    <a:pt x="852" y="262"/>
                    <a:pt x="727" y="61"/>
                    <a:pt x="502" y="11"/>
                  </a:cubicBezTo>
                  <a:cubicBezTo>
                    <a:pt x="472" y="4"/>
                    <a:pt x="442" y="0"/>
                    <a:pt x="4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6793530" y="2022398"/>
              <a:ext cx="68376" cy="60277"/>
            </a:xfrm>
            <a:custGeom>
              <a:rect b="b" l="l" r="r" t="t"/>
              <a:pathLst>
                <a:path extrusionOk="0" h="774" w="878">
                  <a:moveTo>
                    <a:pt x="437" y="0"/>
                  </a:moveTo>
                  <a:cubicBezTo>
                    <a:pt x="263" y="0"/>
                    <a:pt x="93" y="119"/>
                    <a:pt x="50" y="312"/>
                  </a:cubicBezTo>
                  <a:cubicBezTo>
                    <a:pt x="0" y="512"/>
                    <a:pt x="125" y="713"/>
                    <a:pt x="351" y="763"/>
                  </a:cubicBezTo>
                  <a:cubicBezTo>
                    <a:pt x="381" y="770"/>
                    <a:pt x="411" y="774"/>
                    <a:pt x="442" y="774"/>
                  </a:cubicBezTo>
                  <a:cubicBezTo>
                    <a:pt x="615" y="774"/>
                    <a:pt x="785" y="658"/>
                    <a:pt x="827" y="487"/>
                  </a:cubicBezTo>
                  <a:cubicBezTo>
                    <a:pt x="877" y="262"/>
                    <a:pt x="727" y="61"/>
                    <a:pt x="526" y="11"/>
                  </a:cubicBezTo>
                  <a:cubicBezTo>
                    <a:pt x="497" y="4"/>
                    <a:pt x="467" y="0"/>
                    <a:pt x="4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908630" y="1809254"/>
              <a:ext cx="111365" cy="101942"/>
            </a:xfrm>
            <a:custGeom>
              <a:rect b="b" l="l" r="r" t="t"/>
              <a:pathLst>
                <a:path extrusionOk="0" h="1309" w="1430">
                  <a:moveTo>
                    <a:pt x="705"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29" y="442"/>
                    <a:pt x="1204" y="91"/>
                    <a:pt x="853" y="16"/>
                  </a:cubicBezTo>
                  <a:cubicBezTo>
                    <a:pt x="804" y="6"/>
                    <a:pt x="754"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7035489" y="1715570"/>
              <a:ext cx="111365" cy="101942"/>
            </a:xfrm>
            <a:custGeom>
              <a:rect b="b" l="l" r="r" t="t"/>
              <a:pathLst>
                <a:path extrusionOk="0" h="1309" w="1430">
                  <a:moveTo>
                    <a:pt x="706"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30" y="442"/>
                    <a:pt x="1204" y="91"/>
                    <a:pt x="853" y="16"/>
                  </a:cubicBezTo>
                  <a:cubicBezTo>
                    <a:pt x="804" y="6"/>
                    <a:pt x="754" y="0"/>
                    <a:pt x="7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6965246" y="1939383"/>
              <a:ext cx="111365" cy="100773"/>
            </a:xfrm>
            <a:custGeom>
              <a:rect b="b" l="l" r="r" t="t"/>
              <a:pathLst>
                <a:path extrusionOk="0" h="1294" w="1430">
                  <a:moveTo>
                    <a:pt x="709" y="0"/>
                  </a:moveTo>
                  <a:cubicBezTo>
                    <a:pt x="420" y="0"/>
                    <a:pt x="160" y="206"/>
                    <a:pt x="76" y="501"/>
                  </a:cubicBezTo>
                  <a:cubicBezTo>
                    <a:pt x="1" y="851"/>
                    <a:pt x="226" y="1202"/>
                    <a:pt x="577" y="1277"/>
                  </a:cubicBezTo>
                  <a:cubicBezTo>
                    <a:pt x="627" y="1288"/>
                    <a:pt x="676" y="1293"/>
                    <a:pt x="725" y="1293"/>
                  </a:cubicBezTo>
                  <a:cubicBezTo>
                    <a:pt x="1021" y="1293"/>
                    <a:pt x="1289" y="1103"/>
                    <a:pt x="1354" y="801"/>
                  </a:cubicBezTo>
                  <a:cubicBezTo>
                    <a:pt x="1429" y="450"/>
                    <a:pt x="1229" y="100"/>
                    <a:pt x="878" y="24"/>
                  </a:cubicBezTo>
                  <a:cubicBezTo>
                    <a:pt x="821" y="8"/>
                    <a:pt x="764" y="0"/>
                    <a:pt x="7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7092104" y="1845699"/>
              <a:ext cx="111365" cy="100773"/>
            </a:xfrm>
            <a:custGeom>
              <a:rect b="b" l="l" r="r" t="t"/>
              <a:pathLst>
                <a:path extrusionOk="0" h="1294" w="1430">
                  <a:moveTo>
                    <a:pt x="709" y="0"/>
                  </a:moveTo>
                  <a:cubicBezTo>
                    <a:pt x="420" y="0"/>
                    <a:pt x="160" y="206"/>
                    <a:pt x="76" y="501"/>
                  </a:cubicBezTo>
                  <a:cubicBezTo>
                    <a:pt x="1" y="851"/>
                    <a:pt x="226" y="1202"/>
                    <a:pt x="577" y="1277"/>
                  </a:cubicBezTo>
                  <a:cubicBezTo>
                    <a:pt x="627" y="1288"/>
                    <a:pt x="676" y="1293"/>
                    <a:pt x="725" y="1293"/>
                  </a:cubicBezTo>
                  <a:cubicBezTo>
                    <a:pt x="1021" y="1293"/>
                    <a:pt x="1290" y="1103"/>
                    <a:pt x="1354" y="801"/>
                  </a:cubicBezTo>
                  <a:cubicBezTo>
                    <a:pt x="1429" y="450"/>
                    <a:pt x="1229" y="100"/>
                    <a:pt x="878" y="24"/>
                  </a:cubicBezTo>
                  <a:cubicBezTo>
                    <a:pt x="821" y="8"/>
                    <a:pt x="764" y="0"/>
                    <a:pt x="7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6299723" y="1660045"/>
              <a:ext cx="152328" cy="58798"/>
            </a:xfrm>
            <a:custGeom>
              <a:rect b="b" l="l" r="r" t="t"/>
              <a:pathLst>
                <a:path extrusionOk="0" h="755" w="1956">
                  <a:moveTo>
                    <a:pt x="1374" y="0"/>
                  </a:moveTo>
                  <a:cubicBezTo>
                    <a:pt x="1359" y="0"/>
                    <a:pt x="1344" y="1"/>
                    <a:pt x="1329" y="2"/>
                  </a:cubicBezTo>
                  <a:lnTo>
                    <a:pt x="527" y="103"/>
                  </a:lnTo>
                  <a:cubicBezTo>
                    <a:pt x="226" y="153"/>
                    <a:pt x="0" y="428"/>
                    <a:pt x="25" y="754"/>
                  </a:cubicBezTo>
                  <a:lnTo>
                    <a:pt x="1955" y="504"/>
                  </a:lnTo>
                  <a:cubicBezTo>
                    <a:pt x="1931" y="218"/>
                    <a:pt x="1659" y="0"/>
                    <a:pt x="1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6904736" y="1577653"/>
              <a:ext cx="154275" cy="57240"/>
            </a:xfrm>
            <a:custGeom>
              <a:rect b="b" l="l" r="r" t="t"/>
              <a:pathLst>
                <a:path extrusionOk="0" h="735" w="1981">
                  <a:moveTo>
                    <a:pt x="1438" y="1"/>
                  </a:moveTo>
                  <a:cubicBezTo>
                    <a:pt x="1410" y="1"/>
                    <a:pt x="1382" y="3"/>
                    <a:pt x="1354" y="8"/>
                  </a:cubicBezTo>
                  <a:lnTo>
                    <a:pt x="552" y="108"/>
                  </a:lnTo>
                  <a:cubicBezTo>
                    <a:pt x="226" y="133"/>
                    <a:pt x="1" y="434"/>
                    <a:pt x="51" y="734"/>
                  </a:cubicBezTo>
                  <a:lnTo>
                    <a:pt x="1981" y="509"/>
                  </a:lnTo>
                  <a:cubicBezTo>
                    <a:pt x="1958" y="214"/>
                    <a:pt x="1709" y="1"/>
                    <a:pt x="1438" y="1"/>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31"/>
          <p:cNvSpPr/>
          <p:nvPr/>
        </p:nvSpPr>
        <p:spPr>
          <a:xfrm rot="-767447">
            <a:off x="5127167" y="1322995"/>
            <a:ext cx="480310" cy="140628"/>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58"/>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943" name="Google Shape;1943;p58"/>
          <p:cNvGrpSpPr/>
          <p:nvPr/>
        </p:nvGrpSpPr>
        <p:grpSpPr>
          <a:xfrm>
            <a:off x="862112" y="333169"/>
            <a:ext cx="7161105" cy="630473"/>
            <a:chOff x="885091" y="1796275"/>
            <a:chExt cx="3134100" cy="699903"/>
          </a:xfrm>
        </p:grpSpPr>
        <p:grpSp>
          <p:nvGrpSpPr>
            <p:cNvPr id="1944" name="Google Shape;1944;p58"/>
            <p:cNvGrpSpPr/>
            <p:nvPr/>
          </p:nvGrpSpPr>
          <p:grpSpPr>
            <a:xfrm>
              <a:off x="885091" y="1796275"/>
              <a:ext cx="3119834" cy="637500"/>
              <a:chOff x="885091" y="1796275"/>
              <a:chExt cx="3119834" cy="637500"/>
            </a:xfrm>
          </p:grpSpPr>
          <p:sp>
            <p:nvSpPr>
              <p:cNvPr id="1945" name="Google Shape;1945;p58"/>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Conclusion of</a:t>
                </a:r>
                <a:r>
                  <a:rPr lang="en-GB" sz="1600">
                    <a:solidFill>
                      <a:schemeClr val="lt1"/>
                    </a:solidFill>
                    <a:latin typeface="Press Start 2P"/>
                    <a:ea typeface="Press Start 2P"/>
                    <a:cs typeface="Press Start 2P"/>
                    <a:sym typeface="Press Start 2P"/>
                  </a:rPr>
                  <a:t> best hyperparameters</a:t>
                </a:r>
                <a:endParaRPr sz="1000">
                  <a:solidFill>
                    <a:schemeClr val="lt1"/>
                  </a:solidFill>
                  <a:latin typeface="Roboto"/>
                  <a:ea typeface="Roboto"/>
                  <a:cs typeface="Roboto"/>
                  <a:sym typeface="Roboto"/>
                </a:endParaRPr>
              </a:p>
            </p:txBody>
          </p:sp>
          <p:sp>
            <p:nvSpPr>
              <p:cNvPr id="1946" name="Google Shape;1946;p58"/>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47" name="Google Shape;1947;p58"/>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48" name="Google Shape;1948;p58"/>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49" name="Google Shape;1949;p58"/>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50" name="Google Shape;1950;p58"/>
          <p:cNvSpPr txBox="1"/>
          <p:nvPr/>
        </p:nvSpPr>
        <p:spPr>
          <a:xfrm>
            <a:off x="1855325" y="3577925"/>
            <a:ext cx="5269200" cy="13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dk1"/>
                </a:solidFill>
                <a:latin typeface="Anaheim"/>
                <a:ea typeface="Anaheim"/>
                <a:cs typeface="Anaheim"/>
                <a:sym typeface="Anaheim"/>
              </a:rPr>
              <a:t>These are the best hyperparameters to use for Gradient Boosting that yields the best accuracy</a:t>
            </a:r>
            <a:endParaRPr>
              <a:solidFill>
                <a:schemeClr val="dk1"/>
              </a:solidFill>
              <a:latin typeface="Anaheim"/>
              <a:ea typeface="Anaheim"/>
              <a:cs typeface="Anaheim"/>
              <a:sym typeface="Anaheim"/>
            </a:endParaRPr>
          </a:p>
        </p:txBody>
      </p:sp>
      <p:pic>
        <p:nvPicPr>
          <p:cNvPr id="1951" name="Google Shape;1951;p58"/>
          <p:cNvPicPr preferRelativeResize="0"/>
          <p:nvPr/>
        </p:nvPicPr>
        <p:blipFill>
          <a:blip r:embed="rId3">
            <a:alphaModFix/>
          </a:blip>
          <a:stretch>
            <a:fillRect/>
          </a:stretch>
        </p:blipFill>
        <p:spPr>
          <a:xfrm>
            <a:off x="1252538" y="1248313"/>
            <a:ext cx="6638925" cy="2085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59"/>
          <p:cNvSpPr txBox="1"/>
          <p:nvPr/>
        </p:nvSpPr>
        <p:spPr>
          <a:xfrm>
            <a:off x="570000" y="1056050"/>
            <a:ext cx="425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rgbClr val="FFFFFF"/>
              </a:solidFill>
              <a:latin typeface="Press Start 2P"/>
              <a:ea typeface="Press Start 2P"/>
              <a:cs typeface="Press Start 2P"/>
              <a:sym typeface="Press Start 2P"/>
            </a:endParaRPr>
          </a:p>
        </p:txBody>
      </p:sp>
      <p:grpSp>
        <p:nvGrpSpPr>
          <p:cNvPr id="1957" name="Google Shape;1957;p59"/>
          <p:cNvGrpSpPr/>
          <p:nvPr/>
        </p:nvGrpSpPr>
        <p:grpSpPr>
          <a:xfrm>
            <a:off x="862112" y="333169"/>
            <a:ext cx="7161105" cy="630473"/>
            <a:chOff x="885091" y="1796275"/>
            <a:chExt cx="3134100" cy="699903"/>
          </a:xfrm>
        </p:grpSpPr>
        <p:grpSp>
          <p:nvGrpSpPr>
            <p:cNvPr id="1958" name="Google Shape;1958;p59"/>
            <p:cNvGrpSpPr/>
            <p:nvPr/>
          </p:nvGrpSpPr>
          <p:grpSpPr>
            <a:xfrm>
              <a:off x="885091" y="1796275"/>
              <a:ext cx="3119834" cy="637500"/>
              <a:chOff x="885091" y="1796275"/>
              <a:chExt cx="3119834" cy="637500"/>
            </a:xfrm>
          </p:grpSpPr>
          <p:sp>
            <p:nvSpPr>
              <p:cNvPr id="1959" name="Google Shape;1959;p59"/>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Conclusion of best hyperparameters</a:t>
                </a:r>
                <a:endParaRPr sz="1000">
                  <a:solidFill>
                    <a:schemeClr val="lt1"/>
                  </a:solidFill>
                  <a:latin typeface="Roboto"/>
                  <a:ea typeface="Roboto"/>
                  <a:cs typeface="Roboto"/>
                  <a:sym typeface="Roboto"/>
                </a:endParaRPr>
              </a:p>
            </p:txBody>
          </p:sp>
          <p:sp>
            <p:nvSpPr>
              <p:cNvPr id="1960" name="Google Shape;1960;p59"/>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61" name="Google Shape;1961;p59"/>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62" name="Google Shape;1962;p59"/>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63" name="Google Shape;1963;p59"/>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64" name="Google Shape;1964;p59"/>
          <p:cNvSpPr txBox="1"/>
          <p:nvPr/>
        </p:nvSpPr>
        <p:spPr>
          <a:xfrm>
            <a:off x="1607500" y="1094775"/>
            <a:ext cx="12840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GB">
                <a:solidFill>
                  <a:schemeClr val="dk1"/>
                </a:solidFill>
                <a:latin typeface="Anaheim"/>
                <a:ea typeface="Anaheim"/>
                <a:cs typeface="Anaheim"/>
                <a:sym typeface="Anaheim"/>
              </a:rPr>
              <a:t>Before tuning</a:t>
            </a:r>
            <a:endParaRPr>
              <a:solidFill>
                <a:schemeClr val="dk1"/>
              </a:solidFill>
              <a:latin typeface="Anaheim"/>
              <a:ea typeface="Anaheim"/>
              <a:cs typeface="Anaheim"/>
              <a:sym typeface="Anaheim"/>
            </a:endParaRPr>
          </a:p>
        </p:txBody>
      </p:sp>
      <p:sp>
        <p:nvSpPr>
          <p:cNvPr id="1965" name="Google Shape;1965;p59"/>
          <p:cNvSpPr txBox="1"/>
          <p:nvPr/>
        </p:nvSpPr>
        <p:spPr>
          <a:xfrm>
            <a:off x="6281313" y="1094775"/>
            <a:ext cx="12840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GB">
                <a:solidFill>
                  <a:schemeClr val="dk1"/>
                </a:solidFill>
                <a:latin typeface="Anaheim"/>
                <a:ea typeface="Anaheim"/>
                <a:cs typeface="Anaheim"/>
                <a:sym typeface="Anaheim"/>
              </a:rPr>
              <a:t>After Tuning</a:t>
            </a:r>
            <a:endParaRPr>
              <a:solidFill>
                <a:schemeClr val="dk1"/>
              </a:solidFill>
              <a:latin typeface="Anaheim"/>
              <a:ea typeface="Anaheim"/>
              <a:cs typeface="Anaheim"/>
              <a:sym typeface="Anaheim"/>
            </a:endParaRPr>
          </a:p>
        </p:txBody>
      </p:sp>
      <p:cxnSp>
        <p:nvCxnSpPr>
          <p:cNvPr id="1966" name="Google Shape;1966;p59"/>
          <p:cNvCxnSpPr/>
          <p:nvPr/>
        </p:nvCxnSpPr>
        <p:spPr>
          <a:xfrm rot="10800000">
            <a:off x="4542150" y="1094775"/>
            <a:ext cx="41100" cy="3898500"/>
          </a:xfrm>
          <a:prstGeom prst="straightConnector1">
            <a:avLst/>
          </a:prstGeom>
          <a:noFill/>
          <a:ln cap="flat" cmpd="sng" w="19050">
            <a:solidFill>
              <a:srgbClr val="EB7DFF"/>
            </a:solidFill>
            <a:prstDash val="solid"/>
            <a:round/>
            <a:headEnd len="med" w="med" type="oval"/>
            <a:tailEnd len="med" w="med" type="oval"/>
          </a:ln>
        </p:spPr>
      </p:cxnSp>
      <p:pic>
        <p:nvPicPr>
          <p:cNvPr id="1967" name="Google Shape;1967;p59"/>
          <p:cNvPicPr preferRelativeResize="0"/>
          <p:nvPr/>
        </p:nvPicPr>
        <p:blipFill>
          <a:blip r:embed="rId3">
            <a:alphaModFix/>
          </a:blip>
          <a:stretch>
            <a:fillRect/>
          </a:stretch>
        </p:blipFill>
        <p:spPr>
          <a:xfrm>
            <a:off x="152400" y="2649199"/>
            <a:ext cx="4237351" cy="2166763"/>
          </a:xfrm>
          <a:prstGeom prst="rect">
            <a:avLst/>
          </a:prstGeom>
          <a:noFill/>
          <a:ln>
            <a:noFill/>
          </a:ln>
        </p:spPr>
      </p:pic>
      <p:pic>
        <p:nvPicPr>
          <p:cNvPr id="1968" name="Google Shape;1968;p59"/>
          <p:cNvPicPr preferRelativeResize="0"/>
          <p:nvPr/>
        </p:nvPicPr>
        <p:blipFill>
          <a:blip r:embed="rId4">
            <a:alphaModFix/>
          </a:blip>
          <a:stretch>
            <a:fillRect/>
          </a:stretch>
        </p:blipFill>
        <p:spPr>
          <a:xfrm>
            <a:off x="4735650" y="2691075"/>
            <a:ext cx="4255950" cy="2117998"/>
          </a:xfrm>
          <a:prstGeom prst="rect">
            <a:avLst/>
          </a:prstGeom>
          <a:noFill/>
          <a:ln>
            <a:noFill/>
          </a:ln>
        </p:spPr>
      </p:pic>
      <p:pic>
        <p:nvPicPr>
          <p:cNvPr id="1969" name="Google Shape;1969;p59"/>
          <p:cNvPicPr preferRelativeResize="0"/>
          <p:nvPr/>
        </p:nvPicPr>
        <p:blipFill>
          <a:blip r:embed="rId5">
            <a:alphaModFix/>
          </a:blip>
          <a:stretch>
            <a:fillRect/>
          </a:stretch>
        </p:blipFill>
        <p:spPr>
          <a:xfrm>
            <a:off x="266130" y="1872000"/>
            <a:ext cx="4009896" cy="424500"/>
          </a:xfrm>
          <a:prstGeom prst="rect">
            <a:avLst/>
          </a:prstGeom>
          <a:noFill/>
          <a:ln>
            <a:noFill/>
          </a:ln>
        </p:spPr>
      </p:pic>
      <p:pic>
        <p:nvPicPr>
          <p:cNvPr id="1970" name="Google Shape;1970;p59"/>
          <p:cNvPicPr preferRelativeResize="0"/>
          <p:nvPr/>
        </p:nvPicPr>
        <p:blipFill>
          <a:blip r:embed="rId6">
            <a:alphaModFix/>
          </a:blip>
          <a:stretch>
            <a:fillRect/>
          </a:stretch>
        </p:blipFill>
        <p:spPr>
          <a:xfrm>
            <a:off x="5039312" y="1916250"/>
            <a:ext cx="3648626" cy="377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grpSp>
        <p:nvGrpSpPr>
          <p:cNvPr id="1975" name="Google Shape;1975;p60"/>
          <p:cNvGrpSpPr/>
          <p:nvPr/>
        </p:nvGrpSpPr>
        <p:grpSpPr>
          <a:xfrm>
            <a:off x="862112" y="333169"/>
            <a:ext cx="7161105" cy="630473"/>
            <a:chOff x="885091" y="1796275"/>
            <a:chExt cx="3134100" cy="699903"/>
          </a:xfrm>
        </p:grpSpPr>
        <p:grpSp>
          <p:nvGrpSpPr>
            <p:cNvPr id="1976" name="Google Shape;1976;p60"/>
            <p:cNvGrpSpPr/>
            <p:nvPr/>
          </p:nvGrpSpPr>
          <p:grpSpPr>
            <a:xfrm>
              <a:off x="885091" y="1796275"/>
              <a:ext cx="3119834" cy="637500"/>
              <a:chOff x="885091" y="1796275"/>
              <a:chExt cx="3119834" cy="637500"/>
            </a:xfrm>
          </p:grpSpPr>
          <p:sp>
            <p:nvSpPr>
              <p:cNvPr id="1977" name="Google Shape;1977;p60"/>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Conclusion of project</a:t>
                </a:r>
                <a:endParaRPr sz="1000">
                  <a:solidFill>
                    <a:schemeClr val="lt1"/>
                  </a:solidFill>
                  <a:latin typeface="Roboto"/>
                  <a:ea typeface="Roboto"/>
                  <a:cs typeface="Roboto"/>
                  <a:sym typeface="Roboto"/>
                </a:endParaRPr>
              </a:p>
            </p:txBody>
          </p:sp>
          <p:sp>
            <p:nvSpPr>
              <p:cNvPr id="1978" name="Google Shape;1978;p60"/>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79" name="Google Shape;1979;p60"/>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80" name="Google Shape;1980;p60"/>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981" name="Google Shape;1981;p60"/>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982" name="Google Shape;1982;p60"/>
          <p:cNvSpPr txBox="1"/>
          <p:nvPr/>
        </p:nvSpPr>
        <p:spPr>
          <a:xfrm>
            <a:off x="3590750" y="1660500"/>
            <a:ext cx="5506200" cy="18225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Gradient Boosting Regression helped solve our main problem</a:t>
            </a:r>
            <a:endParaRPr>
              <a:solidFill>
                <a:schemeClr val="dk1"/>
              </a:solidFill>
              <a:latin typeface="Anaheim"/>
              <a:ea typeface="Anaheim"/>
              <a:cs typeface="Anaheim"/>
              <a:sym typeface="Anaheim"/>
            </a:endParaRPr>
          </a:p>
          <a:p>
            <a:pPr indent="-317500" lvl="0" marL="4572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Encountered into some issues</a:t>
            </a:r>
            <a:endParaRPr>
              <a:solidFill>
                <a:schemeClr val="dk1"/>
              </a:solidFill>
              <a:latin typeface="Anaheim"/>
              <a:ea typeface="Anaheim"/>
              <a:cs typeface="Anaheim"/>
              <a:sym typeface="Anaheim"/>
            </a:endParaRPr>
          </a:p>
          <a:p>
            <a:pPr indent="-317500" lvl="0" marL="457200" marR="0" rtl="0" algn="l">
              <a:lnSpc>
                <a:spcPct val="15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Critic_Score is the most important variable</a:t>
            </a:r>
            <a:endParaRPr>
              <a:solidFill>
                <a:schemeClr val="dk1"/>
              </a:solidFill>
              <a:latin typeface="Anaheim"/>
              <a:ea typeface="Anaheim"/>
              <a:cs typeface="Anaheim"/>
              <a:sym typeface="Anaheim"/>
            </a:endParaRPr>
          </a:p>
        </p:txBody>
      </p:sp>
      <p:grpSp>
        <p:nvGrpSpPr>
          <p:cNvPr id="1983" name="Google Shape;1983;p60"/>
          <p:cNvGrpSpPr/>
          <p:nvPr/>
        </p:nvGrpSpPr>
        <p:grpSpPr>
          <a:xfrm>
            <a:off x="275697" y="1173304"/>
            <a:ext cx="3537900" cy="3681776"/>
            <a:chOff x="5032847" y="888966"/>
            <a:chExt cx="3537900" cy="3681776"/>
          </a:xfrm>
        </p:grpSpPr>
        <p:sp>
          <p:nvSpPr>
            <p:cNvPr id="1984" name="Google Shape;1984;p60"/>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5" name="Google Shape;1985;p60"/>
            <p:cNvGrpSpPr/>
            <p:nvPr/>
          </p:nvGrpSpPr>
          <p:grpSpPr>
            <a:xfrm>
              <a:off x="5117540" y="888966"/>
              <a:ext cx="3368830" cy="3591052"/>
              <a:chOff x="5126869" y="785625"/>
              <a:chExt cx="3583481" cy="3819862"/>
            </a:xfrm>
          </p:grpSpPr>
          <p:sp>
            <p:nvSpPr>
              <p:cNvPr id="1986" name="Google Shape;1986;p60"/>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0"/>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0"/>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0"/>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0"/>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0"/>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0"/>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0"/>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277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0"/>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0"/>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0"/>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0"/>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0"/>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0"/>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0"/>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0"/>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0"/>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0"/>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0"/>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0"/>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0"/>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0"/>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0"/>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0"/>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0"/>
              <p:cNvSpPr/>
              <p:nvPr/>
            </p:nvSpPr>
            <p:spPr>
              <a:xfrm>
                <a:off x="6705181" y="2802247"/>
                <a:ext cx="15546" cy="49322"/>
              </a:xfrm>
              <a:custGeom>
                <a:rect b="b" l="l" r="r" t="t"/>
                <a:pathLst>
                  <a:path extrusionOk="0" fill="none" h="2700" w="851">
                    <a:moveTo>
                      <a:pt x="851" y="1"/>
                    </a:moveTo>
                    <a:lnTo>
                      <a:pt x="0" y="269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0"/>
              <p:cNvSpPr/>
              <p:nvPr/>
            </p:nvSpPr>
            <p:spPr>
              <a:xfrm>
                <a:off x="6722736" y="2807654"/>
                <a:ext cx="15546" cy="49322"/>
              </a:xfrm>
              <a:custGeom>
                <a:rect b="b" l="l" r="r" t="t"/>
                <a:pathLst>
                  <a:path extrusionOk="0" fill="none" h="2700" w="851">
                    <a:moveTo>
                      <a:pt x="851" y="0"/>
                    </a:moveTo>
                    <a:lnTo>
                      <a:pt x="1" y="269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0"/>
              <p:cNvSpPr/>
              <p:nvPr/>
            </p:nvSpPr>
            <p:spPr>
              <a:xfrm>
                <a:off x="7825600" y="2836024"/>
                <a:ext cx="16222" cy="49304"/>
              </a:xfrm>
              <a:custGeom>
                <a:rect b="b" l="l" r="r" t="t"/>
                <a:pathLst>
                  <a:path extrusionOk="0" fill="none" h="2699" w="888">
                    <a:moveTo>
                      <a:pt x="888" y="0"/>
                    </a:moveTo>
                    <a:lnTo>
                      <a:pt x="1" y="269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0"/>
              <p:cNvSpPr/>
              <p:nvPr/>
            </p:nvSpPr>
            <p:spPr>
              <a:xfrm>
                <a:off x="7843155" y="2840737"/>
                <a:ext cx="16240" cy="49322"/>
              </a:xfrm>
              <a:custGeom>
                <a:rect b="b" l="l" r="r" t="t"/>
                <a:pathLst>
                  <a:path extrusionOk="0" fill="none" h="2700" w="889">
                    <a:moveTo>
                      <a:pt x="888" y="1"/>
                    </a:moveTo>
                    <a:lnTo>
                      <a:pt x="1" y="270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0"/>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0"/>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0"/>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0"/>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0"/>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0"/>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0"/>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0"/>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0"/>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0"/>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0"/>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0"/>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0"/>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0"/>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0"/>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0"/>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0"/>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0"/>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0"/>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0"/>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0"/>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0"/>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0"/>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0"/>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0"/>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0"/>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0"/>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0"/>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0"/>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0"/>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0"/>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0"/>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0"/>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0"/>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0"/>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0"/>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0"/>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0"/>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0"/>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0"/>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0"/>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0"/>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0"/>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0"/>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0"/>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0"/>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0"/>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0"/>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0"/>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0"/>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0"/>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0"/>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0"/>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0"/>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0"/>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0"/>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0"/>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0"/>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0"/>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0"/>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0"/>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0"/>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0"/>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0"/>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0"/>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0"/>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0"/>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0"/>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0"/>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0"/>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0"/>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0"/>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0"/>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0"/>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0"/>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0"/>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0"/>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0"/>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0"/>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0"/>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0"/>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0"/>
              <p:cNvSpPr/>
              <p:nvPr/>
            </p:nvSpPr>
            <p:spPr>
              <a:xfrm>
                <a:off x="6379655" y="851132"/>
                <a:ext cx="27036" cy="1027912"/>
              </a:xfrm>
              <a:custGeom>
                <a:rect b="b" l="l" r="r" t="t"/>
                <a:pathLst>
                  <a:path extrusionOk="0" fill="none" h="56270" w="1480">
                    <a:moveTo>
                      <a:pt x="1479" y="0"/>
                    </a:moveTo>
                    <a:lnTo>
                      <a:pt x="1" y="5627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0"/>
              <p:cNvSpPr/>
              <p:nvPr/>
            </p:nvSpPr>
            <p:spPr>
              <a:xfrm>
                <a:off x="7204268" y="1530537"/>
                <a:ext cx="24332" cy="322166"/>
              </a:xfrm>
              <a:custGeom>
                <a:rect b="b" l="l" r="r" t="t"/>
                <a:pathLst>
                  <a:path extrusionOk="0" fill="none" h="17636" w="1332">
                    <a:moveTo>
                      <a:pt x="1332" y="1"/>
                    </a:moveTo>
                    <a:lnTo>
                      <a:pt x="1" y="17636"/>
                    </a:lnTo>
                  </a:path>
                </a:pathLst>
              </a:custGeom>
              <a:solidFill>
                <a:srgbClr val="B961EB"/>
              </a:solid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0"/>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0"/>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0"/>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0"/>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0"/>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0"/>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0"/>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0"/>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0"/>
              <p:cNvSpPr/>
              <p:nvPr/>
            </p:nvSpPr>
            <p:spPr>
              <a:xfrm>
                <a:off x="6535659" y="987553"/>
                <a:ext cx="138468" cy="6083"/>
              </a:xfrm>
              <a:custGeom>
                <a:rect b="b" l="l" r="r" t="t"/>
                <a:pathLst>
                  <a:path extrusionOk="0" fill="none" h="333" w="7580">
                    <a:moveTo>
                      <a:pt x="1" y="0"/>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0"/>
              <p:cNvSpPr/>
              <p:nvPr/>
            </p:nvSpPr>
            <p:spPr>
              <a:xfrm>
                <a:off x="6534983" y="1095606"/>
                <a:ext cx="138468" cy="6101"/>
              </a:xfrm>
              <a:custGeom>
                <a:rect b="b" l="l" r="r" t="t"/>
                <a:pathLst>
                  <a:path extrusionOk="0" fill="none" h="334" w="7580">
                    <a:moveTo>
                      <a:pt x="1" y="1"/>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0"/>
              <p:cNvSpPr/>
              <p:nvPr/>
            </p:nvSpPr>
            <p:spPr>
              <a:xfrm>
                <a:off x="6534307" y="1212445"/>
                <a:ext cx="138468" cy="6101"/>
              </a:xfrm>
              <a:custGeom>
                <a:rect b="b" l="l" r="r" t="t"/>
                <a:pathLst>
                  <a:path extrusionOk="0" fill="none" h="334" w="7580">
                    <a:moveTo>
                      <a:pt x="1" y="0"/>
                    </a:moveTo>
                    <a:lnTo>
                      <a:pt x="7580"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0"/>
              <p:cNvSpPr/>
              <p:nvPr/>
            </p:nvSpPr>
            <p:spPr>
              <a:xfrm>
                <a:off x="6520808" y="1331311"/>
                <a:ext cx="138468" cy="6101"/>
              </a:xfrm>
              <a:custGeom>
                <a:rect b="b" l="l" r="r" t="t"/>
                <a:pathLst>
                  <a:path extrusionOk="0" fill="none" h="334" w="7580">
                    <a:moveTo>
                      <a:pt x="0" y="0"/>
                    </a:moveTo>
                    <a:lnTo>
                      <a:pt x="7579" y="333"/>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0"/>
              <p:cNvSpPr/>
              <p:nvPr/>
            </p:nvSpPr>
            <p:spPr>
              <a:xfrm>
                <a:off x="6520132" y="1449502"/>
                <a:ext cx="138468" cy="5407"/>
              </a:xfrm>
              <a:custGeom>
                <a:rect b="b" l="l" r="r" t="t"/>
                <a:pathLst>
                  <a:path extrusionOk="0" fill="none" h="296" w="7580">
                    <a:moveTo>
                      <a:pt x="0" y="0"/>
                    </a:moveTo>
                    <a:lnTo>
                      <a:pt x="7579" y="29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0"/>
              <p:cNvSpPr/>
              <p:nvPr/>
            </p:nvSpPr>
            <p:spPr>
              <a:xfrm>
                <a:off x="6519456" y="1567693"/>
                <a:ext cx="138468" cy="5407"/>
              </a:xfrm>
              <a:custGeom>
                <a:rect b="b" l="l" r="r" t="t"/>
                <a:pathLst>
                  <a:path extrusionOk="0" fill="none" h="296" w="7580">
                    <a:moveTo>
                      <a:pt x="0" y="0"/>
                    </a:moveTo>
                    <a:lnTo>
                      <a:pt x="7579" y="29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0"/>
              <p:cNvSpPr/>
              <p:nvPr/>
            </p:nvSpPr>
            <p:spPr>
              <a:xfrm>
                <a:off x="6518780" y="1687893"/>
                <a:ext cx="138468" cy="6101"/>
              </a:xfrm>
              <a:custGeom>
                <a:rect b="b" l="l" r="r" t="t"/>
                <a:pathLst>
                  <a:path extrusionOk="0" fill="none" h="334" w="7580">
                    <a:moveTo>
                      <a:pt x="1" y="1"/>
                    </a:moveTo>
                    <a:lnTo>
                      <a:pt x="7579" y="334"/>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0"/>
              <p:cNvSpPr/>
              <p:nvPr/>
            </p:nvSpPr>
            <p:spPr>
              <a:xfrm>
                <a:off x="6518104" y="1803380"/>
                <a:ext cx="138468" cy="6101"/>
              </a:xfrm>
              <a:custGeom>
                <a:rect b="b" l="l" r="r" t="t"/>
                <a:pathLst>
                  <a:path extrusionOk="0" fill="none" h="334" w="7580">
                    <a:moveTo>
                      <a:pt x="1" y="1"/>
                    </a:moveTo>
                    <a:lnTo>
                      <a:pt x="7580" y="334"/>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0"/>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0"/>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0"/>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0"/>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0"/>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0"/>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0"/>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0"/>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0"/>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0"/>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0"/>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0"/>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0"/>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0"/>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0"/>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0"/>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0"/>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0"/>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0"/>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0"/>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0"/>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0"/>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0"/>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0"/>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0"/>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0"/>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0"/>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0"/>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0"/>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0"/>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0"/>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0"/>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0"/>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0"/>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0"/>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0"/>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0"/>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0"/>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0"/>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0"/>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0"/>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0"/>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0"/>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0"/>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0"/>
              <p:cNvSpPr/>
              <p:nvPr/>
            </p:nvSpPr>
            <p:spPr>
              <a:xfrm>
                <a:off x="5653649" y="3636999"/>
                <a:ext cx="859066" cy="191151"/>
              </a:xfrm>
              <a:custGeom>
                <a:rect b="b" l="l" r="r" t="t"/>
                <a:pathLst>
                  <a:path extrusionOk="0" fill="none" h="10464" w="47027">
                    <a:moveTo>
                      <a:pt x="0" y="10463"/>
                    </a:moveTo>
                    <a:lnTo>
                      <a:pt x="47027" y="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0"/>
              <p:cNvSpPr/>
              <p:nvPr/>
            </p:nvSpPr>
            <p:spPr>
              <a:xfrm>
                <a:off x="5664445" y="3967933"/>
                <a:ext cx="841529" cy="212067"/>
              </a:xfrm>
              <a:custGeom>
                <a:rect b="b" l="l" r="r" t="t"/>
                <a:pathLst>
                  <a:path extrusionOk="0" fill="none" h="11609" w="46067">
                    <a:moveTo>
                      <a:pt x="1" y="11609"/>
                    </a:moveTo>
                    <a:lnTo>
                      <a:pt x="46066" y="0"/>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0"/>
              <p:cNvSpPr/>
              <p:nvPr/>
            </p:nvSpPr>
            <p:spPr>
              <a:xfrm>
                <a:off x="5649594" y="3495846"/>
                <a:ext cx="6101" cy="1100854"/>
              </a:xfrm>
              <a:custGeom>
                <a:rect b="b" l="l" r="r" t="t"/>
                <a:pathLst>
                  <a:path extrusionOk="0" fill="none" h="60263" w="334">
                    <a:moveTo>
                      <a:pt x="333" y="0"/>
                    </a:moveTo>
                    <a:lnTo>
                      <a:pt x="0" y="60263"/>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0"/>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0"/>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0"/>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0"/>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0"/>
              <p:cNvSpPr/>
              <p:nvPr/>
            </p:nvSpPr>
            <p:spPr>
              <a:xfrm>
                <a:off x="5133610" y="3242585"/>
                <a:ext cx="522085" cy="312703"/>
              </a:xfrm>
              <a:custGeom>
                <a:rect b="b" l="l" r="r" t="t"/>
                <a:pathLst>
                  <a:path extrusionOk="0" fill="none" h="17118" w="28580">
                    <a:moveTo>
                      <a:pt x="1" y="0"/>
                    </a:moveTo>
                    <a:lnTo>
                      <a:pt x="28579" y="17118"/>
                    </a:lnTo>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0"/>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0"/>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0"/>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0"/>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0"/>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0"/>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0"/>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0"/>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0"/>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0"/>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0"/>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0"/>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0"/>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0"/>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0"/>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0"/>
              <p:cNvSpPr/>
              <p:nvPr/>
            </p:nvSpPr>
            <p:spPr>
              <a:xfrm>
                <a:off x="5755618" y="2491590"/>
                <a:ext cx="5425" cy="921888"/>
              </a:xfrm>
              <a:custGeom>
                <a:rect b="b" l="l" r="r" t="t"/>
                <a:pathLst>
                  <a:path extrusionOk="0" fill="none" h="50466" w="297">
                    <a:moveTo>
                      <a:pt x="296" y="0"/>
                    </a:moveTo>
                    <a:lnTo>
                      <a:pt x="1" y="50465"/>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0"/>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0"/>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8325">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0"/>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0"/>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0"/>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0"/>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0"/>
              <p:cNvSpPr/>
              <p:nvPr/>
            </p:nvSpPr>
            <p:spPr>
              <a:xfrm>
                <a:off x="5532079" y="3173698"/>
                <a:ext cx="20953" cy="42563"/>
              </a:xfrm>
              <a:custGeom>
                <a:rect b="b" l="l" r="r" t="t"/>
                <a:pathLst>
                  <a:path extrusionOk="0" fill="none" h="2330" w="1147">
                    <a:moveTo>
                      <a:pt x="0" y="0"/>
                    </a:moveTo>
                    <a:lnTo>
                      <a:pt x="1146"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0"/>
              <p:cNvSpPr/>
              <p:nvPr/>
            </p:nvSpPr>
            <p:spPr>
              <a:xfrm>
                <a:off x="5532079" y="3136560"/>
                <a:ext cx="20277" cy="42563"/>
              </a:xfrm>
              <a:custGeom>
                <a:rect b="b" l="l" r="r" t="t"/>
                <a:pathLst>
                  <a:path extrusionOk="0" fill="none" h="2330" w="1110">
                    <a:moveTo>
                      <a:pt x="0" y="0"/>
                    </a:moveTo>
                    <a:lnTo>
                      <a:pt x="1110" y="2329"/>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0"/>
              <p:cNvSpPr/>
              <p:nvPr/>
            </p:nvSpPr>
            <p:spPr>
              <a:xfrm>
                <a:off x="5531403" y="3098728"/>
                <a:ext cx="20953" cy="42563"/>
              </a:xfrm>
              <a:custGeom>
                <a:rect b="b" l="l" r="r" t="t"/>
                <a:pathLst>
                  <a:path extrusionOk="0" fill="none" h="2330" w="1147">
                    <a:moveTo>
                      <a:pt x="0" y="1"/>
                    </a:moveTo>
                    <a:lnTo>
                      <a:pt x="1147"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0"/>
              <p:cNvSpPr/>
              <p:nvPr/>
            </p:nvSpPr>
            <p:spPr>
              <a:xfrm>
                <a:off x="5530727" y="3060915"/>
                <a:ext cx="20953" cy="43239"/>
              </a:xfrm>
              <a:custGeom>
                <a:rect b="b" l="l" r="r" t="t"/>
                <a:pathLst>
                  <a:path extrusionOk="0" fill="none" h="2367" w="1147">
                    <a:moveTo>
                      <a:pt x="0"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0"/>
              <p:cNvSpPr/>
              <p:nvPr/>
            </p:nvSpPr>
            <p:spPr>
              <a:xfrm>
                <a:off x="5530727" y="3023759"/>
                <a:ext cx="20277" cy="43257"/>
              </a:xfrm>
              <a:custGeom>
                <a:rect b="b" l="l" r="r" t="t"/>
                <a:pathLst>
                  <a:path extrusionOk="0" fill="none" h="2368" w="1110">
                    <a:moveTo>
                      <a:pt x="0" y="1"/>
                    </a:moveTo>
                    <a:lnTo>
                      <a:pt x="1110"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0"/>
              <p:cNvSpPr/>
              <p:nvPr/>
            </p:nvSpPr>
            <p:spPr>
              <a:xfrm>
                <a:off x="5530051" y="2986621"/>
                <a:ext cx="20277" cy="42563"/>
              </a:xfrm>
              <a:custGeom>
                <a:rect b="b" l="l" r="r" t="t"/>
                <a:pathLst>
                  <a:path extrusionOk="0" fill="none" h="2330" w="1110">
                    <a:moveTo>
                      <a:pt x="0" y="1"/>
                    </a:moveTo>
                    <a:lnTo>
                      <a:pt x="1110"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0"/>
              <p:cNvSpPr/>
              <p:nvPr/>
            </p:nvSpPr>
            <p:spPr>
              <a:xfrm>
                <a:off x="5529375" y="2948807"/>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0"/>
              <p:cNvSpPr/>
              <p:nvPr/>
            </p:nvSpPr>
            <p:spPr>
              <a:xfrm>
                <a:off x="5570569" y="3198688"/>
                <a:ext cx="20277" cy="42563"/>
              </a:xfrm>
              <a:custGeom>
                <a:rect b="b" l="l" r="r" t="t"/>
                <a:pathLst>
                  <a:path extrusionOk="0" fill="none" h="2330" w="1110">
                    <a:moveTo>
                      <a:pt x="1" y="0"/>
                    </a:moveTo>
                    <a:lnTo>
                      <a:pt x="1110"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0"/>
              <p:cNvSpPr/>
              <p:nvPr/>
            </p:nvSpPr>
            <p:spPr>
              <a:xfrm>
                <a:off x="5569893" y="3160875"/>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0"/>
              <p:cNvSpPr/>
              <p:nvPr/>
            </p:nvSpPr>
            <p:spPr>
              <a:xfrm>
                <a:off x="5569217" y="3123718"/>
                <a:ext cx="20953" cy="43239"/>
              </a:xfrm>
              <a:custGeom>
                <a:rect b="b" l="l" r="r" t="t"/>
                <a:pathLst>
                  <a:path extrusionOk="0" fill="none" h="2367" w="1147">
                    <a:moveTo>
                      <a:pt x="1" y="1"/>
                    </a:moveTo>
                    <a:lnTo>
                      <a:pt x="1147"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0"/>
              <p:cNvSpPr/>
              <p:nvPr/>
            </p:nvSpPr>
            <p:spPr>
              <a:xfrm>
                <a:off x="5568541" y="3085905"/>
                <a:ext cx="20953" cy="43239"/>
              </a:xfrm>
              <a:custGeom>
                <a:rect b="b" l="l" r="r" t="t"/>
                <a:pathLst>
                  <a:path extrusionOk="0" fill="none" h="2367" w="1147">
                    <a:moveTo>
                      <a:pt x="1" y="0"/>
                    </a:moveTo>
                    <a:lnTo>
                      <a:pt x="1147" y="2366"/>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0"/>
              <p:cNvSpPr/>
              <p:nvPr/>
            </p:nvSpPr>
            <p:spPr>
              <a:xfrm>
                <a:off x="5568541" y="3048749"/>
                <a:ext cx="20277" cy="43239"/>
              </a:xfrm>
              <a:custGeom>
                <a:rect b="b" l="l" r="r" t="t"/>
                <a:pathLst>
                  <a:path extrusionOk="0" fill="none" h="2367" w="1110">
                    <a:moveTo>
                      <a:pt x="1" y="1"/>
                    </a:moveTo>
                    <a:lnTo>
                      <a:pt x="1110" y="2367"/>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0"/>
              <p:cNvSpPr/>
              <p:nvPr/>
            </p:nvSpPr>
            <p:spPr>
              <a:xfrm>
                <a:off x="5567865" y="3011611"/>
                <a:ext cx="20953" cy="42563"/>
              </a:xfrm>
              <a:custGeom>
                <a:rect b="b" l="l" r="r" t="t"/>
                <a:pathLst>
                  <a:path extrusionOk="0" fill="none" h="2330" w="1147">
                    <a:moveTo>
                      <a:pt x="1" y="0"/>
                    </a:moveTo>
                    <a:lnTo>
                      <a:pt x="1147" y="2330"/>
                    </a:lnTo>
                  </a:path>
                </a:pathLst>
              </a:custGeom>
              <a:noFill/>
              <a:ln cap="flat" cmpd="sng" w="5550">
                <a:solidFill>
                  <a:srgbClr val="B961EB"/>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0"/>
              <p:cNvSpPr/>
              <p:nvPr/>
            </p:nvSpPr>
            <p:spPr>
              <a:xfrm>
                <a:off x="5567189" y="2973797"/>
                <a:ext cx="20953" cy="43239"/>
              </a:xfrm>
              <a:custGeom>
                <a:rect b="b" l="l" r="r" t="t"/>
                <a:pathLst>
                  <a:path extrusionOk="0" fill="none" h="2367" w="1147">
                    <a:moveTo>
                      <a:pt x="1" y="0"/>
                    </a:moveTo>
                    <a:lnTo>
                      <a:pt x="1147"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0"/>
              <p:cNvSpPr/>
              <p:nvPr/>
            </p:nvSpPr>
            <p:spPr>
              <a:xfrm>
                <a:off x="5607049" y="3218271"/>
                <a:ext cx="20953" cy="42563"/>
              </a:xfrm>
              <a:custGeom>
                <a:rect b="b" l="l" r="r" t="t"/>
                <a:pathLst>
                  <a:path extrusionOk="0" fill="none" h="2330" w="1147">
                    <a:moveTo>
                      <a:pt x="0" y="1"/>
                    </a:moveTo>
                    <a:lnTo>
                      <a:pt x="1146"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0"/>
              <p:cNvSpPr/>
              <p:nvPr/>
            </p:nvSpPr>
            <p:spPr>
              <a:xfrm>
                <a:off x="5607049" y="3180457"/>
                <a:ext cx="20277" cy="43239"/>
              </a:xfrm>
              <a:custGeom>
                <a:rect b="b" l="l" r="r" t="t"/>
                <a:pathLst>
                  <a:path extrusionOk="0" fill="none" h="2367" w="1110">
                    <a:moveTo>
                      <a:pt x="0" y="0"/>
                    </a:moveTo>
                    <a:lnTo>
                      <a:pt x="1109"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0"/>
              <p:cNvSpPr/>
              <p:nvPr/>
            </p:nvSpPr>
            <p:spPr>
              <a:xfrm>
                <a:off x="5606373" y="3143301"/>
                <a:ext cx="20277" cy="42563"/>
              </a:xfrm>
              <a:custGeom>
                <a:rect b="b" l="l" r="r" t="t"/>
                <a:pathLst>
                  <a:path extrusionOk="0" fill="none" h="2330" w="1110">
                    <a:moveTo>
                      <a:pt x="0" y="1"/>
                    </a:moveTo>
                    <a:lnTo>
                      <a:pt x="1109"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0"/>
              <p:cNvSpPr/>
              <p:nvPr/>
            </p:nvSpPr>
            <p:spPr>
              <a:xfrm>
                <a:off x="5605697" y="3105487"/>
                <a:ext cx="20953" cy="43239"/>
              </a:xfrm>
              <a:custGeom>
                <a:rect b="b" l="l" r="r" t="t"/>
                <a:pathLst>
                  <a:path extrusionOk="0" fill="none" h="2367" w="1147">
                    <a:moveTo>
                      <a:pt x="0" y="0"/>
                    </a:moveTo>
                    <a:lnTo>
                      <a:pt x="1146"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0"/>
              <p:cNvSpPr/>
              <p:nvPr/>
            </p:nvSpPr>
            <p:spPr>
              <a:xfrm>
                <a:off x="5605021" y="3068350"/>
                <a:ext cx="20953" cy="42563"/>
              </a:xfrm>
              <a:custGeom>
                <a:rect b="b" l="l" r="r" t="t"/>
                <a:pathLst>
                  <a:path extrusionOk="0" fill="none" h="2330" w="1147">
                    <a:moveTo>
                      <a:pt x="0" y="0"/>
                    </a:moveTo>
                    <a:lnTo>
                      <a:pt x="1146"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0"/>
              <p:cNvSpPr/>
              <p:nvPr/>
            </p:nvSpPr>
            <p:spPr>
              <a:xfrm>
                <a:off x="5605021" y="3030518"/>
                <a:ext cx="20277" cy="43239"/>
              </a:xfrm>
              <a:custGeom>
                <a:rect b="b" l="l" r="r" t="t"/>
                <a:pathLst>
                  <a:path extrusionOk="0" fill="none" h="2367" w="1110">
                    <a:moveTo>
                      <a:pt x="0" y="1"/>
                    </a:moveTo>
                    <a:lnTo>
                      <a:pt x="1109"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0"/>
              <p:cNvSpPr/>
              <p:nvPr/>
            </p:nvSpPr>
            <p:spPr>
              <a:xfrm>
                <a:off x="5604345" y="2993380"/>
                <a:ext cx="20277" cy="42563"/>
              </a:xfrm>
              <a:custGeom>
                <a:rect b="b" l="l" r="r" t="t"/>
                <a:pathLst>
                  <a:path extrusionOk="0" fill="none" h="2330" w="1110">
                    <a:moveTo>
                      <a:pt x="0" y="0"/>
                    </a:moveTo>
                    <a:lnTo>
                      <a:pt x="1109"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0"/>
              <p:cNvSpPr/>
              <p:nvPr/>
            </p:nvSpPr>
            <p:spPr>
              <a:xfrm>
                <a:off x="5647566" y="3236502"/>
                <a:ext cx="20277" cy="43239"/>
              </a:xfrm>
              <a:custGeom>
                <a:rect b="b" l="l" r="r" t="t"/>
                <a:pathLst>
                  <a:path extrusionOk="0" fill="none" h="2367" w="1110">
                    <a:moveTo>
                      <a:pt x="0" y="1"/>
                    </a:moveTo>
                    <a:lnTo>
                      <a:pt x="1110"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0"/>
              <p:cNvSpPr/>
              <p:nvPr/>
            </p:nvSpPr>
            <p:spPr>
              <a:xfrm>
                <a:off x="5646890" y="3199364"/>
                <a:ext cx="20953" cy="42563"/>
              </a:xfrm>
              <a:custGeom>
                <a:rect b="b" l="l" r="r" t="t"/>
                <a:pathLst>
                  <a:path extrusionOk="0" fill="none" h="2330" w="1147">
                    <a:moveTo>
                      <a:pt x="0" y="0"/>
                    </a:moveTo>
                    <a:lnTo>
                      <a:pt x="1147"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0"/>
              <p:cNvSpPr/>
              <p:nvPr/>
            </p:nvSpPr>
            <p:spPr>
              <a:xfrm>
                <a:off x="5646214" y="3161532"/>
                <a:ext cx="20953" cy="43257"/>
              </a:xfrm>
              <a:custGeom>
                <a:rect b="b" l="l" r="r" t="t"/>
                <a:pathLst>
                  <a:path extrusionOk="0" fill="none" h="2368" w="1147">
                    <a:moveTo>
                      <a:pt x="0" y="1"/>
                    </a:moveTo>
                    <a:lnTo>
                      <a:pt x="1147"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0"/>
              <p:cNvSpPr/>
              <p:nvPr/>
            </p:nvSpPr>
            <p:spPr>
              <a:xfrm>
                <a:off x="5646214" y="3124394"/>
                <a:ext cx="20277" cy="42563"/>
              </a:xfrm>
              <a:custGeom>
                <a:rect b="b" l="l" r="r" t="t"/>
                <a:pathLst>
                  <a:path extrusionOk="0" fill="none" h="2330" w="1110">
                    <a:moveTo>
                      <a:pt x="0" y="1"/>
                    </a:moveTo>
                    <a:lnTo>
                      <a:pt x="1110"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0"/>
              <p:cNvSpPr/>
              <p:nvPr/>
            </p:nvSpPr>
            <p:spPr>
              <a:xfrm>
                <a:off x="5645539" y="3086581"/>
                <a:ext cx="20277" cy="43239"/>
              </a:xfrm>
              <a:custGeom>
                <a:rect b="b" l="l" r="r" t="t"/>
                <a:pathLst>
                  <a:path extrusionOk="0" fill="none" h="2367" w="1110">
                    <a:moveTo>
                      <a:pt x="0" y="0"/>
                    </a:moveTo>
                    <a:lnTo>
                      <a:pt x="1110"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0"/>
              <p:cNvSpPr/>
              <p:nvPr/>
            </p:nvSpPr>
            <p:spPr>
              <a:xfrm>
                <a:off x="5644863" y="3049424"/>
                <a:ext cx="20953" cy="42563"/>
              </a:xfrm>
              <a:custGeom>
                <a:rect b="b" l="l" r="r" t="t"/>
                <a:pathLst>
                  <a:path extrusionOk="0" fill="none" h="2330" w="1147">
                    <a:moveTo>
                      <a:pt x="1" y="1"/>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0"/>
              <p:cNvSpPr/>
              <p:nvPr/>
            </p:nvSpPr>
            <p:spPr>
              <a:xfrm>
                <a:off x="5644187" y="3012287"/>
                <a:ext cx="20953" cy="42563"/>
              </a:xfrm>
              <a:custGeom>
                <a:rect b="b" l="l" r="r" t="t"/>
                <a:pathLst>
                  <a:path extrusionOk="0" fill="none" h="2330" w="1147">
                    <a:moveTo>
                      <a:pt x="1" y="0"/>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0"/>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0"/>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0"/>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0"/>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0"/>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0"/>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rgbClr val="000000"/>
              </a:solidFill>
              <a:ln cap="flat" cmpd="sng" w="9525">
                <a:solidFill>
                  <a:srgbClr val="B961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0"/>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0"/>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0"/>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0"/>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0"/>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0"/>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0"/>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0"/>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0"/>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0"/>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0"/>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0"/>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0"/>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0"/>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0"/>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0"/>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0"/>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0"/>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0"/>
              <p:cNvSpPr/>
              <p:nvPr/>
            </p:nvSpPr>
            <p:spPr>
              <a:xfrm>
                <a:off x="7229934" y="3722089"/>
                <a:ext cx="35147" cy="41887"/>
              </a:xfrm>
              <a:custGeom>
                <a:rect b="b" l="l" r="r" t="t"/>
                <a:pathLst>
                  <a:path extrusionOk="0" fill="none" h="2293" w="1924">
                    <a:moveTo>
                      <a:pt x="1" y="1"/>
                    </a:moveTo>
                    <a:lnTo>
                      <a:pt x="1923" y="2293"/>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0"/>
              <p:cNvSpPr/>
              <p:nvPr/>
            </p:nvSpPr>
            <p:spPr>
              <a:xfrm>
                <a:off x="7256951" y="3702506"/>
                <a:ext cx="8787" cy="40536"/>
              </a:xfrm>
              <a:custGeom>
                <a:rect b="b" l="l" r="r" t="t"/>
                <a:pathLst>
                  <a:path extrusionOk="0" fill="none" h="2219" w="481">
                    <a:moveTo>
                      <a:pt x="0" y="1"/>
                    </a:moveTo>
                    <a:lnTo>
                      <a:pt x="481" y="2219"/>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0"/>
              <p:cNvSpPr/>
              <p:nvPr/>
            </p:nvSpPr>
            <p:spPr>
              <a:xfrm>
                <a:off x="7276534" y="3713996"/>
                <a:ext cx="2046" cy="41211"/>
              </a:xfrm>
              <a:custGeom>
                <a:rect b="b" l="l" r="r" t="t"/>
                <a:pathLst>
                  <a:path extrusionOk="0" fill="none" h="2256" w="112">
                    <a:moveTo>
                      <a:pt x="111" y="0"/>
                    </a:moveTo>
                    <a:lnTo>
                      <a:pt x="1" y="2255"/>
                    </a:ln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0"/>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5550">
                <a:solidFill>
                  <a:srgbClr val="5C2FD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0"/>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0"/>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0"/>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0"/>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0"/>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0"/>
              <p:cNvSpPr/>
              <p:nvPr/>
            </p:nvSpPr>
            <p:spPr>
              <a:xfrm>
                <a:off x="7375817" y="3060266"/>
                <a:ext cx="16886" cy="57414"/>
              </a:xfrm>
              <a:custGeom>
                <a:rect b="b" l="l" r="r" t="t"/>
                <a:pathLst>
                  <a:path extrusionOk="0" fill="none" h="777" w="925">
                    <a:moveTo>
                      <a:pt x="0" y="0"/>
                    </a:moveTo>
                    <a:cubicBezTo>
                      <a:pt x="222" y="333"/>
                      <a:pt x="740" y="407"/>
                      <a:pt x="924" y="777"/>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0"/>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0"/>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0"/>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0"/>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rgbClr val="FFFFFF"/>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0"/>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0"/>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0"/>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0"/>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0"/>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0"/>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0"/>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0"/>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0"/>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0"/>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0"/>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0"/>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0"/>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0"/>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0"/>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0"/>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0"/>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0"/>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0"/>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0"/>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0"/>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cxnSp>
        <p:nvCxnSpPr>
          <p:cNvPr id="597" name="Google Shape;597;p32"/>
          <p:cNvCxnSpPr>
            <a:endCxn id="598" idx="1"/>
          </p:cNvCxnSpPr>
          <p:nvPr/>
        </p:nvCxnSpPr>
        <p:spPr>
          <a:xfrm flipH="1" rot="10800000">
            <a:off x="2111303" y="1360113"/>
            <a:ext cx="1237200" cy="480300"/>
          </a:xfrm>
          <a:prstGeom prst="straightConnector1">
            <a:avLst/>
          </a:prstGeom>
          <a:noFill/>
          <a:ln cap="flat" cmpd="sng" w="19050">
            <a:solidFill>
              <a:srgbClr val="EB7DFF"/>
            </a:solidFill>
            <a:prstDash val="solid"/>
            <a:round/>
            <a:headEnd len="med" w="med" type="none"/>
            <a:tailEnd len="med" w="med" type="diamond"/>
          </a:ln>
        </p:spPr>
      </p:cxnSp>
      <p:sp>
        <p:nvSpPr>
          <p:cNvPr id="598" name="Google Shape;598;p32"/>
          <p:cNvSpPr txBox="1"/>
          <p:nvPr/>
        </p:nvSpPr>
        <p:spPr>
          <a:xfrm>
            <a:off x="3348503" y="1143363"/>
            <a:ext cx="23925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E400"/>
                </a:solidFill>
                <a:latin typeface="Press Start 2P"/>
                <a:ea typeface="Press Start 2P"/>
                <a:cs typeface="Press Start 2P"/>
                <a:sym typeface="Press Start 2P"/>
              </a:rPr>
              <a:t>Dataset 1: </a:t>
            </a:r>
            <a:endParaRPr sz="1600">
              <a:solidFill>
                <a:srgbClr val="FFE400"/>
              </a:solidFill>
              <a:latin typeface="Press Start 2P"/>
              <a:ea typeface="Press Start 2P"/>
              <a:cs typeface="Press Start 2P"/>
              <a:sym typeface="Press Start 2P"/>
            </a:endParaRPr>
          </a:p>
        </p:txBody>
      </p:sp>
      <p:sp>
        <p:nvSpPr>
          <p:cNvPr id="599" name="Google Shape;599;p32"/>
          <p:cNvSpPr txBox="1"/>
          <p:nvPr/>
        </p:nvSpPr>
        <p:spPr>
          <a:xfrm>
            <a:off x="3464258" y="1413838"/>
            <a:ext cx="3231600" cy="408600"/>
          </a:xfrm>
          <a:prstGeom prst="rect">
            <a:avLst/>
          </a:prstGeom>
          <a:noFill/>
          <a:ln>
            <a:noFill/>
          </a:ln>
        </p:spPr>
        <p:txBody>
          <a:bodyPr anchorCtr="0" anchor="ctr" bIns="91425" lIns="91425" spcFirstLastPara="1" rIns="91425" wrap="square" tIns="91425">
            <a:noAutofit/>
          </a:bodyPr>
          <a:lstStyle/>
          <a:p>
            <a:pPr indent="0" lvl="0" marL="0" rtl="0" algn="l">
              <a:spcBef>
                <a:spcPts val="1900"/>
              </a:spcBef>
              <a:spcAft>
                <a:spcPts val="1900"/>
              </a:spcAft>
              <a:buNone/>
            </a:pPr>
            <a:r>
              <a:rPr lang="en-GB" sz="1200" u="sng">
                <a:solidFill>
                  <a:schemeClr val="dk1"/>
                </a:solidFill>
                <a:hlinkClick r:id="rId3">
                  <a:extLst>
                    <a:ext uri="{A12FA001-AC4F-418D-AE19-62706E023703}">
                      <ahyp:hlinkClr val="tx"/>
                    </a:ext>
                  </a:extLst>
                </a:hlinkClick>
              </a:rPr>
              <a:t>Video Game Sales with Ratings | Kaggle</a:t>
            </a:r>
            <a:endParaRPr u="sng">
              <a:solidFill>
                <a:schemeClr val="dk1"/>
              </a:solidFill>
              <a:latin typeface="Anaheim"/>
              <a:ea typeface="Anaheim"/>
              <a:cs typeface="Anaheim"/>
              <a:sym typeface="Anaheim"/>
            </a:endParaRPr>
          </a:p>
        </p:txBody>
      </p:sp>
      <p:cxnSp>
        <p:nvCxnSpPr>
          <p:cNvPr id="600" name="Google Shape;600;p32"/>
          <p:cNvCxnSpPr>
            <a:endCxn id="601" idx="1"/>
          </p:cNvCxnSpPr>
          <p:nvPr/>
        </p:nvCxnSpPr>
        <p:spPr>
          <a:xfrm>
            <a:off x="2140403" y="2141375"/>
            <a:ext cx="1208100" cy="255000"/>
          </a:xfrm>
          <a:prstGeom prst="straightConnector1">
            <a:avLst/>
          </a:prstGeom>
          <a:noFill/>
          <a:ln cap="flat" cmpd="sng" w="19050">
            <a:solidFill>
              <a:srgbClr val="EB7DFF"/>
            </a:solidFill>
            <a:prstDash val="solid"/>
            <a:round/>
            <a:headEnd len="med" w="med" type="none"/>
            <a:tailEnd len="med" w="med" type="diamond"/>
          </a:ln>
        </p:spPr>
      </p:cxnSp>
      <p:grpSp>
        <p:nvGrpSpPr>
          <p:cNvPr id="602" name="Google Shape;602;p32"/>
          <p:cNvGrpSpPr/>
          <p:nvPr/>
        </p:nvGrpSpPr>
        <p:grpSpPr>
          <a:xfrm>
            <a:off x="1219499" y="1177092"/>
            <a:ext cx="1572897" cy="1557509"/>
            <a:chOff x="713100" y="1292800"/>
            <a:chExt cx="2335754" cy="2557906"/>
          </a:xfrm>
        </p:grpSpPr>
        <p:sp>
          <p:nvSpPr>
            <p:cNvPr id="603" name="Google Shape;603;p32"/>
            <p:cNvSpPr/>
            <p:nvPr/>
          </p:nvSpPr>
          <p:spPr>
            <a:xfrm>
              <a:off x="713100" y="1292800"/>
              <a:ext cx="2335754" cy="2557906"/>
            </a:xfrm>
            <a:custGeom>
              <a:rect b="b" l="l" r="r" t="t"/>
              <a:pathLst>
                <a:path extrusionOk="0" h="33184" w="30302">
                  <a:moveTo>
                    <a:pt x="15139" y="0"/>
                  </a:moveTo>
                  <a:cubicBezTo>
                    <a:pt x="11981" y="0"/>
                    <a:pt x="8948" y="978"/>
                    <a:pt x="6367" y="2807"/>
                  </a:cubicBezTo>
                  <a:cubicBezTo>
                    <a:pt x="5790" y="3233"/>
                    <a:pt x="5214" y="3709"/>
                    <a:pt x="4662" y="4211"/>
                  </a:cubicBezTo>
                  <a:cubicBezTo>
                    <a:pt x="4362" y="4511"/>
                    <a:pt x="4086" y="4812"/>
                    <a:pt x="3785" y="5113"/>
                  </a:cubicBezTo>
                  <a:lnTo>
                    <a:pt x="2607" y="5113"/>
                  </a:lnTo>
                  <a:cubicBezTo>
                    <a:pt x="2507" y="5088"/>
                    <a:pt x="2382" y="5063"/>
                    <a:pt x="2281" y="5063"/>
                  </a:cubicBezTo>
                  <a:cubicBezTo>
                    <a:pt x="1905" y="5063"/>
                    <a:pt x="1554" y="5263"/>
                    <a:pt x="1354" y="5589"/>
                  </a:cubicBezTo>
                  <a:cubicBezTo>
                    <a:pt x="1229" y="5840"/>
                    <a:pt x="1179" y="6115"/>
                    <a:pt x="1254" y="6391"/>
                  </a:cubicBezTo>
                  <a:cubicBezTo>
                    <a:pt x="1254" y="6416"/>
                    <a:pt x="1279" y="6441"/>
                    <a:pt x="1279" y="6441"/>
                  </a:cubicBezTo>
                  <a:lnTo>
                    <a:pt x="1279" y="9073"/>
                  </a:lnTo>
                  <a:cubicBezTo>
                    <a:pt x="1078" y="9524"/>
                    <a:pt x="903" y="9975"/>
                    <a:pt x="752" y="10401"/>
                  </a:cubicBezTo>
                  <a:cubicBezTo>
                    <a:pt x="727" y="10501"/>
                    <a:pt x="702" y="10577"/>
                    <a:pt x="677" y="10677"/>
                  </a:cubicBezTo>
                  <a:cubicBezTo>
                    <a:pt x="627" y="10852"/>
                    <a:pt x="577" y="11028"/>
                    <a:pt x="527" y="11203"/>
                  </a:cubicBezTo>
                  <a:cubicBezTo>
                    <a:pt x="477" y="11379"/>
                    <a:pt x="427" y="11579"/>
                    <a:pt x="377" y="11805"/>
                  </a:cubicBezTo>
                  <a:lnTo>
                    <a:pt x="351" y="11880"/>
                  </a:lnTo>
                  <a:cubicBezTo>
                    <a:pt x="301" y="12080"/>
                    <a:pt x="276" y="12281"/>
                    <a:pt x="226" y="12481"/>
                  </a:cubicBezTo>
                  <a:lnTo>
                    <a:pt x="226" y="12531"/>
                  </a:lnTo>
                  <a:cubicBezTo>
                    <a:pt x="151" y="12958"/>
                    <a:pt x="101" y="13359"/>
                    <a:pt x="51" y="13785"/>
                  </a:cubicBezTo>
                  <a:cubicBezTo>
                    <a:pt x="51" y="13785"/>
                    <a:pt x="51" y="13985"/>
                    <a:pt x="51" y="13985"/>
                  </a:cubicBezTo>
                  <a:cubicBezTo>
                    <a:pt x="51" y="13985"/>
                    <a:pt x="26" y="14035"/>
                    <a:pt x="26" y="14035"/>
                  </a:cubicBezTo>
                  <a:cubicBezTo>
                    <a:pt x="26" y="14161"/>
                    <a:pt x="26" y="14286"/>
                    <a:pt x="26" y="14386"/>
                  </a:cubicBezTo>
                  <a:cubicBezTo>
                    <a:pt x="1" y="14637"/>
                    <a:pt x="1" y="14887"/>
                    <a:pt x="1" y="15163"/>
                  </a:cubicBezTo>
                  <a:lnTo>
                    <a:pt x="1" y="32181"/>
                  </a:lnTo>
                  <a:cubicBezTo>
                    <a:pt x="1" y="32732"/>
                    <a:pt x="452" y="33183"/>
                    <a:pt x="978" y="33183"/>
                  </a:cubicBezTo>
                  <a:lnTo>
                    <a:pt x="29324" y="33183"/>
                  </a:lnTo>
                  <a:cubicBezTo>
                    <a:pt x="29850" y="33183"/>
                    <a:pt x="30302" y="32732"/>
                    <a:pt x="30302" y="32181"/>
                  </a:cubicBezTo>
                  <a:lnTo>
                    <a:pt x="30302" y="15163"/>
                  </a:lnTo>
                  <a:cubicBezTo>
                    <a:pt x="30302" y="15013"/>
                    <a:pt x="30302" y="14887"/>
                    <a:pt x="30302" y="14762"/>
                  </a:cubicBezTo>
                  <a:cubicBezTo>
                    <a:pt x="30302" y="14511"/>
                    <a:pt x="30276" y="14286"/>
                    <a:pt x="30276" y="14085"/>
                  </a:cubicBezTo>
                  <a:cubicBezTo>
                    <a:pt x="30251" y="14010"/>
                    <a:pt x="30251" y="13960"/>
                    <a:pt x="30251" y="13885"/>
                  </a:cubicBezTo>
                  <a:cubicBezTo>
                    <a:pt x="30251" y="13810"/>
                    <a:pt x="30226" y="13734"/>
                    <a:pt x="30226" y="13684"/>
                  </a:cubicBezTo>
                  <a:cubicBezTo>
                    <a:pt x="30226" y="13609"/>
                    <a:pt x="30226" y="13534"/>
                    <a:pt x="30201" y="13484"/>
                  </a:cubicBezTo>
                  <a:cubicBezTo>
                    <a:pt x="30201" y="13384"/>
                    <a:pt x="30176" y="13283"/>
                    <a:pt x="30176" y="13183"/>
                  </a:cubicBezTo>
                  <a:cubicBezTo>
                    <a:pt x="30176" y="13108"/>
                    <a:pt x="30151" y="13008"/>
                    <a:pt x="30151" y="12932"/>
                  </a:cubicBezTo>
                  <a:cubicBezTo>
                    <a:pt x="30126" y="12882"/>
                    <a:pt x="30126" y="12832"/>
                    <a:pt x="30126" y="12807"/>
                  </a:cubicBezTo>
                  <a:lnTo>
                    <a:pt x="30126" y="12757"/>
                  </a:lnTo>
                  <a:cubicBezTo>
                    <a:pt x="30101" y="12732"/>
                    <a:pt x="30101" y="12707"/>
                    <a:pt x="30101" y="12682"/>
                  </a:cubicBezTo>
                  <a:cubicBezTo>
                    <a:pt x="30076" y="12582"/>
                    <a:pt x="30076" y="12506"/>
                    <a:pt x="30051" y="12406"/>
                  </a:cubicBezTo>
                  <a:cubicBezTo>
                    <a:pt x="30051" y="12406"/>
                    <a:pt x="30051" y="12331"/>
                    <a:pt x="30051" y="12331"/>
                  </a:cubicBezTo>
                  <a:cubicBezTo>
                    <a:pt x="30026" y="12281"/>
                    <a:pt x="30026" y="12231"/>
                    <a:pt x="30001" y="12181"/>
                  </a:cubicBezTo>
                  <a:cubicBezTo>
                    <a:pt x="30001" y="12105"/>
                    <a:pt x="29976" y="12030"/>
                    <a:pt x="29976" y="11980"/>
                  </a:cubicBezTo>
                  <a:cubicBezTo>
                    <a:pt x="29926" y="11780"/>
                    <a:pt x="29875" y="11604"/>
                    <a:pt x="29850" y="11429"/>
                  </a:cubicBezTo>
                  <a:cubicBezTo>
                    <a:pt x="29825" y="11354"/>
                    <a:pt x="29800" y="11253"/>
                    <a:pt x="29775" y="11178"/>
                  </a:cubicBezTo>
                  <a:cubicBezTo>
                    <a:pt x="29775" y="11178"/>
                    <a:pt x="29700" y="10927"/>
                    <a:pt x="29700" y="10927"/>
                  </a:cubicBezTo>
                  <a:cubicBezTo>
                    <a:pt x="29700" y="10877"/>
                    <a:pt x="29625" y="10677"/>
                    <a:pt x="29625" y="10677"/>
                  </a:cubicBezTo>
                  <a:cubicBezTo>
                    <a:pt x="29625" y="10652"/>
                    <a:pt x="29625" y="10652"/>
                    <a:pt x="29625" y="10627"/>
                  </a:cubicBezTo>
                  <a:cubicBezTo>
                    <a:pt x="29575" y="10526"/>
                    <a:pt x="29550" y="10401"/>
                    <a:pt x="29499" y="10301"/>
                  </a:cubicBezTo>
                  <a:cubicBezTo>
                    <a:pt x="29474" y="10201"/>
                    <a:pt x="29449" y="10125"/>
                    <a:pt x="29424" y="10050"/>
                  </a:cubicBezTo>
                  <a:cubicBezTo>
                    <a:pt x="29399" y="9975"/>
                    <a:pt x="29374" y="9925"/>
                    <a:pt x="29349" y="9875"/>
                  </a:cubicBezTo>
                  <a:cubicBezTo>
                    <a:pt x="29274" y="9674"/>
                    <a:pt x="29199" y="9499"/>
                    <a:pt x="29149" y="9323"/>
                  </a:cubicBezTo>
                  <a:cubicBezTo>
                    <a:pt x="29124" y="9248"/>
                    <a:pt x="29073" y="9173"/>
                    <a:pt x="29048" y="9098"/>
                  </a:cubicBezTo>
                  <a:cubicBezTo>
                    <a:pt x="28973" y="8947"/>
                    <a:pt x="28923" y="8797"/>
                    <a:pt x="28823" y="8647"/>
                  </a:cubicBezTo>
                  <a:lnTo>
                    <a:pt x="28898" y="6491"/>
                  </a:lnTo>
                  <a:cubicBezTo>
                    <a:pt x="28898" y="6466"/>
                    <a:pt x="28898" y="6441"/>
                    <a:pt x="28898" y="6416"/>
                  </a:cubicBezTo>
                  <a:cubicBezTo>
                    <a:pt x="28998" y="6166"/>
                    <a:pt x="28973" y="5865"/>
                    <a:pt x="28823" y="5614"/>
                  </a:cubicBezTo>
                  <a:cubicBezTo>
                    <a:pt x="28647" y="5288"/>
                    <a:pt x="28296" y="5063"/>
                    <a:pt x="27895" y="5063"/>
                  </a:cubicBezTo>
                  <a:cubicBezTo>
                    <a:pt x="27795" y="5063"/>
                    <a:pt x="27670" y="5088"/>
                    <a:pt x="27570" y="5113"/>
                  </a:cubicBezTo>
                  <a:lnTo>
                    <a:pt x="26517" y="5113"/>
                  </a:lnTo>
                  <a:cubicBezTo>
                    <a:pt x="26417" y="5013"/>
                    <a:pt x="26317" y="4912"/>
                    <a:pt x="26216" y="4812"/>
                  </a:cubicBezTo>
                  <a:cubicBezTo>
                    <a:pt x="26166" y="4762"/>
                    <a:pt x="26116" y="4687"/>
                    <a:pt x="26066" y="4637"/>
                  </a:cubicBezTo>
                  <a:cubicBezTo>
                    <a:pt x="25991" y="4561"/>
                    <a:pt x="25941" y="4511"/>
                    <a:pt x="25865" y="4436"/>
                  </a:cubicBezTo>
                  <a:cubicBezTo>
                    <a:pt x="25715" y="4311"/>
                    <a:pt x="25590" y="4186"/>
                    <a:pt x="25489" y="4060"/>
                  </a:cubicBezTo>
                  <a:cubicBezTo>
                    <a:pt x="25414" y="4010"/>
                    <a:pt x="25339" y="3935"/>
                    <a:pt x="25264" y="3860"/>
                  </a:cubicBezTo>
                  <a:cubicBezTo>
                    <a:pt x="22482" y="1379"/>
                    <a:pt x="18898" y="0"/>
                    <a:pt x="15139" y="0"/>
                  </a:cubicBezTo>
                  <a:close/>
                </a:path>
              </a:pathLst>
            </a:custGeom>
            <a:solidFill>
              <a:srgbClr val="FFFFFF"/>
            </a:solidFill>
            <a:ln>
              <a:noFill/>
            </a:ln>
            <a:effectLst>
              <a:outerShdw rotWithShape="0" algn="bl" dir="3540000" dist="47625">
                <a:srgbClr val="21262A">
                  <a:alpha val="1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801975" y="1370036"/>
              <a:ext cx="2183131" cy="2403355"/>
            </a:xfrm>
            <a:custGeom>
              <a:rect b="b" l="l" r="r" t="t"/>
              <a:pathLst>
                <a:path extrusionOk="0" h="31179" w="28322">
                  <a:moveTo>
                    <a:pt x="14161" y="1"/>
                  </a:moveTo>
                  <a:cubicBezTo>
                    <a:pt x="11103" y="1"/>
                    <a:pt x="8271" y="953"/>
                    <a:pt x="5965" y="2607"/>
                  </a:cubicBezTo>
                  <a:cubicBezTo>
                    <a:pt x="5389" y="3008"/>
                    <a:pt x="4863" y="3459"/>
                    <a:pt x="4361" y="3935"/>
                  </a:cubicBezTo>
                  <a:cubicBezTo>
                    <a:pt x="3384" y="4863"/>
                    <a:pt x="2532" y="5940"/>
                    <a:pt x="1855" y="7118"/>
                  </a:cubicBezTo>
                  <a:cubicBezTo>
                    <a:pt x="1404" y="7945"/>
                    <a:pt x="1003" y="8823"/>
                    <a:pt x="702" y="9725"/>
                  </a:cubicBezTo>
                  <a:cubicBezTo>
                    <a:pt x="677" y="9800"/>
                    <a:pt x="652" y="9875"/>
                    <a:pt x="627" y="9976"/>
                  </a:cubicBezTo>
                  <a:cubicBezTo>
                    <a:pt x="577" y="10126"/>
                    <a:pt x="527" y="10301"/>
                    <a:pt x="477" y="10477"/>
                  </a:cubicBezTo>
                  <a:cubicBezTo>
                    <a:pt x="276" y="11254"/>
                    <a:pt x="126" y="12081"/>
                    <a:pt x="51" y="12908"/>
                  </a:cubicBezTo>
                  <a:cubicBezTo>
                    <a:pt x="51" y="12958"/>
                    <a:pt x="51" y="13008"/>
                    <a:pt x="51" y="13058"/>
                  </a:cubicBezTo>
                  <a:cubicBezTo>
                    <a:pt x="26" y="13184"/>
                    <a:pt x="26" y="13334"/>
                    <a:pt x="26" y="13459"/>
                  </a:cubicBezTo>
                  <a:cubicBezTo>
                    <a:pt x="0" y="13685"/>
                    <a:pt x="0" y="13910"/>
                    <a:pt x="0" y="14161"/>
                  </a:cubicBezTo>
                  <a:lnTo>
                    <a:pt x="0" y="31179"/>
                  </a:lnTo>
                  <a:lnTo>
                    <a:pt x="28321" y="31179"/>
                  </a:lnTo>
                  <a:lnTo>
                    <a:pt x="28321" y="14161"/>
                  </a:lnTo>
                  <a:cubicBezTo>
                    <a:pt x="28321" y="14036"/>
                    <a:pt x="28321" y="13910"/>
                    <a:pt x="28321" y="13785"/>
                  </a:cubicBezTo>
                  <a:cubicBezTo>
                    <a:pt x="28321" y="13760"/>
                    <a:pt x="28321" y="13735"/>
                    <a:pt x="28321" y="13710"/>
                  </a:cubicBezTo>
                  <a:cubicBezTo>
                    <a:pt x="28321" y="13585"/>
                    <a:pt x="28321" y="13484"/>
                    <a:pt x="28296" y="13384"/>
                  </a:cubicBezTo>
                  <a:cubicBezTo>
                    <a:pt x="28296" y="13309"/>
                    <a:pt x="28296" y="13234"/>
                    <a:pt x="28296" y="13159"/>
                  </a:cubicBezTo>
                  <a:cubicBezTo>
                    <a:pt x="28296" y="13083"/>
                    <a:pt x="28296" y="13033"/>
                    <a:pt x="28271" y="12958"/>
                  </a:cubicBezTo>
                  <a:cubicBezTo>
                    <a:pt x="28271" y="12908"/>
                    <a:pt x="28271" y="12833"/>
                    <a:pt x="28271" y="12758"/>
                  </a:cubicBezTo>
                  <a:cubicBezTo>
                    <a:pt x="28246" y="12707"/>
                    <a:pt x="28246" y="12632"/>
                    <a:pt x="28246" y="12582"/>
                  </a:cubicBezTo>
                  <a:cubicBezTo>
                    <a:pt x="28221" y="12482"/>
                    <a:pt x="28221" y="12407"/>
                    <a:pt x="28221" y="12306"/>
                  </a:cubicBezTo>
                  <a:cubicBezTo>
                    <a:pt x="28196" y="12231"/>
                    <a:pt x="28196" y="12156"/>
                    <a:pt x="28171" y="12056"/>
                  </a:cubicBezTo>
                  <a:cubicBezTo>
                    <a:pt x="28171" y="12031"/>
                    <a:pt x="28171" y="11981"/>
                    <a:pt x="28146" y="11956"/>
                  </a:cubicBezTo>
                  <a:cubicBezTo>
                    <a:pt x="28146" y="11930"/>
                    <a:pt x="28146" y="11905"/>
                    <a:pt x="28146" y="11880"/>
                  </a:cubicBezTo>
                  <a:cubicBezTo>
                    <a:pt x="28146" y="11880"/>
                    <a:pt x="28146" y="11880"/>
                    <a:pt x="28146" y="11855"/>
                  </a:cubicBezTo>
                  <a:cubicBezTo>
                    <a:pt x="28121" y="11755"/>
                    <a:pt x="28121" y="11655"/>
                    <a:pt x="28096" y="11555"/>
                  </a:cubicBezTo>
                  <a:cubicBezTo>
                    <a:pt x="28096" y="11529"/>
                    <a:pt x="28071" y="11529"/>
                    <a:pt x="28071" y="11504"/>
                  </a:cubicBezTo>
                  <a:cubicBezTo>
                    <a:pt x="28071" y="11454"/>
                    <a:pt x="28071" y="11404"/>
                    <a:pt x="28046" y="11379"/>
                  </a:cubicBezTo>
                  <a:cubicBezTo>
                    <a:pt x="28046" y="11304"/>
                    <a:pt x="28021" y="11254"/>
                    <a:pt x="28021" y="11179"/>
                  </a:cubicBezTo>
                  <a:cubicBezTo>
                    <a:pt x="27971" y="11003"/>
                    <a:pt x="27945" y="10828"/>
                    <a:pt x="27895" y="10677"/>
                  </a:cubicBezTo>
                  <a:cubicBezTo>
                    <a:pt x="27870" y="10577"/>
                    <a:pt x="27845" y="10502"/>
                    <a:pt x="27820" y="10427"/>
                  </a:cubicBezTo>
                  <a:cubicBezTo>
                    <a:pt x="27820" y="10352"/>
                    <a:pt x="27795" y="10276"/>
                    <a:pt x="27770" y="10201"/>
                  </a:cubicBezTo>
                  <a:cubicBezTo>
                    <a:pt x="27745" y="10126"/>
                    <a:pt x="27720" y="10026"/>
                    <a:pt x="27695" y="9951"/>
                  </a:cubicBezTo>
                  <a:cubicBezTo>
                    <a:pt x="27695" y="9951"/>
                    <a:pt x="27695" y="9925"/>
                    <a:pt x="27695" y="9925"/>
                  </a:cubicBezTo>
                  <a:cubicBezTo>
                    <a:pt x="27645" y="9825"/>
                    <a:pt x="27620" y="9725"/>
                    <a:pt x="27595" y="9600"/>
                  </a:cubicBezTo>
                  <a:cubicBezTo>
                    <a:pt x="27544" y="9524"/>
                    <a:pt x="27519" y="9449"/>
                    <a:pt x="27494" y="9374"/>
                  </a:cubicBezTo>
                  <a:cubicBezTo>
                    <a:pt x="27469" y="9324"/>
                    <a:pt x="27469" y="9274"/>
                    <a:pt x="27444" y="9224"/>
                  </a:cubicBezTo>
                  <a:cubicBezTo>
                    <a:pt x="27369" y="9048"/>
                    <a:pt x="27319" y="8873"/>
                    <a:pt x="27244" y="8697"/>
                  </a:cubicBezTo>
                  <a:cubicBezTo>
                    <a:pt x="27219" y="8647"/>
                    <a:pt x="27194" y="8572"/>
                    <a:pt x="27143" y="8497"/>
                  </a:cubicBezTo>
                  <a:cubicBezTo>
                    <a:pt x="27043" y="8246"/>
                    <a:pt x="26943" y="8021"/>
                    <a:pt x="26818" y="7795"/>
                  </a:cubicBezTo>
                  <a:cubicBezTo>
                    <a:pt x="26793" y="7720"/>
                    <a:pt x="26742" y="7645"/>
                    <a:pt x="26717" y="7570"/>
                  </a:cubicBezTo>
                  <a:cubicBezTo>
                    <a:pt x="26667" y="7494"/>
                    <a:pt x="26642" y="7419"/>
                    <a:pt x="26592" y="7344"/>
                  </a:cubicBezTo>
                  <a:cubicBezTo>
                    <a:pt x="26517" y="7194"/>
                    <a:pt x="26417" y="7043"/>
                    <a:pt x="26341" y="6918"/>
                  </a:cubicBezTo>
                  <a:cubicBezTo>
                    <a:pt x="26291" y="6843"/>
                    <a:pt x="26266" y="6793"/>
                    <a:pt x="26241" y="6742"/>
                  </a:cubicBezTo>
                  <a:cubicBezTo>
                    <a:pt x="26116" y="6542"/>
                    <a:pt x="25991" y="6341"/>
                    <a:pt x="25865" y="6166"/>
                  </a:cubicBezTo>
                  <a:cubicBezTo>
                    <a:pt x="25815" y="6091"/>
                    <a:pt x="25765" y="6041"/>
                    <a:pt x="25740" y="5991"/>
                  </a:cubicBezTo>
                  <a:cubicBezTo>
                    <a:pt x="25615" y="5815"/>
                    <a:pt x="25489" y="5640"/>
                    <a:pt x="25339" y="5464"/>
                  </a:cubicBezTo>
                  <a:cubicBezTo>
                    <a:pt x="25314" y="5414"/>
                    <a:pt x="25264" y="5364"/>
                    <a:pt x="25239" y="5314"/>
                  </a:cubicBezTo>
                  <a:cubicBezTo>
                    <a:pt x="25013" y="5038"/>
                    <a:pt x="24763" y="4737"/>
                    <a:pt x="24512" y="4487"/>
                  </a:cubicBezTo>
                  <a:cubicBezTo>
                    <a:pt x="24462" y="4437"/>
                    <a:pt x="24412" y="4387"/>
                    <a:pt x="24362" y="4336"/>
                  </a:cubicBezTo>
                  <a:cubicBezTo>
                    <a:pt x="24311" y="4261"/>
                    <a:pt x="24236" y="4211"/>
                    <a:pt x="24186" y="4136"/>
                  </a:cubicBezTo>
                  <a:cubicBezTo>
                    <a:pt x="24061" y="4011"/>
                    <a:pt x="23935" y="3910"/>
                    <a:pt x="23810" y="3785"/>
                  </a:cubicBezTo>
                  <a:cubicBezTo>
                    <a:pt x="23760" y="3735"/>
                    <a:pt x="23685" y="3660"/>
                    <a:pt x="23610" y="3610"/>
                  </a:cubicBezTo>
                  <a:cubicBezTo>
                    <a:pt x="21103" y="1354"/>
                    <a:pt x="17795" y="1"/>
                    <a:pt x="14161" y="1"/>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1476207" y="3408150"/>
              <a:ext cx="786319" cy="365217"/>
            </a:xfrm>
            <a:custGeom>
              <a:rect b="b" l="l" r="r" t="t"/>
              <a:pathLst>
                <a:path extrusionOk="0" h="4738" w="10201">
                  <a:moveTo>
                    <a:pt x="5113" y="1"/>
                  </a:moveTo>
                  <a:cubicBezTo>
                    <a:pt x="2406" y="1"/>
                    <a:pt x="201" y="2081"/>
                    <a:pt x="0" y="4738"/>
                  </a:cubicBezTo>
                  <a:lnTo>
                    <a:pt x="10201" y="4738"/>
                  </a:lnTo>
                  <a:cubicBezTo>
                    <a:pt x="10026" y="2081"/>
                    <a:pt x="7795" y="1"/>
                    <a:pt x="5113"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801975" y="2119577"/>
              <a:ext cx="442454" cy="969929"/>
            </a:xfrm>
            <a:custGeom>
              <a:rect b="b" l="l" r="r" t="t"/>
              <a:pathLst>
                <a:path extrusionOk="0" h="12583" w="5740">
                  <a:moveTo>
                    <a:pt x="702" y="1"/>
                  </a:moveTo>
                  <a:cubicBezTo>
                    <a:pt x="677" y="76"/>
                    <a:pt x="652" y="151"/>
                    <a:pt x="627" y="252"/>
                  </a:cubicBezTo>
                  <a:cubicBezTo>
                    <a:pt x="577" y="402"/>
                    <a:pt x="527" y="577"/>
                    <a:pt x="477" y="753"/>
                  </a:cubicBezTo>
                  <a:cubicBezTo>
                    <a:pt x="226" y="1705"/>
                    <a:pt x="76" y="2708"/>
                    <a:pt x="26" y="3735"/>
                  </a:cubicBezTo>
                  <a:cubicBezTo>
                    <a:pt x="0" y="3961"/>
                    <a:pt x="0" y="4186"/>
                    <a:pt x="0" y="4437"/>
                  </a:cubicBezTo>
                  <a:lnTo>
                    <a:pt x="0" y="12582"/>
                  </a:lnTo>
                  <a:cubicBezTo>
                    <a:pt x="3234" y="12257"/>
                    <a:pt x="5740" y="9550"/>
                    <a:pt x="5740" y="6242"/>
                  </a:cubicBezTo>
                  <a:cubicBezTo>
                    <a:pt x="5740" y="3184"/>
                    <a:pt x="3584" y="628"/>
                    <a:pt x="702"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2486592" y="2136997"/>
              <a:ext cx="498493" cy="981491"/>
            </a:xfrm>
            <a:custGeom>
              <a:rect b="b" l="l" r="r" t="t"/>
              <a:pathLst>
                <a:path extrusionOk="0" h="12733" w="6467">
                  <a:moveTo>
                    <a:pt x="5840" y="1"/>
                  </a:moveTo>
                  <a:cubicBezTo>
                    <a:pt x="2582" y="276"/>
                    <a:pt x="0" y="3008"/>
                    <a:pt x="0" y="6341"/>
                  </a:cubicBezTo>
                  <a:cubicBezTo>
                    <a:pt x="0" y="9875"/>
                    <a:pt x="2857" y="12732"/>
                    <a:pt x="6391" y="12732"/>
                  </a:cubicBezTo>
                  <a:lnTo>
                    <a:pt x="6466" y="12732"/>
                  </a:lnTo>
                  <a:lnTo>
                    <a:pt x="6466" y="4211"/>
                  </a:lnTo>
                  <a:cubicBezTo>
                    <a:pt x="6466" y="4086"/>
                    <a:pt x="6466" y="3960"/>
                    <a:pt x="6466" y="3835"/>
                  </a:cubicBezTo>
                  <a:cubicBezTo>
                    <a:pt x="6466" y="3635"/>
                    <a:pt x="6441" y="3409"/>
                    <a:pt x="6441" y="3209"/>
                  </a:cubicBezTo>
                  <a:cubicBezTo>
                    <a:pt x="6441" y="3133"/>
                    <a:pt x="6441" y="3083"/>
                    <a:pt x="6416" y="3008"/>
                  </a:cubicBezTo>
                  <a:cubicBezTo>
                    <a:pt x="6416" y="2958"/>
                    <a:pt x="6416" y="2883"/>
                    <a:pt x="6416" y="2808"/>
                  </a:cubicBezTo>
                  <a:cubicBezTo>
                    <a:pt x="6391" y="2757"/>
                    <a:pt x="6391" y="2682"/>
                    <a:pt x="6391" y="2632"/>
                  </a:cubicBezTo>
                  <a:cubicBezTo>
                    <a:pt x="6366" y="2532"/>
                    <a:pt x="6366" y="2457"/>
                    <a:pt x="6366" y="2356"/>
                  </a:cubicBezTo>
                  <a:cubicBezTo>
                    <a:pt x="6341" y="2281"/>
                    <a:pt x="6341" y="2206"/>
                    <a:pt x="6316" y="2106"/>
                  </a:cubicBezTo>
                  <a:cubicBezTo>
                    <a:pt x="6316" y="2081"/>
                    <a:pt x="6316" y="2031"/>
                    <a:pt x="6291" y="2006"/>
                  </a:cubicBezTo>
                  <a:cubicBezTo>
                    <a:pt x="6291" y="1980"/>
                    <a:pt x="6291" y="1955"/>
                    <a:pt x="6291" y="1930"/>
                  </a:cubicBezTo>
                  <a:cubicBezTo>
                    <a:pt x="6291" y="1930"/>
                    <a:pt x="6291" y="1930"/>
                    <a:pt x="6291" y="1905"/>
                  </a:cubicBezTo>
                  <a:cubicBezTo>
                    <a:pt x="6266" y="1805"/>
                    <a:pt x="6266" y="1705"/>
                    <a:pt x="6241" y="1605"/>
                  </a:cubicBezTo>
                  <a:cubicBezTo>
                    <a:pt x="6241" y="1579"/>
                    <a:pt x="6216" y="1579"/>
                    <a:pt x="6216" y="1554"/>
                  </a:cubicBezTo>
                  <a:cubicBezTo>
                    <a:pt x="6216" y="1504"/>
                    <a:pt x="6216" y="1454"/>
                    <a:pt x="6191" y="1429"/>
                  </a:cubicBezTo>
                  <a:cubicBezTo>
                    <a:pt x="6191" y="1354"/>
                    <a:pt x="6166" y="1304"/>
                    <a:pt x="6166" y="1229"/>
                  </a:cubicBezTo>
                  <a:cubicBezTo>
                    <a:pt x="6116" y="1053"/>
                    <a:pt x="6090" y="878"/>
                    <a:pt x="6040" y="727"/>
                  </a:cubicBezTo>
                  <a:cubicBezTo>
                    <a:pt x="6015" y="627"/>
                    <a:pt x="5990" y="552"/>
                    <a:pt x="5965" y="477"/>
                  </a:cubicBezTo>
                  <a:cubicBezTo>
                    <a:pt x="5965" y="402"/>
                    <a:pt x="5940" y="326"/>
                    <a:pt x="5915" y="251"/>
                  </a:cubicBezTo>
                  <a:cubicBezTo>
                    <a:pt x="5890" y="176"/>
                    <a:pt x="5865" y="76"/>
                    <a:pt x="5840" y="1"/>
                  </a:cubicBezTo>
                  <a:close/>
                </a:path>
              </a:pathLst>
            </a:custGeom>
            <a:solidFill>
              <a:srgbClr val="FFA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1138128" y="1570987"/>
              <a:ext cx="289830" cy="198565"/>
            </a:xfrm>
            <a:custGeom>
              <a:rect b="b" l="l" r="r" t="t"/>
              <a:pathLst>
                <a:path extrusionOk="0" h="2576" w="3760">
                  <a:moveTo>
                    <a:pt x="1604" y="0"/>
                  </a:moveTo>
                  <a:cubicBezTo>
                    <a:pt x="1028" y="401"/>
                    <a:pt x="502" y="852"/>
                    <a:pt x="0" y="1328"/>
                  </a:cubicBezTo>
                  <a:cubicBezTo>
                    <a:pt x="770" y="2098"/>
                    <a:pt x="1830" y="2575"/>
                    <a:pt x="2980" y="2575"/>
                  </a:cubicBezTo>
                  <a:cubicBezTo>
                    <a:pt x="3179" y="2575"/>
                    <a:pt x="3381" y="2561"/>
                    <a:pt x="3584" y="2531"/>
                  </a:cubicBezTo>
                  <a:cubicBezTo>
                    <a:pt x="3660" y="2506"/>
                    <a:pt x="3710" y="2506"/>
                    <a:pt x="3760" y="2506"/>
                  </a:cubicBezTo>
                  <a:lnTo>
                    <a:pt x="3334" y="501"/>
                  </a:lnTo>
                  <a:lnTo>
                    <a:pt x="3309" y="501"/>
                  </a:lnTo>
                  <a:cubicBezTo>
                    <a:pt x="3197" y="519"/>
                    <a:pt x="3087" y="527"/>
                    <a:pt x="2978" y="527"/>
                  </a:cubicBezTo>
                  <a:cubicBezTo>
                    <a:pt x="2455" y="527"/>
                    <a:pt x="1978" y="332"/>
                    <a:pt x="1604" y="0"/>
                  </a:cubicBezTo>
                  <a:close/>
                </a:path>
              </a:pathLst>
            </a:custGeom>
            <a:solidFill>
              <a:srgbClr val="7D1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2258585" y="1510555"/>
              <a:ext cx="129576" cy="39235"/>
            </a:xfrm>
            <a:custGeom>
              <a:rect b="b" l="l" r="r" t="t"/>
              <a:pathLst>
                <a:path extrusionOk="0" h="509" w="1681">
                  <a:moveTo>
                    <a:pt x="137" y="1"/>
                  </a:moveTo>
                  <a:cubicBezTo>
                    <a:pt x="77" y="1"/>
                    <a:pt x="26" y="46"/>
                    <a:pt x="26" y="107"/>
                  </a:cubicBezTo>
                  <a:cubicBezTo>
                    <a:pt x="1" y="183"/>
                    <a:pt x="51" y="258"/>
                    <a:pt x="126" y="283"/>
                  </a:cubicBezTo>
                  <a:lnTo>
                    <a:pt x="1505" y="508"/>
                  </a:lnTo>
                  <a:cubicBezTo>
                    <a:pt x="1580" y="508"/>
                    <a:pt x="1655" y="458"/>
                    <a:pt x="1655" y="383"/>
                  </a:cubicBezTo>
                  <a:cubicBezTo>
                    <a:pt x="1680" y="308"/>
                    <a:pt x="1630" y="233"/>
                    <a:pt x="1555" y="233"/>
                  </a:cubicBezTo>
                  <a:lnTo>
                    <a:pt x="176" y="7"/>
                  </a:lnTo>
                  <a:cubicBezTo>
                    <a:pt x="163" y="3"/>
                    <a:pt x="150" y="1"/>
                    <a:pt x="137"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2237388" y="1633963"/>
              <a:ext cx="88953" cy="106297"/>
            </a:xfrm>
            <a:custGeom>
              <a:rect b="b" l="l" r="r" t="t"/>
              <a:pathLst>
                <a:path extrusionOk="0" h="1379" w="1154">
                  <a:moveTo>
                    <a:pt x="174" y="0"/>
                  </a:moveTo>
                  <a:cubicBezTo>
                    <a:pt x="143" y="0"/>
                    <a:pt x="109" y="13"/>
                    <a:pt x="75" y="35"/>
                  </a:cubicBezTo>
                  <a:cubicBezTo>
                    <a:pt x="25" y="60"/>
                    <a:pt x="0" y="161"/>
                    <a:pt x="50" y="211"/>
                  </a:cubicBezTo>
                  <a:lnTo>
                    <a:pt x="877" y="1313"/>
                  </a:lnTo>
                  <a:cubicBezTo>
                    <a:pt x="909" y="1361"/>
                    <a:pt x="951" y="1379"/>
                    <a:pt x="996" y="1379"/>
                  </a:cubicBezTo>
                  <a:cubicBezTo>
                    <a:pt x="1023" y="1379"/>
                    <a:pt x="1050" y="1373"/>
                    <a:pt x="1078" y="1364"/>
                  </a:cubicBezTo>
                  <a:cubicBezTo>
                    <a:pt x="1128" y="1313"/>
                    <a:pt x="1153" y="1213"/>
                    <a:pt x="1103" y="1163"/>
                  </a:cubicBezTo>
                  <a:lnTo>
                    <a:pt x="276" y="60"/>
                  </a:lnTo>
                  <a:cubicBezTo>
                    <a:pt x="248" y="19"/>
                    <a:pt x="213" y="0"/>
                    <a:pt x="174"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1939853" y="1470319"/>
              <a:ext cx="87026" cy="107299"/>
            </a:xfrm>
            <a:custGeom>
              <a:rect b="b" l="l" r="r" t="t"/>
              <a:pathLst>
                <a:path extrusionOk="0" h="1392" w="1129">
                  <a:moveTo>
                    <a:pt x="149" y="1"/>
                  </a:moveTo>
                  <a:cubicBezTo>
                    <a:pt x="121" y="1"/>
                    <a:pt x="95" y="9"/>
                    <a:pt x="76" y="28"/>
                  </a:cubicBezTo>
                  <a:cubicBezTo>
                    <a:pt x="26" y="78"/>
                    <a:pt x="0" y="178"/>
                    <a:pt x="51" y="228"/>
                  </a:cubicBezTo>
                  <a:lnTo>
                    <a:pt x="878" y="1331"/>
                  </a:lnTo>
                  <a:cubicBezTo>
                    <a:pt x="905" y="1373"/>
                    <a:pt x="940" y="1391"/>
                    <a:pt x="975" y="1391"/>
                  </a:cubicBezTo>
                  <a:cubicBezTo>
                    <a:pt x="1003" y="1391"/>
                    <a:pt x="1031" y="1379"/>
                    <a:pt x="1053" y="1356"/>
                  </a:cubicBezTo>
                  <a:cubicBezTo>
                    <a:pt x="1128" y="1306"/>
                    <a:pt x="1128" y="1231"/>
                    <a:pt x="1103" y="1181"/>
                  </a:cubicBezTo>
                  <a:lnTo>
                    <a:pt x="276" y="53"/>
                  </a:lnTo>
                  <a:cubicBezTo>
                    <a:pt x="245" y="22"/>
                    <a:pt x="195" y="1"/>
                    <a:pt x="149"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2583175" y="1648223"/>
              <a:ext cx="54189" cy="55114"/>
            </a:xfrm>
            <a:custGeom>
              <a:rect b="b" l="l" r="r" t="t"/>
              <a:pathLst>
                <a:path extrusionOk="0" h="715" w="703">
                  <a:moveTo>
                    <a:pt x="502" y="1"/>
                  </a:moveTo>
                  <a:lnTo>
                    <a:pt x="50" y="477"/>
                  </a:lnTo>
                  <a:cubicBezTo>
                    <a:pt x="50" y="477"/>
                    <a:pt x="25" y="502"/>
                    <a:pt x="25" y="502"/>
                  </a:cubicBezTo>
                  <a:cubicBezTo>
                    <a:pt x="0" y="552"/>
                    <a:pt x="0" y="627"/>
                    <a:pt x="50" y="677"/>
                  </a:cubicBezTo>
                  <a:cubicBezTo>
                    <a:pt x="76" y="702"/>
                    <a:pt x="113" y="715"/>
                    <a:pt x="151" y="715"/>
                  </a:cubicBezTo>
                  <a:cubicBezTo>
                    <a:pt x="188" y="715"/>
                    <a:pt x="226" y="702"/>
                    <a:pt x="251" y="677"/>
                  </a:cubicBezTo>
                  <a:lnTo>
                    <a:pt x="702" y="176"/>
                  </a:lnTo>
                  <a:cubicBezTo>
                    <a:pt x="652" y="126"/>
                    <a:pt x="577" y="51"/>
                    <a:pt x="502"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2086693" y="1473402"/>
              <a:ext cx="96661" cy="98589"/>
            </a:xfrm>
            <a:custGeom>
              <a:rect b="b" l="l" r="r" t="t"/>
              <a:pathLst>
                <a:path extrusionOk="0" h="1279" w="1254">
                  <a:moveTo>
                    <a:pt x="1103" y="0"/>
                  </a:moveTo>
                  <a:cubicBezTo>
                    <a:pt x="1065" y="0"/>
                    <a:pt x="1028" y="13"/>
                    <a:pt x="1003" y="38"/>
                  </a:cubicBezTo>
                  <a:lnTo>
                    <a:pt x="50" y="1041"/>
                  </a:lnTo>
                  <a:cubicBezTo>
                    <a:pt x="0" y="1091"/>
                    <a:pt x="0" y="1191"/>
                    <a:pt x="50" y="1241"/>
                  </a:cubicBezTo>
                  <a:cubicBezTo>
                    <a:pt x="88" y="1266"/>
                    <a:pt x="126" y="1279"/>
                    <a:pt x="160" y="1279"/>
                  </a:cubicBezTo>
                  <a:cubicBezTo>
                    <a:pt x="194" y="1279"/>
                    <a:pt x="226" y="1266"/>
                    <a:pt x="251" y="1241"/>
                  </a:cubicBezTo>
                  <a:lnTo>
                    <a:pt x="1203" y="239"/>
                  </a:lnTo>
                  <a:cubicBezTo>
                    <a:pt x="1253" y="188"/>
                    <a:pt x="1253" y="88"/>
                    <a:pt x="1203" y="38"/>
                  </a:cubicBezTo>
                  <a:cubicBezTo>
                    <a:pt x="1178" y="13"/>
                    <a:pt x="1141" y="0"/>
                    <a:pt x="1103"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2376443" y="1638048"/>
              <a:ext cx="127572" cy="45556"/>
            </a:xfrm>
            <a:custGeom>
              <a:rect b="b" l="l" r="r" t="t"/>
              <a:pathLst>
                <a:path extrusionOk="0" h="591" w="1655">
                  <a:moveTo>
                    <a:pt x="1494" y="1"/>
                  </a:moveTo>
                  <a:cubicBezTo>
                    <a:pt x="1481" y="1"/>
                    <a:pt x="1468" y="3"/>
                    <a:pt x="1454" y="7"/>
                  </a:cubicBezTo>
                  <a:lnTo>
                    <a:pt x="126" y="333"/>
                  </a:lnTo>
                  <a:cubicBezTo>
                    <a:pt x="51" y="333"/>
                    <a:pt x="1" y="408"/>
                    <a:pt x="26" y="484"/>
                  </a:cubicBezTo>
                  <a:cubicBezTo>
                    <a:pt x="46" y="545"/>
                    <a:pt x="101" y="590"/>
                    <a:pt x="161" y="590"/>
                  </a:cubicBezTo>
                  <a:cubicBezTo>
                    <a:pt x="175" y="590"/>
                    <a:pt x="188" y="588"/>
                    <a:pt x="201" y="584"/>
                  </a:cubicBezTo>
                  <a:lnTo>
                    <a:pt x="1529" y="258"/>
                  </a:lnTo>
                  <a:cubicBezTo>
                    <a:pt x="1605" y="258"/>
                    <a:pt x="1655" y="183"/>
                    <a:pt x="1630" y="108"/>
                  </a:cubicBezTo>
                  <a:cubicBezTo>
                    <a:pt x="1609" y="46"/>
                    <a:pt x="1555" y="1"/>
                    <a:pt x="1494"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2032582" y="1663177"/>
              <a:ext cx="125644" cy="43089"/>
            </a:xfrm>
            <a:custGeom>
              <a:rect b="b" l="l" r="r" t="t"/>
              <a:pathLst>
                <a:path extrusionOk="0" h="559" w="1630">
                  <a:moveTo>
                    <a:pt x="1485" y="1"/>
                  </a:moveTo>
                  <a:cubicBezTo>
                    <a:pt x="1473" y="1"/>
                    <a:pt x="1463" y="3"/>
                    <a:pt x="1454" y="7"/>
                  </a:cubicBezTo>
                  <a:lnTo>
                    <a:pt x="101" y="333"/>
                  </a:lnTo>
                  <a:cubicBezTo>
                    <a:pt x="76" y="333"/>
                    <a:pt x="51" y="358"/>
                    <a:pt x="26" y="383"/>
                  </a:cubicBezTo>
                  <a:cubicBezTo>
                    <a:pt x="26" y="383"/>
                    <a:pt x="0" y="408"/>
                    <a:pt x="0" y="408"/>
                  </a:cubicBezTo>
                  <a:cubicBezTo>
                    <a:pt x="76" y="433"/>
                    <a:pt x="126" y="458"/>
                    <a:pt x="201" y="483"/>
                  </a:cubicBezTo>
                  <a:cubicBezTo>
                    <a:pt x="251" y="508"/>
                    <a:pt x="301" y="533"/>
                    <a:pt x="376" y="559"/>
                  </a:cubicBezTo>
                  <a:lnTo>
                    <a:pt x="1504" y="283"/>
                  </a:lnTo>
                  <a:cubicBezTo>
                    <a:pt x="1554" y="258"/>
                    <a:pt x="1579" y="233"/>
                    <a:pt x="1579" y="208"/>
                  </a:cubicBezTo>
                  <a:cubicBezTo>
                    <a:pt x="1604" y="183"/>
                    <a:pt x="1630" y="132"/>
                    <a:pt x="1604" y="107"/>
                  </a:cubicBezTo>
                  <a:cubicBezTo>
                    <a:pt x="1604" y="46"/>
                    <a:pt x="1537" y="1"/>
                    <a:pt x="1485"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1671301" y="3004396"/>
              <a:ext cx="127572" cy="39235"/>
            </a:xfrm>
            <a:custGeom>
              <a:rect b="b" l="l" r="r" t="t"/>
              <a:pathLst>
                <a:path extrusionOk="0" h="509" w="1655">
                  <a:moveTo>
                    <a:pt x="151" y="1"/>
                  </a:moveTo>
                  <a:cubicBezTo>
                    <a:pt x="76" y="1"/>
                    <a:pt x="26" y="51"/>
                    <a:pt x="1" y="126"/>
                  </a:cubicBezTo>
                  <a:cubicBezTo>
                    <a:pt x="1" y="201"/>
                    <a:pt x="51" y="276"/>
                    <a:pt x="126" y="276"/>
                  </a:cubicBezTo>
                  <a:lnTo>
                    <a:pt x="1479" y="502"/>
                  </a:lnTo>
                  <a:cubicBezTo>
                    <a:pt x="1493" y="506"/>
                    <a:pt x="1506" y="508"/>
                    <a:pt x="1519" y="508"/>
                  </a:cubicBezTo>
                  <a:cubicBezTo>
                    <a:pt x="1579" y="508"/>
                    <a:pt x="1630" y="464"/>
                    <a:pt x="1630" y="402"/>
                  </a:cubicBezTo>
                  <a:cubicBezTo>
                    <a:pt x="1655" y="327"/>
                    <a:pt x="1605" y="251"/>
                    <a:pt x="1530" y="226"/>
                  </a:cubicBezTo>
                  <a:lnTo>
                    <a:pt x="151" y="1"/>
                  </a:ln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1895454" y="3000542"/>
              <a:ext cx="75387" cy="76851"/>
            </a:xfrm>
            <a:custGeom>
              <a:rect b="b" l="l" r="r" t="t"/>
              <a:pathLst>
                <a:path extrusionOk="0" h="997" w="978">
                  <a:moveTo>
                    <a:pt x="0" y="1"/>
                  </a:moveTo>
                  <a:lnTo>
                    <a:pt x="702" y="928"/>
                  </a:lnTo>
                  <a:cubicBezTo>
                    <a:pt x="727" y="953"/>
                    <a:pt x="727" y="953"/>
                    <a:pt x="752" y="978"/>
                  </a:cubicBezTo>
                  <a:cubicBezTo>
                    <a:pt x="777" y="991"/>
                    <a:pt x="802" y="997"/>
                    <a:pt x="827" y="997"/>
                  </a:cubicBezTo>
                  <a:cubicBezTo>
                    <a:pt x="852" y="997"/>
                    <a:pt x="877" y="991"/>
                    <a:pt x="902" y="978"/>
                  </a:cubicBezTo>
                  <a:cubicBezTo>
                    <a:pt x="952" y="928"/>
                    <a:pt x="977" y="828"/>
                    <a:pt x="927" y="778"/>
                  </a:cubicBezTo>
                  <a:lnTo>
                    <a:pt x="677" y="427"/>
                  </a:lnTo>
                  <a:lnTo>
                    <a:pt x="0" y="1"/>
                  </a:ln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1648099" y="3127881"/>
              <a:ext cx="88953" cy="106682"/>
            </a:xfrm>
            <a:custGeom>
              <a:rect b="b" l="l" r="r" t="t"/>
              <a:pathLst>
                <a:path extrusionOk="0" h="1384" w="1154">
                  <a:moveTo>
                    <a:pt x="161" y="0"/>
                  </a:moveTo>
                  <a:cubicBezTo>
                    <a:pt x="134" y="0"/>
                    <a:pt x="105" y="9"/>
                    <a:pt x="76" y="28"/>
                  </a:cubicBezTo>
                  <a:cubicBezTo>
                    <a:pt x="26" y="78"/>
                    <a:pt x="1" y="153"/>
                    <a:pt x="51" y="228"/>
                  </a:cubicBezTo>
                  <a:lnTo>
                    <a:pt x="878" y="1331"/>
                  </a:lnTo>
                  <a:cubicBezTo>
                    <a:pt x="909" y="1362"/>
                    <a:pt x="950" y="1383"/>
                    <a:pt x="994" y="1383"/>
                  </a:cubicBezTo>
                  <a:cubicBezTo>
                    <a:pt x="1021" y="1383"/>
                    <a:pt x="1050" y="1375"/>
                    <a:pt x="1079" y="1356"/>
                  </a:cubicBezTo>
                  <a:cubicBezTo>
                    <a:pt x="1129" y="1306"/>
                    <a:pt x="1154" y="1231"/>
                    <a:pt x="1104" y="1156"/>
                  </a:cubicBezTo>
                  <a:lnTo>
                    <a:pt x="277" y="53"/>
                  </a:lnTo>
                  <a:cubicBezTo>
                    <a:pt x="246" y="22"/>
                    <a:pt x="205" y="0"/>
                    <a:pt x="161"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1350641" y="2965008"/>
              <a:ext cx="88953" cy="107299"/>
            </a:xfrm>
            <a:custGeom>
              <a:rect b="b" l="l" r="r" t="t"/>
              <a:pathLst>
                <a:path extrusionOk="0" h="1392" w="1154">
                  <a:moveTo>
                    <a:pt x="175" y="1"/>
                  </a:moveTo>
                  <a:cubicBezTo>
                    <a:pt x="143" y="1"/>
                    <a:pt x="109" y="13"/>
                    <a:pt x="75" y="36"/>
                  </a:cubicBezTo>
                  <a:cubicBezTo>
                    <a:pt x="25" y="86"/>
                    <a:pt x="0" y="161"/>
                    <a:pt x="50" y="211"/>
                  </a:cubicBezTo>
                  <a:lnTo>
                    <a:pt x="878" y="1339"/>
                  </a:lnTo>
                  <a:cubicBezTo>
                    <a:pt x="908" y="1370"/>
                    <a:pt x="949" y="1391"/>
                    <a:pt x="993" y="1391"/>
                  </a:cubicBezTo>
                  <a:cubicBezTo>
                    <a:pt x="1021" y="1391"/>
                    <a:pt x="1049" y="1383"/>
                    <a:pt x="1078" y="1364"/>
                  </a:cubicBezTo>
                  <a:cubicBezTo>
                    <a:pt x="1128" y="1314"/>
                    <a:pt x="1153" y="1239"/>
                    <a:pt x="1103" y="1163"/>
                  </a:cubicBezTo>
                  <a:lnTo>
                    <a:pt x="276" y="61"/>
                  </a:lnTo>
                  <a:cubicBezTo>
                    <a:pt x="248" y="19"/>
                    <a:pt x="213" y="1"/>
                    <a:pt x="175"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1993964" y="3110692"/>
              <a:ext cx="88953" cy="86024"/>
            </a:xfrm>
            <a:custGeom>
              <a:rect b="b" l="l" r="r" t="t"/>
              <a:pathLst>
                <a:path extrusionOk="0" h="1116" w="1154">
                  <a:moveTo>
                    <a:pt x="902" y="0"/>
                  </a:moveTo>
                  <a:lnTo>
                    <a:pt x="50" y="902"/>
                  </a:lnTo>
                  <a:lnTo>
                    <a:pt x="25" y="902"/>
                  </a:lnTo>
                  <a:cubicBezTo>
                    <a:pt x="0" y="978"/>
                    <a:pt x="0" y="1053"/>
                    <a:pt x="50" y="1078"/>
                  </a:cubicBezTo>
                  <a:cubicBezTo>
                    <a:pt x="75" y="1103"/>
                    <a:pt x="113" y="1115"/>
                    <a:pt x="151" y="1115"/>
                  </a:cubicBezTo>
                  <a:cubicBezTo>
                    <a:pt x="188" y="1115"/>
                    <a:pt x="226" y="1103"/>
                    <a:pt x="251" y="1078"/>
                  </a:cubicBezTo>
                  <a:lnTo>
                    <a:pt x="1153" y="151"/>
                  </a:lnTo>
                  <a:lnTo>
                    <a:pt x="902" y="0"/>
                  </a:ln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1497482" y="2967243"/>
              <a:ext cx="96661" cy="98126"/>
            </a:xfrm>
            <a:custGeom>
              <a:rect b="b" l="l" r="r" t="t"/>
              <a:pathLst>
                <a:path extrusionOk="0" h="1273" w="1254">
                  <a:moveTo>
                    <a:pt x="1103" y="0"/>
                  </a:moveTo>
                  <a:cubicBezTo>
                    <a:pt x="1065" y="0"/>
                    <a:pt x="1028" y="19"/>
                    <a:pt x="1003" y="57"/>
                  </a:cubicBezTo>
                  <a:lnTo>
                    <a:pt x="50" y="1059"/>
                  </a:lnTo>
                  <a:cubicBezTo>
                    <a:pt x="0" y="1109"/>
                    <a:pt x="0" y="1184"/>
                    <a:pt x="50" y="1235"/>
                  </a:cubicBezTo>
                  <a:cubicBezTo>
                    <a:pt x="88" y="1260"/>
                    <a:pt x="125" y="1272"/>
                    <a:pt x="160" y="1272"/>
                  </a:cubicBezTo>
                  <a:cubicBezTo>
                    <a:pt x="194" y="1272"/>
                    <a:pt x="226" y="1260"/>
                    <a:pt x="251" y="1235"/>
                  </a:cubicBezTo>
                  <a:lnTo>
                    <a:pt x="1203" y="232"/>
                  </a:lnTo>
                  <a:cubicBezTo>
                    <a:pt x="1253" y="182"/>
                    <a:pt x="1253" y="107"/>
                    <a:pt x="1203" y="57"/>
                  </a:cubicBezTo>
                  <a:cubicBezTo>
                    <a:pt x="1178" y="19"/>
                    <a:pt x="1140" y="0"/>
                    <a:pt x="1103" y="0"/>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1787231" y="3131889"/>
              <a:ext cx="127572" cy="46943"/>
            </a:xfrm>
            <a:custGeom>
              <a:rect b="b" l="l" r="r" t="t"/>
              <a:pathLst>
                <a:path extrusionOk="0" h="609" w="1655">
                  <a:moveTo>
                    <a:pt x="1479" y="1"/>
                  </a:moveTo>
                  <a:lnTo>
                    <a:pt x="126" y="327"/>
                  </a:lnTo>
                  <a:cubicBezTo>
                    <a:pt x="51" y="352"/>
                    <a:pt x="0" y="427"/>
                    <a:pt x="26" y="502"/>
                  </a:cubicBezTo>
                  <a:cubicBezTo>
                    <a:pt x="46" y="564"/>
                    <a:pt x="101" y="609"/>
                    <a:pt x="161" y="609"/>
                  </a:cubicBezTo>
                  <a:cubicBezTo>
                    <a:pt x="174" y="609"/>
                    <a:pt x="188" y="607"/>
                    <a:pt x="201" y="602"/>
                  </a:cubicBezTo>
                  <a:lnTo>
                    <a:pt x="1529" y="277"/>
                  </a:lnTo>
                  <a:cubicBezTo>
                    <a:pt x="1605" y="251"/>
                    <a:pt x="1655" y="176"/>
                    <a:pt x="1630" y="101"/>
                  </a:cubicBezTo>
                  <a:cubicBezTo>
                    <a:pt x="1630" y="26"/>
                    <a:pt x="1554" y="1"/>
                    <a:pt x="1479"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1538027" y="2836359"/>
              <a:ext cx="125644" cy="44477"/>
            </a:xfrm>
            <a:custGeom>
              <a:rect b="b" l="l" r="r" t="t"/>
              <a:pathLst>
                <a:path extrusionOk="0" h="577" w="1630">
                  <a:moveTo>
                    <a:pt x="1354" y="0"/>
                  </a:moveTo>
                  <a:lnTo>
                    <a:pt x="126" y="301"/>
                  </a:lnTo>
                  <a:cubicBezTo>
                    <a:pt x="76" y="301"/>
                    <a:pt x="51" y="326"/>
                    <a:pt x="51" y="351"/>
                  </a:cubicBezTo>
                  <a:cubicBezTo>
                    <a:pt x="25" y="401"/>
                    <a:pt x="0" y="426"/>
                    <a:pt x="25" y="476"/>
                  </a:cubicBezTo>
                  <a:cubicBezTo>
                    <a:pt x="51" y="552"/>
                    <a:pt x="126" y="577"/>
                    <a:pt x="176" y="577"/>
                  </a:cubicBezTo>
                  <a:lnTo>
                    <a:pt x="1529" y="251"/>
                  </a:lnTo>
                  <a:cubicBezTo>
                    <a:pt x="1554" y="226"/>
                    <a:pt x="1604" y="201"/>
                    <a:pt x="1604" y="176"/>
                  </a:cubicBezTo>
                  <a:lnTo>
                    <a:pt x="1629" y="176"/>
                  </a:lnTo>
                  <a:lnTo>
                    <a:pt x="1354" y="0"/>
                  </a:ln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1445298" y="3157018"/>
              <a:ext cx="123717" cy="42627"/>
            </a:xfrm>
            <a:custGeom>
              <a:rect b="b" l="l" r="r" t="t"/>
              <a:pathLst>
                <a:path extrusionOk="0" h="553" w="1605">
                  <a:moveTo>
                    <a:pt x="1429" y="1"/>
                  </a:moveTo>
                  <a:lnTo>
                    <a:pt x="76" y="326"/>
                  </a:lnTo>
                  <a:cubicBezTo>
                    <a:pt x="51" y="352"/>
                    <a:pt x="25" y="377"/>
                    <a:pt x="0" y="402"/>
                  </a:cubicBezTo>
                  <a:cubicBezTo>
                    <a:pt x="51" y="427"/>
                    <a:pt x="101" y="452"/>
                    <a:pt x="176" y="477"/>
                  </a:cubicBezTo>
                  <a:cubicBezTo>
                    <a:pt x="226" y="502"/>
                    <a:pt x="276" y="527"/>
                    <a:pt x="351" y="552"/>
                  </a:cubicBezTo>
                  <a:lnTo>
                    <a:pt x="1479" y="276"/>
                  </a:lnTo>
                  <a:cubicBezTo>
                    <a:pt x="1529" y="276"/>
                    <a:pt x="1554" y="251"/>
                    <a:pt x="1579" y="226"/>
                  </a:cubicBezTo>
                  <a:cubicBezTo>
                    <a:pt x="1579" y="176"/>
                    <a:pt x="1604" y="151"/>
                    <a:pt x="1579" y="101"/>
                  </a:cubicBezTo>
                  <a:cubicBezTo>
                    <a:pt x="1579" y="26"/>
                    <a:pt x="1504" y="1"/>
                    <a:pt x="1429"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801975" y="2364928"/>
              <a:ext cx="539038" cy="913890"/>
            </a:xfrm>
            <a:custGeom>
              <a:rect b="b" l="l" r="r" t="t"/>
              <a:pathLst>
                <a:path extrusionOk="0" h="11856" w="6993">
                  <a:moveTo>
                    <a:pt x="51" y="1"/>
                  </a:moveTo>
                  <a:cubicBezTo>
                    <a:pt x="51" y="51"/>
                    <a:pt x="51" y="101"/>
                    <a:pt x="51" y="151"/>
                  </a:cubicBezTo>
                  <a:cubicBezTo>
                    <a:pt x="953" y="226"/>
                    <a:pt x="1855" y="527"/>
                    <a:pt x="2582" y="1079"/>
                  </a:cubicBezTo>
                  <a:lnTo>
                    <a:pt x="2682" y="953"/>
                  </a:lnTo>
                  <a:cubicBezTo>
                    <a:pt x="1930" y="377"/>
                    <a:pt x="1003" y="51"/>
                    <a:pt x="51" y="1"/>
                  </a:cubicBezTo>
                  <a:close/>
                  <a:moveTo>
                    <a:pt x="3685" y="9124"/>
                  </a:moveTo>
                  <a:cubicBezTo>
                    <a:pt x="4036" y="9124"/>
                    <a:pt x="4462" y="9199"/>
                    <a:pt x="4888" y="9399"/>
                  </a:cubicBezTo>
                  <a:cubicBezTo>
                    <a:pt x="5489" y="9625"/>
                    <a:pt x="5940" y="9951"/>
                    <a:pt x="6241" y="10327"/>
                  </a:cubicBezTo>
                  <a:cubicBezTo>
                    <a:pt x="6241" y="10327"/>
                    <a:pt x="6266" y="10352"/>
                    <a:pt x="6266" y="10377"/>
                  </a:cubicBezTo>
                  <a:cubicBezTo>
                    <a:pt x="6216" y="10477"/>
                    <a:pt x="6141" y="10577"/>
                    <a:pt x="6041" y="10678"/>
                  </a:cubicBezTo>
                  <a:cubicBezTo>
                    <a:pt x="5516" y="11290"/>
                    <a:pt x="4705" y="11654"/>
                    <a:pt x="3875" y="11654"/>
                  </a:cubicBezTo>
                  <a:cubicBezTo>
                    <a:pt x="3753" y="11654"/>
                    <a:pt x="3631" y="11646"/>
                    <a:pt x="3509" y="11630"/>
                  </a:cubicBezTo>
                  <a:cubicBezTo>
                    <a:pt x="2933" y="11580"/>
                    <a:pt x="2281" y="11254"/>
                    <a:pt x="2131" y="10653"/>
                  </a:cubicBezTo>
                  <a:cubicBezTo>
                    <a:pt x="1980" y="10051"/>
                    <a:pt x="2457" y="9425"/>
                    <a:pt x="3033" y="9224"/>
                  </a:cubicBezTo>
                  <a:cubicBezTo>
                    <a:pt x="3234" y="9149"/>
                    <a:pt x="3434" y="9124"/>
                    <a:pt x="3685" y="9124"/>
                  </a:cubicBezTo>
                  <a:close/>
                  <a:moveTo>
                    <a:pt x="3183" y="5790"/>
                  </a:moveTo>
                  <a:cubicBezTo>
                    <a:pt x="2056" y="5790"/>
                    <a:pt x="953" y="6141"/>
                    <a:pt x="26" y="6818"/>
                  </a:cubicBezTo>
                  <a:cubicBezTo>
                    <a:pt x="26" y="6843"/>
                    <a:pt x="26" y="6843"/>
                    <a:pt x="0" y="6843"/>
                  </a:cubicBezTo>
                  <a:lnTo>
                    <a:pt x="0" y="7069"/>
                  </a:lnTo>
                  <a:cubicBezTo>
                    <a:pt x="51" y="7018"/>
                    <a:pt x="101" y="6993"/>
                    <a:pt x="126" y="6943"/>
                  </a:cubicBezTo>
                  <a:cubicBezTo>
                    <a:pt x="1003" y="6317"/>
                    <a:pt x="2081" y="5941"/>
                    <a:pt x="3158" y="5941"/>
                  </a:cubicBezTo>
                  <a:lnTo>
                    <a:pt x="3183" y="5941"/>
                  </a:lnTo>
                  <a:cubicBezTo>
                    <a:pt x="4462" y="5966"/>
                    <a:pt x="6066" y="6617"/>
                    <a:pt x="6567" y="8046"/>
                  </a:cubicBezTo>
                  <a:cubicBezTo>
                    <a:pt x="6667" y="8297"/>
                    <a:pt x="6717" y="8597"/>
                    <a:pt x="6717" y="8873"/>
                  </a:cubicBezTo>
                  <a:cubicBezTo>
                    <a:pt x="6717" y="9349"/>
                    <a:pt x="6592" y="9800"/>
                    <a:pt x="6366" y="10227"/>
                  </a:cubicBezTo>
                  <a:cubicBezTo>
                    <a:pt x="6041" y="9826"/>
                    <a:pt x="5564" y="9500"/>
                    <a:pt x="4963" y="9249"/>
                  </a:cubicBezTo>
                  <a:cubicBezTo>
                    <a:pt x="4506" y="9051"/>
                    <a:pt x="4077" y="8955"/>
                    <a:pt x="3681" y="8955"/>
                  </a:cubicBezTo>
                  <a:cubicBezTo>
                    <a:pt x="3426" y="8955"/>
                    <a:pt x="3184" y="8995"/>
                    <a:pt x="2958" y="9074"/>
                  </a:cubicBezTo>
                  <a:cubicBezTo>
                    <a:pt x="2331" y="9299"/>
                    <a:pt x="1780" y="10001"/>
                    <a:pt x="1955" y="10703"/>
                  </a:cubicBezTo>
                  <a:cubicBezTo>
                    <a:pt x="2156" y="11404"/>
                    <a:pt x="2908" y="11730"/>
                    <a:pt x="3509" y="11805"/>
                  </a:cubicBezTo>
                  <a:cubicBezTo>
                    <a:pt x="3631" y="11821"/>
                    <a:pt x="3753" y="11828"/>
                    <a:pt x="3875" y="11828"/>
                  </a:cubicBezTo>
                  <a:cubicBezTo>
                    <a:pt x="4756" y="11828"/>
                    <a:pt x="5615" y="11438"/>
                    <a:pt x="6166" y="10778"/>
                  </a:cubicBezTo>
                  <a:cubicBezTo>
                    <a:pt x="6241" y="10703"/>
                    <a:pt x="6316" y="10602"/>
                    <a:pt x="6366" y="10527"/>
                  </a:cubicBezTo>
                  <a:cubicBezTo>
                    <a:pt x="6642" y="10928"/>
                    <a:pt x="6742" y="11404"/>
                    <a:pt x="6642" y="11831"/>
                  </a:cubicBezTo>
                  <a:lnTo>
                    <a:pt x="6792" y="11856"/>
                  </a:lnTo>
                  <a:cubicBezTo>
                    <a:pt x="6918" y="11379"/>
                    <a:pt x="6792" y="10828"/>
                    <a:pt x="6467" y="10352"/>
                  </a:cubicBezTo>
                  <a:cubicBezTo>
                    <a:pt x="6893" y="9650"/>
                    <a:pt x="6993" y="8748"/>
                    <a:pt x="6717" y="7996"/>
                  </a:cubicBezTo>
                  <a:cubicBezTo>
                    <a:pt x="6191" y="6492"/>
                    <a:pt x="4537" y="5790"/>
                    <a:pt x="3183" y="579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838666" y="3240266"/>
              <a:ext cx="1062659" cy="454864"/>
            </a:xfrm>
            <a:custGeom>
              <a:rect b="b" l="l" r="r" t="t"/>
              <a:pathLst>
                <a:path extrusionOk="0" h="5901" w="13786">
                  <a:moveTo>
                    <a:pt x="7660" y="0"/>
                  </a:moveTo>
                  <a:cubicBezTo>
                    <a:pt x="6246" y="0"/>
                    <a:pt x="4832" y="217"/>
                    <a:pt x="3484" y="600"/>
                  </a:cubicBezTo>
                  <a:cubicBezTo>
                    <a:pt x="3209" y="675"/>
                    <a:pt x="2933" y="775"/>
                    <a:pt x="2657" y="901"/>
                  </a:cubicBezTo>
                  <a:cubicBezTo>
                    <a:pt x="1429" y="1402"/>
                    <a:pt x="176" y="2404"/>
                    <a:pt x="51" y="3833"/>
                  </a:cubicBezTo>
                  <a:cubicBezTo>
                    <a:pt x="1" y="4635"/>
                    <a:pt x="402" y="5487"/>
                    <a:pt x="1154" y="5763"/>
                  </a:cubicBezTo>
                  <a:cubicBezTo>
                    <a:pt x="1390" y="5857"/>
                    <a:pt x="1624" y="5894"/>
                    <a:pt x="1857" y="5894"/>
                  </a:cubicBezTo>
                  <a:cubicBezTo>
                    <a:pt x="2618" y="5894"/>
                    <a:pt x="3366" y="5507"/>
                    <a:pt x="4132" y="5507"/>
                  </a:cubicBezTo>
                  <a:cubicBezTo>
                    <a:pt x="4250" y="5507"/>
                    <a:pt x="4368" y="5516"/>
                    <a:pt x="4487" y="5537"/>
                  </a:cubicBezTo>
                  <a:cubicBezTo>
                    <a:pt x="4913" y="5612"/>
                    <a:pt x="5339" y="5763"/>
                    <a:pt x="5765" y="5838"/>
                  </a:cubicBezTo>
                  <a:cubicBezTo>
                    <a:pt x="5993" y="5881"/>
                    <a:pt x="6212" y="5900"/>
                    <a:pt x="6423" y="5900"/>
                  </a:cubicBezTo>
                  <a:cubicBezTo>
                    <a:pt x="7325" y="5900"/>
                    <a:pt x="8100" y="5547"/>
                    <a:pt x="8973" y="5161"/>
                  </a:cubicBezTo>
                  <a:cubicBezTo>
                    <a:pt x="9322" y="5005"/>
                    <a:pt x="9682" y="4963"/>
                    <a:pt x="10046" y="4963"/>
                  </a:cubicBezTo>
                  <a:cubicBezTo>
                    <a:pt x="10463" y="4963"/>
                    <a:pt x="10886" y="5018"/>
                    <a:pt x="11309" y="5018"/>
                  </a:cubicBezTo>
                  <a:cubicBezTo>
                    <a:pt x="11525" y="5018"/>
                    <a:pt x="11741" y="5004"/>
                    <a:pt x="11956" y="4961"/>
                  </a:cubicBezTo>
                  <a:cubicBezTo>
                    <a:pt x="12557" y="4835"/>
                    <a:pt x="13109" y="4460"/>
                    <a:pt x="13409" y="3883"/>
                  </a:cubicBezTo>
                  <a:cubicBezTo>
                    <a:pt x="13785" y="3181"/>
                    <a:pt x="13660" y="2304"/>
                    <a:pt x="13184" y="1678"/>
                  </a:cubicBezTo>
                  <a:cubicBezTo>
                    <a:pt x="12808" y="1176"/>
                    <a:pt x="12281" y="850"/>
                    <a:pt x="11705" y="625"/>
                  </a:cubicBezTo>
                  <a:cubicBezTo>
                    <a:pt x="11103" y="399"/>
                    <a:pt x="10427" y="274"/>
                    <a:pt x="9800" y="174"/>
                  </a:cubicBezTo>
                  <a:cubicBezTo>
                    <a:pt x="9093" y="56"/>
                    <a:pt x="8376" y="0"/>
                    <a:pt x="7660" y="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840593" y="3215523"/>
              <a:ext cx="1047166" cy="454478"/>
            </a:xfrm>
            <a:custGeom>
              <a:rect b="b" l="l" r="r" t="t"/>
              <a:pathLst>
                <a:path extrusionOk="0" h="5896" w="13585">
                  <a:moveTo>
                    <a:pt x="7628" y="0"/>
                  </a:moveTo>
                  <a:cubicBezTo>
                    <a:pt x="6440" y="0"/>
                    <a:pt x="5256" y="151"/>
                    <a:pt x="4086" y="420"/>
                  </a:cubicBezTo>
                  <a:cubicBezTo>
                    <a:pt x="4036" y="445"/>
                    <a:pt x="3986" y="445"/>
                    <a:pt x="3936" y="470"/>
                  </a:cubicBezTo>
                  <a:cubicBezTo>
                    <a:pt x="3760" y="520"/>
                    <a:pt x="3610" y="545"/>
                    <a:pt x="3434" y="595"/>
                  </a:cubicBezTo>
                  <a:cubicBezTo>
                    <a:pt x="3159" y="670"/>
                    <a:pt x="2883" y="770"/>
                    <a:pt x="2607" y="896"/>
                  </a:cubicBezTo>
                  <a:cubicBezTo>
                    <a:pt x="1379" y="1397"/>
                    <a:pt x="126" y="2400"/>
                    <a:pt x="1" y="3828"/>
                  </a:cubicBezTo>
                  <a:cubicBezTo>
                    <a:pt x="1" y="3979"/>
                    <a:pt x="1" y="4129"/>
                    <a:pt x="26" y="4279"/>
                  </a:cubicBezTo>
                  <a:lnTo>
                    <a:pt x="26" y="4304"/>
                  </a:lnTo>
                  <a:cubicBezTo>
                    <a:pt x="126" y="4931"/>
                    <a:pt x="502" y="5532"/>
                    <a:pt x="1103" y="5758"/>
                  </a:cubicBezTo>
                  <a:cubicBezTo>
                    <a:pt x="1340" y="5853"/>
                    <a:pt x="1574" y="5889"/>
                    <a:pt x="1807" y="5889"/>
                  </a:cubicBezTo>
                  <a:cubicBezTo>
                    <a:pt x="2568" y="5889"/>
                    <a:pt x="3316" y="5502"/>
                    <a:pt x="4082" y="5502"/>
                  </a:cubicBezTo>
                  <a:cubicBezTo>
                    <a:pt x="4200" y="5502"/>
                    <a:pt x="4318" y="5511"/>
                    <a:pt x="4437" y="5532"/>
                  </a:cubicBezTo>
                  <a:cubicBezTo>
                    <a:pt x="4863" y="5608"/>
                    <a:pt x="5289" y="5758"/>
                    <a:pt x="5715" y="5833"/>
                  </a:cubicBezTo>
                  <a:cubicBezTo>
                    <a:pt x="5943" y="5876"/>
                    <a:pt x="6162" y="5895"/>
                    <a:pt x="6373" y="5895"/>
                  </a:cubicBezTo>
                  <a:cubicBezTo>
                    <a:pt x="7275" y="5895"/>
                    <a:pt x="8050" y="5542"/>
                    <a:pt x="8923" y="5156"/>
                  </a:cubicBezTo>
                  <a:cubicBezTo>
                    <a:pt x="9281" y="5000"/>
                    <a:pt x="9643" y="4959"/>
                    <a:pt x="10007" y="4959"/>
                  </a:cubicBezTo>
                  <a:cubicBezTo>
                    <a:pt x="10423" y="4959"/>
                    <a:pt x="10842" y="5013"/>
                    <a:pt x="11262" y="5013"/>
                  </a:cubicBezTo>
                  <a:cubicBezTo>
                    <a:pt x="11476" y="5013"/>
                    <a:pt x="11691" y="4999"/>
                    <a:pt x="11906" y="4956"/>
                  </a:cubicBezTo>
                  <a:cubicBezTo>
                    <a:pt x="12507" y="4831"/>
                    <a:pt x="13058" y="4455"/>
                    <a:pt x="13359" y="3903"/>
                  </a:cubicBezTo>
                  <a:cubicBezTo>
                    <a:pt x="13510" y="3603"/>
                    <a:pt x="13585" y="3302"/>
                    <a:pt x="13585" y="3001"/>
                  </a:cubicBezTo>
                  <a:lnTo>
                    <a:pt x="13585" y="2976"/>
                  </a:lnTo>
                  <a:cubicBezTo>
                    <a:pt x="13585" y="2525"/>
                    <a:pt x="13434" y="2049"/>
                    <a:pt x="13134" y="1673"/>
                  </a:cubicBezTo>
                  <a:cubicBezTo>
                    <a:pt x="12758" y="1171"/>
                    <a:pt x="12231" y="846"/>
                    <a:pt x="11655" y="620"/>
                  </a:cubicBezTo>
                  <a:cubicBezTo>
                    <a:pt x="11053" y="395"/>
                    <a:pt x="10377" y="269"/>
                    <a:pt x="9750" y="169"/>
                  </a:cubicBezTo>
                  <a:cubicBezTo>
                    <a:pt x="9474" y="119"/>
                    <a:pt x="9174" y="69"/>
                    <a:pt x="8898" y="44"/>
                  </a:cubicBezTo>
                  <a:lnTo>
                    <a:pt x="8723" y="44"/>
                  </a:lnTo>
                  <a:cubicBezTo>
                    <a:pt x="8358" y="14"/>
                    <a:pt x="7993" y="0"/>
                    <a:pt x="7628" y="0"/>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143909" y="3218837"/>
              <a:ext cx="382638" cy="119092"/>
            </a:xfrm>
            <a:custGeom>
              <a:rect b="b" l="l" r="r" t="t"/>
              <a:pathLst>
                <a:path extrusionOk="0" h="1545" w="4964">
                  <a:moveTo>
                    <a:pt x="4788" y="1"/>
                  </a:moveTo>
                  <a:cubicBezTo>
                    <a:pt x="4737" y="101"/>
                    <a:pt x="4662" y="201"/>
                    <a:pt x="4587" y="301"/>
                  </a:cubicBezTo>
                  <a:cubicBezTo>
                    <a:pt x="4562" y="352"/>
                    <a:pt x="4512" y="427"/>
                    <a:pt x="4462" y="477"/>
                  </a:cubicBezTo>
                  <a:cubicBezTo>
                    <a:pt x="4186" y="778"/>
                    <a:pt x="3810" y="1003"/>
                    <a:pt x="3359" y="1179"/>
                  </a:cubicBezTo>
                  <a:cubicBezTo>
                    <a:pt x="2974" y="1320"/>
                    <a:pt x="2589" y="1389"/>
                    <a:pt x="2218" y="1389"/>
                  </a:cubicBezTo>
                  <a:cubicBezTo>
                    <a:pt x="1864" y="1389"/>
                    <a:pt x="1522" y="1326"/>
                    <a:pt x="1204" y="1204"/>
                  </a:cubicBezTo>
                  <a:cubicBezTo>
                    <a:pt x="903" y="1078"/>
                    <a:pt x="602" y="903"/>
                    <a:pt x="377" y="652"/>
                  </a:cubicBezTo>
                  <a:cubicBezTo>
                    <a:pt x="301" y="577"/>
                    <a:pt x="226" y="477"/>
                    <a:pt x="151" y="377"/>
                  </a:cubicBezTo>
                  <a:cubicBezTo>
                    <a:pt x="101" y="402"/>
                    <a:pt x="51" y="402"/>
                    <a:pt x="1" y="427"/>
                  </a:cubicBezTo>
                  <a:cubicBezTo>
                    <a:pt x="51" y="527"/>
                    <a:pt x="126" y="627"/>
                    <a:pt x="201" y="702"/>
                  </a:cubicBezTo>
                  <a:cubicBezTo>
                    <a:pt x="452" y="978"/>
                    <a:pt x="778" y="1204"/>
                    <a:pt x="1153" y="1354"/>
                  </a:cubicBezTo>
                  <a:cubicBezTo>
                    <a:pt x="1451" y="1473"/>
                    <a:pt x="1780" y="1545"/>
                    <a:pt x="2128" y="1545"/>
                  </a:cubicBezTo>
                  <a:cubicBezTo>
                    <a:pt x="2219" y="1545"/>
                    <a:pt x="2312" y="1540"/>
                    <a:pt x="2407" y="1530"/>
                  </a:cubicBezTo>
                  <a:cubicBezTo>
                    <a:pt x="2732" y="1530"/>
                    <a:pt x="3083" y="1454"/>
                    <a:pt x="3409" y="1329"/>
                  </a:cubicBezTo>
                  <a:cubicBezTo>
                    <a:pt x="3885" y="1154"/>
                    <a:pt x="4286" y="903"/>
                    <a:pt x="4562" y="577"/>
                  </a:cubicBezTo>
                  <a:cubicBezTo>
                    <a:pt x="4637" y="502"/>
                    <a:pt x="4712" y="402"/>
                    <a:pt x="4788" y="326"/>
                  </a:cubicBezTo>
                  <a:cubicBezTo>
                    <a:pt x="4863" y="226"/>
                    <a:pt x="4913" y="126"/>
                    <a:pt x="4963"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1000922" y="3373232"/>
              <a:ext cx="75464" cy="75618"/>
            </a:xfrm>
            <a:custGeom>
              <a:rect b="b" l="l" r="r" t="t"/>
              <a:pathLst>
                <a:path extrusionOk="0" h="981" w="979">
                  <a:moveTo>
                    <a:pt x="498" y="1"/>
                  </a:moveTo>
                  <a:cubicBezTo>
                    <a:pt x="483" y="1"/>
                    <a:pt x="468" y="1"/>
                    <a:pt x="452" y="3"/>
                  </a:cubicBezTo>
                  <a:cubicBezTo>
                    <a:pt x="201" y="28"/>
                    <a:pt x="1" y="253"/>
                    <a:pt x="1" y="504"/>
                  </a:cubicBezTo>
                  <a:lnTo>
                    <a:pt x="26" y="980"/>
                  </a:lnTo>
                  <a:lnTo>
                    <a:pt x="978" y="930"/>
                  </a:lnTo>
                  <a:lnTo>
                    <a:pt x="953" y="454"/>
                  </a:lnTo>
                  <a:cubicBezTo>
                    <a:pt x="953" y="194"/>
                    <a:pt x="753" y="1"/>
                    <a:pt x="498" y="1"/>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1008708" y="3522153"/>
              <a:ext cx="75387" cy="75387"/>
            </a:xfrm>
            <a:custGeom>
              <a:rect b="b" l="l" r="r" t="t"/>
              <a:pathLst>
                <a:path extrusionOk="0" h="978" w="978">
                  <a:moveTo>
                    <a:pt x="953" y="1"/>
                  </a:moveTo>
                  <a:lnTo>
                    <a:pt x="0" y="51"/>
                  </a:lnTo>
                  <a:lnTo>
                    <a:pt x="25" y="527"/>
                  </a:lnTo>
                  <a:cubicBezTo>
                    <a:pt x="25" y="777"/>
                    <a:pt x="251" y="978"/>
                    <a:pt x="527" y="978"/>
                  </a:cubicBezTo>
                  <a:cubicBezTo>
                    <a:pt x="777" y="953"/>
                    <a:pt x="978" y="727"/>
                    <a:pt x="978" y="477"/>
                  </a:cubicBezTo>
                  <a:lnTo>
                    <a:pt x="953" y="1"/>
                  </a:ln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1078235" y="3444686"/>
              <a:ext cx="77314" cy="75618"/>
            </a:xfrm>
            <a:custGeom>
              <a:rect b="b" l="l" r="r" t="t"/>
              <a:pathLst>
                <a:path extrusionOk="0" h="981" w="1003">
                  <a:moveTo>
                    <a:pt x="523" y="1"/>
                  </a:moveTo>
                  <a:cubicBezTo>
                    <a:pt x="508" y="1"/>
                    <a:pt x="492" y="2"/>
                    <a:pt x="477" y="3"/>
                  </a:cubicBezTo>
                  <a:lnTo>
                    <a:pt x="0" y="28"/>
                  </a:lnTo>
                  <a:lnTo>
                    <a:pt x="51" y="980"/>
                  </a:lnTo>
                  <a:lnTo>
                    <a:pt x="527" y="955"/>
                  </a:lnTo>
                  <a:cubicBezTo>
                    <a:pt x="802" y="930"/>
                    <a:pt x="1003" y="705"/>
                    <a:pt x="978" y="429"/>
                  </a:cubicBezTo>
                  <a:cubicBezTo>
                    <a:pt x="978" y="193"/>
                    <a:pt x="777" y="1"/>
                    <a:pt x="523" y="1"/>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929468" y="3450699"/>
              <a:ext cx="77391" cy="75541"/>
            </a:xfrm>
            <a:custGeom>
              <a:rect b="b" l="l" r="r" t="t"/>
              <a:pathLst>
                <a:path extrusionOk="0" h="980" w="1004">
                  <a:moveTo>
                    <a:pt x="928" y="0"/>
                  </a:moveTo>
                  <a:lnTo>
                    <a:pt x="477" y="25"/>
                  </a:lnTo>
                  <a:cubicBezTo>
                    <a:pt x="201" y="50"/>
                    <a:pt x="1" y="276"/>
                    <a:pt x="26" y="527"/>
                  </a:cubicBezTo>
                  <a:cubicBezTo>
                    <a:pt x="26" y="787"/>
                    <a:pt x="226" y="980"/>
                    <a:pt x="481" y="980"/>
                  </a:cubicBezTo>
                  <a:cubicBezTo>
                    <a:pt x="496" y="980"/>
                    <a:pt x="511" y="979"/>
                    <a:pt x="527" y="978"/>
                  </a:cubicBezTo>
                  <a:lnTo>
                    <a:pt x="1003" y="953"/>
                  </a:lnTo>
                  <a:lnTo>
                    <a:pt x="928" y="0"/>
                  </a:ln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1613335" y="3311412"/>
              <a:ext cx="94734" cy="93116"/>
            </a:xfrm>
            <a:custGeom>
              <a:rect b="b" l="l" r="r" t="t"/>
              <a:pathLst>
                <a:path extrusionOk="0" h="1208" w="1229">
                  <a:moveTo>
                    <a:pt x="622" y="1"/>
                  </a:moveTo>
                  <a:cubicBezTo>
                    <a:pt x="607" y="1"/>
                    <a:pt x="592" y="2"/>
                    <a:pt x="577" y="3"/>
                  </a:cubicBezTo>
                  <a:cubicBezTo>
                    <a:pt x="251" y="28"/>
                    <a:pt x="1" y="303"/>
                    <a:pt x="26" y="629"/>
                  </a:cubicBezTo>
                  <a:cubicBezTo>
                    <a:pt x="26" y="964"/>
                    <a:pt x="300" y="1207"/>
                    <a:pt x="608" y="1207"/>
                  </a:cubicBezTo>
                  <a:cubicBezTo>
                    <a:pt x="622" y="1207"/>
                    <a:pt x="637" y="1207"/>
                    <a:pt x="652" y="1206"/>
                  </a:cubicBezTo>
                  <a:cubicBezTo>
                    <a:pt x="978" y="1181"/>
                    <a:pt x="1229" y="880"/>
                    <a:pt x="1204" y="554"/>
                  </a:cubicBezTo>
                  <a:cubicBezTo>
                    <a:pt x="1204" y="243"/>
                    <a:pt x="930" y="1"/>
                    <a:pt x="622"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1534173" y="3415781"/>
              <a:ext cx="96661" cy="93039"/>
            </a:xfrm>
            <a:custGeom>
              <a:rect b="b" l="l" r="r" t="t"/>
              <a:pathLst>
                <a:path extrusionOk="0" h="1207" w="1254">
                  <a:moveTo>
                    <a:pt x="625" y="0"/>
                  </a:moveTo>
                  <a:cubicBezTo>
                    <a:pt x="609" y="0"/>
                    <a:pt x="593" y="1"/>
                    <a:pt x="577" y="2"/>
                  </a:cubicBezTo>
                  <a:cubicBezTo>
                    <a:pt x="251" y="27"/>
                    <a:pt x="0" y="303"/>
                    <a:pt x="25" y="629"/>
                  </a:cubicBezTo>
                  <a:cubicBezTo>
                    <a:pt x="49" y="963"/>
                    <a:pt x="301" y="1207"/>
                    <a:pt x="629" y="1207"/>
                  </a:cubicBezTo>
                  <a:cubicBezTo>
                    <a:pt x="645" y="1207"/>
                    <a:pt x="661" y="1206"/>
                    <a:pt x="677" y="1205"/>
                  </a:cubicBezTo>
                  <a:cubicBezTo>
                    <a:pt x="1003" y="1180"/>
                    <a:pt x="1253" y="904"/>
                    <a:pt x="1228" y="553"/>
                  </a:cubicBezTo>
                  <a:cubicBezTo>
                    <a:pt x="1204" y="243"/>
                    <a:pt x="953" y="0"/>
                    <a:pt x="625"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1709919" y="3404141"/>
              <a:ext cx="96739" cy="93116"/>
            </a:xfrm>
            <a:custGeom>
              <a:rect b="b" l="l" r="r" t="t"/>
              <a:pathLst>
                <a:path extrusionOk="0" h="1208" w="1255">
                  <a:moveTo>
                    <a:pt x="626" y="1"/>
                  </a:moveTo>
                  <a:cubicBezTo>
                    <a:pt x="610" y="1"/>
                    <a:pt x="594" y="2"/>
                    <a:pt x="577" y="3"/>
                  </a:cubicBezTo>
                  <a:cubicBezTo>
                    <a:pt x="252" y="28"/>
                    <a:pt x="1" y="303"/>
                    <a:pt x="26" y="629"/>
                  </a:cubicBezTo>
                  <a:cubicBezTo>
                    <a:pt x="50" y="964"/>
                    <a:pt x="302" y="1207"/>
                    <a:pt x="630" y="1207"/>
                  </a:cubicBezTo>
                  <a:cubicBezTo>
                    <a:pt x="645" y="1207"/>
                    <a:pt x="661" y="1207"/>
                    <a:pt x="678" y="1206"/>
                  </a:cubicBezTo>
                  <a:cubicBezTo>
                    <a:pt x="1003" y="1181"/>
                    <a:pt x="1254" y="905"/>
                    <a:pt x="1229" y="554"/>
                  </a:cubicBezTo>
                  <a:cubicBezTo>
                    <a:pt x="1205" y="243"/>
                    <a:pt x="953" y="1"/>
                    <a:pt x="626"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1257912" y="3583973"/>
              <a:ext cx="61897" cy="29060"/>
            </a:xfrm>
            <a:custGeom>
              <a:rect b="b" l="l" r="r" t="t"/>
              <a:pathLst>
                <a:path extrusionOk="0" h="377" w="803">
                  <a:moveTo>
                    <a:pt x="401" y="1"/>
                  </a:moveTo>
                  <a:cubicBezTo>
                    <a:pt x="176" y="26"/>
                    <a:pt x="0" y="101"/>
                    <a:pt x="0" y="201"/>
                  </a:cubicBezTo>
                  <a:cubicBezTo>
                    <a:pt x="0" y="326"/>
                    <a:pt x="201" y="376"/>
                    <a:pt x="426" y="376"/>
                  </a:cubicBezTo>
                  <a:cubicBezTo>
                    <a:pt x="627" y="351"/>
                    <a:pt x="802" y="251"/>
                    <a:pt x="802" y="151"/>
                  </a:cubicBezTo>
                  <a:cubicBezTo>
                    <a:pt x="802" y="51"/>
                    <a:pt x="602" y="1"/>
                    <a:pt x="401"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1381551" y="3575879"/>
              <a:ext cx="63824" cy="29446"/>
            </a:xfrm>
            <a:custGeom>
              <a:rect b="b" l="l" r="r" t="t"/>
              <a:pathLst>
                <a:path extrusionOk="0" h="382" w="828">
                  <a:moveTo>
                    <a:pt x="487" y="0"/>
                  </a:moveTo>
                  <a:cubicBezTo>
                    <a:pt x="460" y="0"/>
                    <a:pt x="431" y="2"/>
                    <a:pt x="401" y="5"/>
                  </a:cubicBezTo>
                  <a:cubicBezTo>
                    <a:pt x="176" y="5"/>
                    <a:pt x="0" y="106"/>
                    <a:pt x="25" y="206"/>
                  </a:cubicBezTo>
                  <a:cubicBezTo>
                    <a:pt x="25" y="306"/>
                    <a:pt x="201" y="381"/>
                    <a:pt x="426" y="381"/>
                  </a:cubicBezTo>
                  <a:cubicBezTo>
                    <a:pt x="652" y="356"/>
                    <a:pt x="827" y="256"/>
                    <a:pt x="827" y="156"/>
                  </a:cubicBezTo>
                  <a:cubicBezTo>
                    <a:pt x="806" y="69"/>
                    <a:pt x="670" y="0"/>
                    <a:pt x="487"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271402" y="3392425"/>
              <a:ext cx="152700" cy="145609"/>
            </a:xfrm>
            <a:custGeom>
              <a:rect b="b" l="l" r="r" t="t"/>
              <a:pathLst>
                <a:path extrusionOk="0" h="1889" w="1981">
                  <a:moveTo>
                    <a:pt x="1017" y="0"/>
                  </a:moveTo>
                  <a:cubicBezTo>
                    <a:pt x="988" y="0"/>
                    <a:pt x="958" y="1"/>
                    <a:pt x="928" y="4"/>
                  </a:cubicBezTo>
                  <a:cubicBezTo>
                    <a:pt x="402" y="29"/>
                    <a:pt x="1" y="481"/>
                    <a:pt x="51" y="1007"/>
                  </a:cubicBezTo>
                  <a:cubicBezTo>
                    <a:pt x="74" y="1503"/>
                    <a:pt x="477" y="1888"/>
                    <a:pt x="965" y="1888"/>
                  </a:cubicBezTo>
                  <a:cubicBezTo>
                    <a:pt x="994" y="1888"/>
                    <a:pt x="1024" y="1887"/>
                    <a:pt x="1053" y="1884"/>
                  </a:cubicBezTo>
                  <a:cubicBezTo>
                    <a:pt x="1580" y="1859"/>
                    <a:pt x="1981" y="1408"/>
                    <a:pt x="1931" y="882"/>
                  </a:cubicBezTo>
                  <a:cubicBezTo>
                    <a:pt x="1907" y="385"/>
                    <a:pt x="1504" y="0"/>
                    <a:pt x="1017"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271402" y="3379090"/>
              <a:ext cx="150773" cy="147073"/>
            </a:xfrm>
            <a:custGeom>
              <a:rect b="b" l="l" r="r" t="t"/>
              <a:pathLst>
                <a:path extrusionOk="0" h="1908" w="1956">
                  <a:moveTo>
                    <a:pt x="973" y="1"/>
                  </a:moveTo>
                  <a:cubicBezTo>
                    <a:pt x="958" y="1"/>
                    <a:pt x="943" y="1"/>
                    <a:pt x="928" y="2"/>
                  </a:cubicBezTo>
                  <a:cubicBezTo>
                    <a:pt x="402" y="27"/>
                    <a:pt x="1" y="503"/>
                    <a:pt x="26" y="1004"/>
                  </a:cubicBezTo>
                  <a:cubicBezTo>
                    <a:pt x="74" y="1515"/>
                    <a:pt x="501" y="1908"/>
                    <a:pt x="1007" y="1908"/>
                  </a:cubicBezTo>
                  <a:cubicBezTo>
                    <a:pt x="1022" y="1908"/>
                    <a:pt x="1038" y="1907"/>
                    <a:pt x="1053" y="1907"/>
                  </a:cubicBezTo>
                  <a:cubicBezTo>
                    <a:pt x="1555" y="1857"/>
                    <a:pt x="1956" y="1405"/>
                    <a:pt x="1931" y="879"/>
                  </a:cubicBezTo>
                  <a:cubicBezTo>
                    <a:pt x="1882" y="393"/>
                    <a:pt x="1456" y="1"/>
                    <a:pt x="973"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2463391" y="2257861"/>
              <a:ext cx="521694" cy="1105980"/>
            </a:xfrm>
            <a:custGeom>
              <a:rect b="b" l="l" r="r" t="t"/>
              <a:pathLst>
                <a:path extrusionOk="0" h="14348" w="6768">
                  <a:moveTo>
                    <a:pt x="3769" y="0"/>
                  </a:moveTo>
                  <a:cubicBezTo>
                    <a:pt x="2866" y="0"/>
                    <a:pt x="1863" y="567"/>
                    <a:pt x="1655" y="1540"/>
                  </a:cubicBezTo>
                  <a:lnTo>
                    <a:pt x="1830" y="1565"/>
                  </a:lnTo>
                  <a:cubicBezTo>
                    <a:pt x="1995" y="694"/>
                    <a:pt x="2956" y="155"/>
                    <a:pt x="3799" y="155"/>
                  </a:cubicBezTo>
                  <a:cubicBezTo>
                    <a:pt x="3853" y="155"/>
                    <a:pt x="3907" y="157"/>
                    <a:pt x="3960" y="162"/>
                  </a:cubicBezTo>
                  <a:cubicBezTo>
                    <a:pt x="4787" y="237"/>
                    <a:pt x="5640" y="763"/>
                    <a:pt x="6341" y="1615"/>
                  </a:cubicBezTo>
                  <a:cubicBezTo>
                    <a:pt x="6492" y="1791"/>
                    <a:pt x="6642" y="1991"/>
                    <a:pt x="6767" y="2192"/>
                  </a:cubicBezTo>
                  <a:cubicBezTo>
                    <a:pt x="6767" y="2067"/>
                    <a:pt x="6767" y="1966"/>
                    <a:pt x="6742" y="1866"/>
                  </a:cubicBezTo>
                  <a:cubicBezTo>
                    <a:pt x="6667" y="1741"/>
                    <a:pt x="6567" y="1615"/>
                    <a:pt x="6467" y="1515"/>
                  </a:cubicBezTo>
                  <a:cubicBezTo>
                    <a:pt x="5740" y="613"/>
                    <a:pt x="4863" y="87"/>
                    <a:pt x="3985" y="11"/>
                  </a:cubicBezTo>
                  <a:cubicBezTo>
                    <a:pt x="3914" y="4"/>
                    <a:pt x="3842" y="0"/>
                    <a:pt x="3769" y="0"/>
                  </a:cubicBezTo>
                  <a:close/>
                  <a:moveTo>
                    <a:pt x="3635" y="11540"/>
                  </a:moveTo>
                  <a:cubicBezTo>
                    <a:pt x="3760" y="11666"/>
                    <a:pt x="3860" y="11791"/>
                    <a:pt x="3935" y="11916"/>
                  </a:cubicBezTo>
                  <a:cubicBezTo>
                    <a:pt x="4236" y="12367"/>
                    <a:pt x="4336" y="12894"/>
                    <a:pt x="4211" y="13345"/>
                  </a:cubicBezTo>
                  <a:cubicBezTo>
                    <a:pt x="4111" y="13721"/>
                    <a:pt x="3860" y="13997"/>
                    <a:pt x="3584" y="14122"/>
                  </a:cubicBezTo>
                  <a:cubicBezTo>
                    <a:pt x="3480" y="14164"/>
                    <a:pt x="3371" y="14184"/>
                    <a:pt x="3259" y="14184"/>
                  </a:cubicBezTo>
                  <a:cubicBezTo>
                    <a:pt x="3104" y="14184"/>
                    <a:pt x="2943" y="14145"/>
                    <a:pt x="2782" y="14072"/>
                  </a:cubicBezTo>
                  <a:cubicBezTo>
                    <a:pt x="2482" y="13896"/>
                    <a:pt x="2256" y="13595"/>
                    <a:pt x="2231" y="13270"/>
                  </a:cubicBezTo>
                  <a:cubicBezTo>
                    <a:pt x="2131" y="12668"/>
                    <a:pt x="2532" y="12042"/>
                    <a:pt x="3133" y="11741"/>
                  </a:cubicBezTo>
                  <a:cubicBezTo>
                    <a:pt x="3284" y="11666"/>
                    <a:pt x="3459" y="11590"/>
                    <a:pt x="3635" y="11540"/>
                  </a:cubicBezTo>
                  <a:close/>
                  <a:moveTo>
                    <a:pt x="6767" y="9310"/>
                  </a:moveTo>
                  <a:cubicBezTo>
                    <a:pt x="6742" y="9360"/>
                    <a:pt x="6692" y="9410"/>
                    <a:pt x="6667" y="9460"/>
                  </a:cubicBezTo>
                  <a:cubicBezTo>
                    <a:pt x="6266" y="10062"/>
                    <a:pt x="5564" y="10814"/>
                    <a:pt x="4587" y="11139"/>
                  </a:cubicBezTo>
                  <a:cubicBezTo>
                    <a:pt x="4386" y="11215"/>
                    <a:pt x="4186" y="11265"/>
                    <a:pt x="3985" y="11290"/>
                  </a:cubicBezTo>
                  <a:cubicBezTo>
                    <a:pt x="3885" y="11315"/>
                    <a:pt x="3785" y="11340"/>
                    <a:pt x="3685" y="11365"/>
                  </a:cubicBezTo>
                  <a:cubicBezTo>
                    <a:pt x="3384" y="11114"/>
                    <a:pt x="3033" y="10914"/>
                    <a:pt x="2657" y="10864"/>
                  </a:cubicBezTo>
                  <a:cubicBezTo>
                    <a:pt x="2550" y="10847"/>
                    <a:pt x="2441" y="10838"/>
                    <a:pt x="2333" y="10838"/>
                  </a:cubicBezTo>
                  <a:cubicBezTo>
                    <a:pt x="1332" y="10838"/>
                    <a:pt x="340" y="11548"/>
                    <a:pt x="0" y="12543"/>
                  </a:cubicBezTo>
                  <a:lnTo>
                    <a:pt x="151" y="12618"/>
                  </a:lnTo>
                  <a:cubicBezTo>
                    <a:pt x="466" y="11694"/>
                    <a:pt x="1390" y="11013"/>
                    <a:pt x="2321" y="11013"/>
                  </a:cubicBezTo>
                  <a:cubicBezTo>
                    <a:pt x="2425" y="11013"/>
                    <a:pt x="2529" y="11021"/>
                    <a:pt x="2632" y="11039"/>
                  </a:cubicBezTo>
                  <a:cubicBezTo>
                    <a:pt x="2933" y="11064"/>
                    <a:pt x="3234" y="11215"/>
                    <a:pt x="3484" y="11415"/>
                  </a:cubicBezTo>
                  <a:cubicBezTo>
                    <a:pt x="3334" y="11465"/>
                    <a:pt x="3209" y="11515"/>
                    <a:pt x="3058" y="11590"/>
                  </a:cubicBezTo>
                  <a:cubicBezTo>
                    <a:pt x="2381" y="11916"/>
                    <a:pt x="1955" y="12643"/>
                    <a:pt x="2056" y="13295"/>
                  </a:cubicBezTo>
                  <a:cubicBezTo>
                    <a:pt x="2106" y="13646"/>
                    <a:pt x="2356" y="13997"/>
                    <a:pt x="2707" y="14197"/>
                  </a:cubicBezTo>
                  <a:cubicBezTo>
                    <a:pt x="2883" y="14297"/>
                    <a:pt x="3083" y="14347"/>
                    <a:pt x="3259" y="14347"/>
                  </a:cubicBezTo>
                  <a:cubicBezTo>
                    <a:pt x="3409" y="14347"/>
                    <a:pt x="3534" y="14322"/>
                    <a:pt x="3635" y="14272"/>
                  </a:cubicBezTo>
                  <a:cubicBezTo>
                    <a:pt x="3985" y="14147"/>
                    <a:pt x="4236" y="13796"/>
                    <a:pt x="4361" y="13370"/>
                  </a:cubicBezTo>
                  <a:cubicBezTo>
                    <a:pt x="4487" y="12869"/>
                    <a:pt x="4386" y="12317"/>
                    <a:pt x="4086" y="11841"/>
                  </a:cubicBezTo>
                  <a:cubicBezTo>
                    <a:pt x="4011" y="11716"/>
                    <a:pt x="3910" y="11616"/>
                    <a:pt x="3835" y="11515"/>
                  </a:cubicBezTo>
                  <a:cubicBezTo>
                    <a:pt x="3885" y="11490"/>
                    <a:pt x="3960" y="11465"/>
                    <a:pt x="4036" y="11465"/>
                  </a:cubicBezTo>
                  <a:cubicBezTo>
                    <a:pt x="4236" y="11415"/>
                    <a:pt x="4437" y="11365"/>
                    <a:pt x="4637" y="11290"/>
                  </a:cubicBezTo>
                  <a:cubicBezTo>
                    <a:pt x="5640" y="10964"/>
                    <a:pt x="6341" y="10212"/>
                    <a:pt x="6767" y="9611"/>
                  </a:cubicBezTo>
                  <a:lnTo>
                    <a:pt x="6767" y="9310"/>
                  </a:ln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876106" y="3114469"/>
              <a:ext cx="1016256" cy="621516"/>
            </a:xfrm>
            <a:custGeom>
              <a:rect b="b" l="l" r="r" t="t"/>
              <a:pathLst>
                <a:path extrusionOk="0" h="8063" w="13184">
                  <a:moveTo>
                    <a:pt x="3580" y="0"/>
                  </a:moveTo>
                  <a:cubicBezTo>
                    <a:pt x="2391" y="0"/>
                    <a:pt x="1122" y="366"/>
                    <a:pt x="452" y="1405"/>
                  </a:cubicBezTo>
                  <a:cubicBezTo>
                    <a:pt x="25" y="2081"/>
                    <a:pt x="0" y="3034"/>
                    <a:pt x="502" y="3635"/>
                  </a:cubicBezTo>
                  <a:cubicBezTo>
                    <a:pt x="1304" y="4538"/>
                    <a:pt x="2657" y="4287"/>
                    <a:pt x="3559" y="4989"/>
                  </a:cubicBezTo>
                  <a:cubicBezTo>
                    <a:pt x="3910" y="5264"/>
                    <a:pt x="4211" y="5590"/>
                    <a:pt x="4562" y="5866"/>
                  </a:cubicBezTo>
                  <a:cubicBezTo>
                    <a:pt x="5514" y="6618"/>
                    <a:pt x="6517" y="6693"/>
                    <a:pt x="7695" y="6768"/>
                  </a:cubicBezTo>
                  <a:cubicBezTo>
                    <a:pt x="8747" y="6818"/>
                    <a:pt x="9449" y="7696"/>
                    <a:pt x="10427" y="7971"/>
                  </a:cubicBezTo>
                  <a:cubicBezTo>
                    <a:pt x="10633" y="8032"/>
                    <a:pt x="10846" y="8062"/>
                    <a:pt x="11058" y="8062"/>
                  </a:cubicBezTo>
                  <a:cubicBezTo>
                    <a:pt x="11462" y="8062"/>
                    <a:pt x="11861" y="7951"/>
                    <a:pt x="12206" y="7721"/>
                  </a:cubicBezTo>
                  <a:cubicBezTo>
                    <a:pt x="12883" y="7269"/>
                    <a:pt x="13183" y="6442"/>
                    <a:pt x="13058" y="5665"/>
                  </a:cubicBezTo>
                  <a:cubicBezTo>
                    <a:pt x="12958" y="5064"/>
                    <a:pt x="12632" y="4513"/>
                    <a:pt x="12231" y="4061"/>
                  </a:cubicBezTo>
                  <a:cubicBezTo>
                    <a:pt x="11805" y="3560"/>
                    <a:pt x="11279" y="3134"/>
                    <a:pt x="10777" y="2733"/>
                  </a:cubicBezTo>
                  <a:cubicBezTo>
                    <a:pt x="9073" y="1455"/>
                    <a:pt x="7068" y="603"/>
                    <a:pt x="4988" y="152"/>
                  </a:cubicBezTo>
                  <a:cubicBezTo>
                    <a:pt x="4712" y="102"/>
                    <a:pt x="4437" y="51"/>
                    <a:pt x="4136" y="26"/>
                  </a:cubicBezTo>
                  <a:cubicBezTo>
                    <a:pt x="3954" y="9"/>
                    <a:pt x="3768" y="0"/>
                    <a:pt x="3580" y="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1889596" y="3091267"/>
              <a:ext cx="1008547" cy="622827"/>
            </a:xfrm>
            <a:custGeom>
              <a:rect b="b" l="l" r="r" t="t"/>
              <a:pathLst>
                <a:path extrusionOk="0" h="8080" w="13084">
                  <a:moveTo>
                    <a:pt x="3530" y="0"/>
                  </a:moveTo>
                  <a:cubicBezTo>
                    <a:pt x="2341" y="0"/>
                    <a:pt x="1073" y="366"/>
                    <a:pt x="402" y="1405"/>
                  </a:cubicBezTo>
                  <a:cubicBezTo>
                    <a:pt x="327" y="1530"/>
                    <a:pt x="251" y="1681"/>
                    <a:pt x="201" y="1806"/>
                  </a:cubicBezTo>
                  <a:cubicBezTo>
                    <a:pt x="201" y="1831"/>
                    <a:pt x="201" y="1831"/>
                    <a:pt x="201" y="1831"/>
                  </a:cubicBezTo>
                  <a:cubicBezTo>
                    <a:pt x="1" y="2433"/>
                    <a:pt x="51" y="3159"/>
                    <a:pt x="477" y="3636"/>
                  </a:cubicBezTo>
                  <a:cubicBezTo>
                    <a:pt x="1279" y="4538"/>
                    <a:pt x="2607" y="4287"/>
                    <a:pt x="3535" y="4989"/>
                  </a:cubicBezTo>
                  <a:cubicBezTo>
                    <a:pt x="3860" y="5265"/>
                    <a:pt x="4161" y="5591"/>
                    <a:pt x="4512" y="5866"/>
                  </a:cubicBezTo>
                  <a:cubicBezTo>
                    <a:pt x="5465" y="6618"/>
                    <a:pt x="6492" y="6693"/>
                    <a:pt x="7670" y="6768"/>
                  </a:cubicBezTo>
                  <a:cubicBezTo>
                    <a:pt x="8723" y="6844"/>
                    <a:pt x="9399" y="7696"/>
                    <a:pt x="10377" y="7971"/>
                  </a:cubicBezTo>
                  <a:cubicBezTo>
                    <a:pt x="10592" y="8043"/>
                    <a:pt x="10817" y="8080"/>
                    <a:pt x="11040" y="8080"/>
                  </a:cubicBezTo>
                  <a:cubicBezTo>
                    <a:pt x="11440" y="8080"/>
                    <a:pt x="11834" y="7962"/>
                    <a:pt x="12156" y="7721"/>
                  </a:cubicBezTo>
                  <a:cubicBezTo>
                    <a:pt x="12432" y="7545"/>
                    <a:pt x="12632" y="7320"/>
                    <a:pt x="12783" y="7044"/>
                  </a:cubicBezTo>
                  <a:cubicBezTo>
                    <a:pt x="13008" y="6618"/>
                    <a:pt x="13084" y="6142"/>
                    <a:pt x="13008" y="5666"/>
                  </a:cubicBezTo>
                  <a:cubicBezTo>
                    <a:pt x="12908" y="5064"/>
                    <a:pt x="12607" y="4513"/>
                    <a:pt x="12181" y="4062"/>
                  </a:cubicBezTo>
                  <a:cubicBezTo>
                    <a:pt x="11780" y="3560"/>
                    <a:pt x="11254" y="3134"/>
                    <a:pt x="10728" y="2733"/>
                  </a:cubicBezTo>
                  <a:cubicBezTo>
                    <a:pt x="10502" y="2558"/>
                    <a:pt x="10277" y="2408"/>
                    <a:pt x="10026" y="2257"/>
                  </a:cubicBezTo>
                  <a:cubicBezTo>
                    <a:pt x="9976" y="2207"/>
                    <a:pt x="9926" y="2182"/>
                    <a:pt x="9876" y="2157"/>
                  </a:cubicBezTo>
                  <a:cubicBezTo>
                    <a:pt x="8572" y="1330"/>
                    <a:pt x="7119" y="703"/>
                    <a:pt x="5615" y="327"/>
                  </a:cubicBezTo>
                  <a:cubicBezTo>
                    <a:pt x="5565" y="302"/>
                    <a:pt x="5515" y="302"/>
                    <a:pt x="5439" y="277"/>
                  </a:cubicBezTo>
                  <a:cubicBezTo>
                    <a:pt x="5289" y="227"/>
                    <a:pt x="5114" y="202"/>
                    <a:pt x="4963" y="177"/>
                  </a:cubicBezTo>
                  <a:cubicBezTo>
                    <a:pt x="4663" y="102"/>
                    <a:pt x="4387" y="52"/>
                    <a:pt x="4086" y="27"/>
                  </a:cubicBezTo>
                  <a:cubicBezTo>
                    <a:pt x="3905" y="9"/>
                    <a:pt x="3718" y="0"/>
                    <a:pt x="3530" y="0"/>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2308842" y="3112619"/>
              <a:ext cx="353577" cy="187310"/>
            </a:xfrm>
            <a:custGeom>
              <a:rect b="b" l="l" r="r" t="t"/>
              <a:pathLst>
                <a:path extrusionOk="0" h="2430" w="4587">
                  <a:moveTo>
                    <a:pt x="0" y="0"/>
                  </a:moveTo>
                  <a:lnTo>
                    <a:pt x="0" y="0"/>
                  </a:lnTo>
                  <a:cubicBezTo>
                    <a:pt x="26" y="126"/>
                    <a:pt x="51" y="226"/>
                    <a:pt x="76" y="351"/>
                  </a:cubicBezTo>
                  <a:cubicBezTo>
                    <a:pt x="151" y="702"/>
                    <a:pt x="326" y="1078"/>
                    <a:pt x="602" y="1354"/>
                  </a:cubicBezTo>
                  <a:cubicBezTo>
                    <a:pt x="878" y="1679"/>
                    <a:pt x="1229" y="1930"/>
                    <a:pt x="1630" y="2131"/>
                  </a:cubicBezTo>
                  <a:cubicBezTo>
                    <a:pt x="1930" y="2256"/>
                    <a:pt x="2256" y="2356"/>
                    <a:pt x="2607" y="2406"/>
                  </a:cubicBezTo>
                  <a:cubicBezTo>
                    <a:pt x="2759" y="2421"/>
                    <a:pt x="2906" y="2430"/>
                    <a:pt x="3049" y="2430"/>
                  </a:cubicBezTo>
                  <a:cubicBezTo>
                    <a:pt x="3379" y="2430"/>
                    <a:pt x="3688" y="2386"/>
                    <a:pt x="3985" y="2281"/>
                  </a:cubicBezTo>
                  <a:cubicBezTo>
                    <a:pt x="4086" y="2256"/>
                    <a:pt x="4186" y="2206"/>
                    <a:pt x="4286" y="2156"/>
                  </a:cubicBezTo>
                  <a:cubicBezTo>
                    <a:pt x="4386" y="2105"/>
                    <a:pt x="4487" y="2055"/>
                    <a:pt x="4587" y="1980"/>
                  </a:cubicBezTo>
                  <a:cubicBezTo>
                    <a:pt x="4537" y="1930"/>
                    <a:pt x="4487" y="1905"/>
                    <a:pt x="4437" y="1880"/>
                  </a:cubicBezTo>
                  <a:cubicBezTo>
                    <a:pt x="4361" y="1955"/>
                    <a:pt x="4236" y="2005"/>
                    <a:pt x="4136" y="2055"/>
                  </a:cubicBezTo>
                  <a:cubicBezTo>
                    <a:pt x="4061" y="2080"/>
                    <a:pt x="3985" y="2105"/>
                    <a:pt x="3935" y="2131"/>
                  </a:cubicBezTo>
                  <a:cubicBezTo>
                    <a:pt x="3678" y="2227"/>
                    <a:pt x="3411" y="2272"/>
                    <a:pt x="3127" y="2272"/>
                  </a:cubicBezTo>
                  <a:cubicBezTo>
                    <a:pt x="2967" y="2272"/>
                    <a:pt x="2803" y="2258"/>
                    <a:pt x="2632" y="2231"/>
                  </a:cubicBezTo>
                  <a:cubicBezTo>
                    <a:pt x="1855" y="2131"/>
                    <a:pt x="1178" y="1780"/>
                    <a:pt x="727" y="1253"/>
                  </a:cubicBezTo>
                  <a:cubicBezTo>
                    <a:pt x="502" y="1003"/>
                    <a:pt x="326" y="702"/>
                    <a:pt x="251" y="401"/>
                  </a:cubicBezTo>
                  <a:cubicBezTo>
                    <a:pt x="226" y="276"/>
                    <a:pt x="201" y="176"/>
                    <a:pt x="176" y="50"/>
                  </a:cubicBezTo>
                  <a:cubicBezTo>
                    <a:pt x="126" y="25"/>
                    <a:pt x="76" y="25"/>
                    <a:pt x="0" y="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2094401" y="3166422"/>
              <a:ext cx="88953" cy="85330"/>
            </a:xfrm>
            <a:custGeom>
              <a:rect b="b" l="l" r="r" t="t"/>
              <a:pathLst>
                <a:path extrusionOk="0" h="1107" w="1154">
                  <a:moveTo>
                    <a:pt x="607" y="0"/>
                  </a:moveTo>
                  <a:cubicBezTo>
                    <a:pt x="431" y="0"/>
                    <a:pt x="272" y="102"/>
                    <a:pt x="201" y="280"/>
                  </a:cubicBezTo>
                  <a:lnTo>
                    <a:pt x="0" y="706"/>
                  </a:lnTo>
                  <a:lnTo>
                    <a:pt x="853" y="1107"/>
                  </a:lnTo>
                  <a:lnTo>
                    <a:pt x="1053" y="681"/>
                  </a:lnTo>
                  <a:cubicBezTo>
                    <a:pt x="1153" y="430"/>
                    <a:pt x="1053" y="154"/>
                    <a:pt x="828" y="54"/>
                  </a:cubicBezTo>
                  <a:cubicBezTo>
                    <a:pt x="754" y="18"/>
                    <a:pt x="679" y="0"/>
                    <a:pt x="607" y="0"/>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2038363" y="3290292"/>
              <a:ext cx="90880" cy="86178"/>
            </a:xfrm>
            <a:custGeom>
              <a:rect b="b" l="l" r="r" t="t"/>
              <a:pathLst>
                <a:path extrusionOk="0" h="1118" w="1179">
                  <a:moveTo>
                    <a:pt x="301" y="1"/>
                  </a:moveTo>
                  <a:lnTo>
                    <a:pt x="101" y="452"/>
                  </a:lnTo>
                  <a:cubicBezTo>
                    <a:pt x="1" y="678"/>
                    <a:pt x="101" y="953"/>
                    <a:pt x="326" y="1079"/>
                  </a:cubicBezTo>
                  <a:cubicBezTo>
                    <a:pt x="391" y="1105"/>
                    <a:pt x="458" y="1117"/>
                    <a:pt x="523" y="1117"/>
                  </a:cubicBezTo>
                  <a:cubicBezTo>
                    <a:pt x="710" y="1117"/>
                    <a:pt x="885" y="1014"/>
                    <a:pt x="978" y="828"/>
                  </a:cubicBezTo>
                  <a:lnTo>
                    <a:pt x="1179" y="402"/>
                  </a:lnTo>
                  <a:lnTo>
                    <a:pt x="301" y="1"/>
                  </a:ln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2131092" y="3253601"/>
              <a:ext cx="90880" cy="86101"/>
            </a:xfrm>
            <a:custGeom>
              <a:rect b="b" l="l" r="r" t="t"/>
              <a:pathLst>
                <a:path extrusionOk="0" h="1117" w="1179">
                  <a:moveTo>
                    <a:pt x="402" y="1"/>
                  </a:moveTo>
                  <a:lnTo>
                    <a:pt x="1" y="878"/>
                  </a:lnTo>
                  <a:lnTo>
                    <a:pt x="427" y="1079"/>
                  </a:lnTo>
                  <a:cubicBezTo>
                    <a:pt x="485" y="1104"/>
                    <a:pt x="548" y="1117"/>
                    <a:pt x="612" y="1117"/>
                  </a:cubicBezTo>
                  <a:cubicBezTo>
                    <a:pt x="794" y="1117"/>
                    <a:pt x="979" y="1014"/>
                    <a:pt x="1053" y="828"/>
                  </a:cubicBezTo>
                  <a:cubicBezTo>
                    <a:pt x="1179" y="602"/>
                    <a:pt x="1053" y="327"/>
                    <a:pt x="828" y="201"/>
                  </a:cubicBezTo>
                  <a:lnTo>
                    <a:pt x="402" y="1"/>
                  </a:ln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2001672" y="3203113"/>
              <a:ext cx="88953" cy="85330"/>
            </a:xfrm>
            <a:custGeom>
              <a:rect b="b" l="l" r="r" t="t"/>
              <a:pathLst>
                <a:path extrusionOk="0" h="1107" w="1154">
                  <a:moveTo>
                    <a:pt x="517" y="0"/>
                  </a:moveTo>
                  <a:cubicBezTo>
                    <a:pt x="343" y="0"/>
                    <a:pt x="172" y="102"/>
                    <a:pt x="101" y="280"/>
                  </a:cubicBezTo>
                  <a:cubicBezTo>
                    <a:pt x="0" y="505"/>
                    <a:pt x="101" y="806"/>
                    <a:pt x="326" y="906"/>
                  </a:cubicBezTo>
                  <a:lnTo>
                    <a:pt x="777" y="1107"/>
                  </a:lnTo>
                  <a:lnTo>
                    <a:pt x="1153" y="255"/>
                  </a:lnTo>
                  <a:lnTo>
                    <a:pt x="727" y="54"/>
                  </a:lnTo>
                  <a:cubicBezTo>
                    <a:pt x="661" y="18"/>
                    <a:pt x="589" y="0"/>
                    <a:pt x="517" y="0"/>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2664342" y="3402523"/>
              <a:ext cx="104370" cy="93347"/>
            </a:xfrm>
            <a:custGeom>
              <a:rect b="b" l="l" r="r" t="t"/>
              <a:pathLst>
                <a:path extrusionOk="0" h="1211" w="1354">
                  <a:moveTo>
                    <a:pt x="687" y="1"/>
                  </a:moveTo>
                  <a:cubicBezTo>
                    <a:pt x="458" y="1"/>
                    <a:pt x="237" y="127"/>
                    <a:pt x="125" y="350"/>
                  </a:cubicBezTo>
                  <a:cubicBezTo>
                    <a:pt x="0" y="675"/>
                    <a:pt x="125" y="1026"/>
                    <a:pt x="426" y="1152"/>
                  </a:cubicBezTo>
                  <a:cubicBezTo>
                    <a:pt x="507" y="1192"/>
                    <a:pt x="593" y="1211"/>
                    <a:pt x="678" y="1211"/>
                  </a:cubicBezTo>
                  <a:cubicBezTo>
                    <a:pt x="910" y="1211"/>
                    <a:pt x="1136" y="1071"/>
                    <a:pt x="1228" y="851"/>
                  </a:cubicBezTo>
                  <a:cubicBezTo>
                    <a:pt x="1353" y="550"/>
                    <a:pt x="1228" y="199"/>
                    <a:pt x="927" y="49"/>
                  </a:cubicBezTo>
                  <a:cubicBezTo>
                    <a:pt x="849" y="16"/>
                    <a:pt x="767" y="1"/>
                    <a:pt x="687"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2546485" y="3458561"/>
              <a:ext cx="104370" cy="92499"/>
            </a:xfrm>
            <a:custGeom>
              <a:rect b="b" l="l" r="r" t="t"/>
              <a:pathLst>
                <a:path extrusionOk="0" h="1200" w="1354">
                  <a:moveTo>
                    <a:pt x="683" y="0"/>
                  </a:moveTo>
                  <a:cubicBezTo>
                    <a:pt x="448" y="0"/>
                    <a:pt x="218" y="127"/>
                    <a:pt x="125" y="349"/>
                  </a:cubicBezTo>
                  <a:cubicBezTo>
                    <a:pt x="0" y="650"/>
                    <a:pt x="125" y="1001"/>
                    <a:pt x="426" y="1151"/>
                  </a:cubicBezTo>
                  <a:cubicBezTo>
                    <a:pt x="504" y="1184"/>
                    <a:pt x="586" y="1200"/>
                    <a:pt x="667" y="1200"/>
                  </a:cubicBezTo>
                  <a:cubicBezTo>
                    <a:pt x="896" y="1200"/>
                    <a:pt x="1117" y="1073"/>
                    <a:pt x="1228" y="851"/>
                  </a:cubicBezTo>
                  <a:cubicBezTo>
                    <a:pt x="1354" y="550"/>
                    <a:pt x="1228" y="199"/>
                    <a:pt x="927" y="49"/>
                  </a:cubicBezTo>
                  <a:cubicBezTo>
                    <a:pt x="849" y="16"/>
                    <a:pt x="766" y="0"/>
                    <a:pt x="683"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2706814" y="3531095"/>
              <a:ext cx="104370" cy="92268"/>
            </a:xfrm>
            <a:custGeom>
              <a:rect b="b" l="l" r="r" t="t"/>
              <a:pathLst>
                <a:path extrusionOk="0" h="1197" w="1354">
                  <a:moveTo>
                    <a:pt x="680" y="1"/>
                  </a:moveTo>
                  <a:cubicBezTo>
                    <a:pt x="453" y="1"/>
                    <a:pt x="236" y="141"/>
                    <a:pt x="126" y="361"/>
                  </a:cubicBezTo>
                  <a:cubicBezTo>
                    <a:pt x="0" y="661"/>
                    <a:pt x="126" y="1012"/>
                    <a:pt x="426" y="1138"/>
                  </a:cubicBezTo>
                  <a:cubicBezTo>
                    <a:pt x="507" y="1178"/>
                    <a:pt x="591" y="1197"/>
                    <a:pt x="674" y="1197"/>
                  </a:cubicBezTo>
                  <a:cubicBezTo>
                    <a:pt x="901" y="1197"/>
                    <a:pt x="1118" y="1057"/>
                    <a:pt x="1228" y="837"/>
                  </a:cubicBezTo>
                  <a:cubicBezTo>
                    <a:pt x="1354" y="536"/>
                    <a:pt x="1228" y="185"/>
                    <a:pt x="928" y="60"/>
                  </a:cubicBezTo>
                  <a:cubicBezTo>
                    <a:pt x="847" y="20"/>
                    <a:pt x="763" y="1"/>
                    <a:pt x="680"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2243169" y="3469507"/>
              <a:ext cx="63824" cy="35612"/>
            </a:xfrm>
            <a:custGeom>
              <a:rect b="b" l="l" r="r" t="t"/>
              <a:pathLst>
                <a:path extrusionOk="0" h="462" w="828">
                  <a:moveTo>
                    <a:pt x="220" y="1"/>
                  </a:moveTo>
                  <a:cubicBezTo>
                    <a:pt x="138" y="1"/>
                    <a:pt x="76" y="19"/>
                    <a:pt x="50" y="57"/>
                  </a:cubicBezTo>
                  <a:cubicBezTo>
                    <a:pt x="0" y="157"/>
                    <a:pt x="151" y="308"/>
                    <a:pt x="351" y="408"/>
                  </a:cubicBezTo>
                  <a:cubicBezTo>
                    <a:pt x="444" y="443"/>
                    <a:pt x="537" y="461"/>
                    <a:pt x="613" y="461"/>
                  </a:cubicBezTo>
                  <a:cubicBezTo>
                    <a:pt x="700" y="461"/>
                    <a:pt x="764" y="437"/>
                    <a:pt x="777" y="383"/>
                  </a:cubicBezTo>
                  <a:cubicBezTo>
                    <a:pt x="827" y="308"/>
                    <a:pt x="702" y="157"/>
                    <a:pt x="502" y="57"/>
                  </a:cubicBezTo>
                  <a:cubicBezTo>
                    <a:pt x="401" y="19"/>
                    <a:pt x="301" y="1"/>
                    <a:pt x="220" y="1"/>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2357172" y="3520226"/>
              <a:ext cx="63824" cy="36768"/>
            </a:xfrm>
            <a:custGeom>
              <a:rect b="b" l="l" r="r" t="t"/>
              <a:pathLst>
                <a:path extrusionOk="0" h="477" w="828">
                  <a:moveTo>
                    <a:pt x="210" y="0"/>
                  </a:moveTo>
                  <a:cubicBezTo>
                    <a:pt x="132" y="0"/>
                    <a:pt x="75" y="26"/>
                    <a:pt x="50" y="76"/>
                  </a:cubicBezTo>
                  <a:cubicBezTo>
                    <a:pt x="0" y="176"/>
                    <a:pt x="125" y="326"/>
                    <a:pt x="351" y="401"/>
                  </a:cubicBezTo>
                  <a:cubicBezTo>
                    <a:pt x="451" y="452"/>
                    <a:pt x="545" y="477"/>
                    <a:pt x="620" y="477"/>
                  </a:cubicBezTo>
                  <a:cubicBezTo>
                    <a:pt x="696" y="477"/>
                    <a:pt x="752" y="452"/>
                    <a:pt x="777" y="401"/>
                  </a:cubicBezTo>
                  <a:cubicBezTo>
                    <a:pt x="827" y="301"/>
                    <a:pt x="702" y="151"/>
                    <a:pt x="501" y="76"/>
                  </a:cubicBezTo>
                  <a:cubicBezTo>
                    <a:pt x="388" y="26"/>
                    <a:pt x="288" y="0"/>
                    <a:pt x="210"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2306915" y="3324131"/>
              <a:ext cx="166190" cy="146071"/>
            </a:xfrm>
            <a:custGeom>
              <a:rect b="b" l="l" r="r" t="t"/>
              <a:pathLst>
                <a:path extrusionOk="0" h="1895" w="2156">
                  <a:moveTo>
                    <a:pt x="1076" y="0"/>
                  </a:moveTo>
                  <a:cubicBezTo>
                    <a:pt x="708" y="0"/>
                    <a:pt x="367" y="215"/>
                    <a:pt x="201" y="565"/>
                  </a:cubicBezTo>
                  <a:cubicBezTo>
                    <a:pt x="0" y="1041"/>
                    <a:pt x="201" y="1592"/>
                    <a:pt x="677" y="1818"/>
                  </a:cubicBezTo>
                  <a:cubicBezTo>
                    <a:pt x="801" y="1870"/>
                    <a:pt x="932" y="1895"/>
                    <a:pt x="1061" y="1895"/>
                  </a:cubicBezTo>
                  <a:cubicBezTo>
                    <a:pt x="1428" y="1895"/>
                    <a:pt x="1782" y="1694"/>
                    <a:pt x="1930" y="1341"/>
                  </a:cubicBezTo>
                  <a:cubicBezTo>
                    <a:pt x="2156" y="865"/>
                    <a:pt x="1955" y="289"/>
                    <a:pt x="1479" y="88"/>
                  </a:cubicBezTo>
                  <a:cubicBezTo>
                    <a:pt x="1346" y="28"/>
                    <a:pt x="1209" y="0"/>
                    <a:pt x="1076"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2312696" y="3312491"/>
              <a:ext cx="166190" cy="146148"/>
            </a:xfrm>
            <a:custGeom>
              <a:rect b="b" l="l" r="r" t="t"/>
              <a:pathLst>
                <a:path extrusionOk="0" h="1896" w="2156">
                  <a:moveTo>
                    <a:pt x="1066" y="1"/>
                  </a:moveTo>
                  <a:cubicBezTo>
                    <a:pt x="708" y="1"/>
                    <a:pt x="367" y="215"/>
                    <a:pt x="201" y="565"/>
                  </a:cubicBezTo>
                  <a:cubicBezTo>
                    <a:pt x="1" y="1041"/>
                    <a:pt x="201" y="1593"/>
                    <a:pt x="677" y="1818"/>
                  </a:cubicBezTo>
                  <a:cubicBezTo>
                    <a:pt x="801" y="1871"/>
                    <a:pt x="932" y="1896"/>
                    <a:pt x="1062" y="1896"/>
                  </a:cubicBezTo>
                  <a:cubicBezTo>
                    <a:pt x="1428" y="1896"/>
                    <a:pt x="1782" y="1694"/>
                    <a:pt x="1930" y="1342"/>
                  </a:cubicBezTo>
                  <a:cubicBezTo>
                    <a:pt x="2156" y="866"/>
                    <a:pt x="1930" y="289"/>
                    <a:pt x="1454" y="89"/>
                  </a:cubicBezTo>
                  <a:cubicBezTo>
                    <a:pt x="1328" y="29"/>
                    <a:pt x="1196" y="1"/>
                    <a:pt x="1066"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1707992" y="1700407"/>
              <a:ext cx="235795" cy="65751"/>
            </a:xfrm>
            <a:custGeom>
              <a:rect b="b" l="l" r="r" t="t"/>
              <a:pathLst>
                <a:path extrusionOk="0" h="853" w="3059">
                  <a:moveTo>
                    <a:pt x="1530" y="0"/>
                  </a:moveTo>
                  <a:cubicBezTo>
                    <a:pt x="1379" y="0"/>
                    <a:pt x="1204" y="25"/>
                    <a:pt x="1079" y="76"/>
                  </a:cubicBezTo>
                  <a:cubicBezTo>
                    <a:pt x="1003" y="76"/>
                    <a:pt x="953" y="101"/>
                    <a:pt x="903" y="126"/>
                  </a:cubicBezTo>
                  <a:cubicBezTo>
                    <a:pt x="527" y="251"/>
                    <a:pt x="226" y="502"/>
                    <a:pt x="1" y="852"/>
                  </a:cubicBezTo>
                  <a:lnTo>
                    <a:pt x="3059" y="852"/>
                  </a:lnTo>
                  <a:cubicBezTo>
                    <a:pt x="2833" y="502"/>
                    <a:pt x="2482" y="226"/>
                    <a:pt x="2081" y="101"/>
                  </a:cubicBezTo>
                  <a:cubicBezTo>
                    <a:pt x="2031" y="76"/>
                    <a:pt x="1981" y="50"/>
                    <a:pt x="1931" y="50"/>
                  </a:cubicBezTo>
                  <a:cubicBezTo>
                    <a:pt x="1805" y="25"/>
                    <a:pt x="1680" y="0"/>
                    <a:pt x="1530" y="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1636537" y="1427230"/>
              <a:ext cx="173975" cy="323438"/>
            </a:xfrm>
            <a:custGeom>
              <a:rect b="b" l="l" r="r" t="t"/>
              <a:pathLst>
                <a:path extrusionOk="0" h="4196" w="2257">
                  <a:moveTo>
                    <a:pt x="86" y="1"/>
                  </a:moveTo>
                  <a:cubicBezTo>
                    <a:pt x="76" y="1"/>
                    <a:pt x="64" y="4"/>
                    <a:pt x="51" y="10"/>
                  </a:cubicBezTo>
                  <a:cubicBezTo>
                    <a:pt x="26" y="36"/>
                    <a:pt x="1" y="86"/>
                    <a:pt x="26" y="111"/>
                  </a:cubicBezTo>
                  <a:lnTo>
                    <a:pt x="2081" y="4146"/>
                  </a:lnTo>
                  <a:cubicBezTo>
                    <a:pt x="2106" y="4171"/>
                    <a:pt x="2131" y="4196"/>
                    <a:pt x="2156" y="4196"/>
                  </a:cubicBezTo>
                  <a:cubicBezTo>
                    <a:pt x="2181" y="4196"/>
                    <a:pt x="2181" y="4196"/>
                    <a:pt x="2206" y="4171"/>
                  </a:cubicBezTo>
                  <a:cubicBezTo>
                    <a:pt x="2231" y="4171"/>
                    <a:pt x="2256" y="4121"/>
                    <a:pt x="2231" y="4071"/>
                  </a:cubicBezTo>
                  <a:lnTo>
                    <a:pt x="151" y="61"/>
                  </a:lnTo>
                  <a:cubicBezTo>
                    <a:pt x="133" y="24"/>
                    <a:pt x="114" y="1"/>
                    <a:pt x="86"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1837489" y="1431855"/>
              <a:ext cx="117859" cy="334307"/>
            </a:xfrm>
            <a:custGeom>
              <a:rect b="b" l="l" r="r" t="t"/>
              <a:pathLst>
                <a:path extrusionOk="0" h="4337" w="1529">
                  <a:moveTo>
                    <a:pt x="1454" y="1"/>
                  </a:moveTo>
                  <a:cubicBezTo>
                    <a:pt x="1429" y="1"/>
                    <a:pt x="1379" y="26"/>
                    <a:pt x="1354" y="51"/>
                  </a:cubicBezTo>
                  <a:lnTo>
                    <a:pt x="251" y="3534"/>
                  </a:lnTo>
                  <a:lnTo>
                    <a:pt x="0" y="4336"/>
                  </a:lnTo>
                  <a:lnTo>
                    <a:pt x="151" y="4336"/>
                  </a:lnTo>
                  <a:lnTo>
                    <a:pt x="401" y="3585"/>
                  </a:lnTo>
                  <a:lnTo>
                    <a:pt x="1504" y="101"/>
                  </a:lnTo>
                  <a:cubicBezTo>
                    <a:pt x="1529" y="76"/>
                    <a:pt x="1504" y="26"/>
                    <a:pt x="1454"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896631" y="1764154"/>
              <a:ext cx="1980249" cy="1298301"/>
            </a:xfrm>
            <a:custGeom>
              <a:rect b="b" l="l" r="r" t="t"/>
              <a:pathLst>
                <a:path extrusionOk="0" h="16843" w="25690">
                  <a:moveTo>
                    <a:pt x="51" y="0"/>
                  </a:moveTo>
                  <a:lnTo>
                    <a:pt x="1" y="16843"/>
                  </a:lnTo>
                  <a:lnTo>
                    <a:pt x="25289" y="16717"/>
                  </a:lnTo>
                  <a:lnTo>
                    <a:pt x="25690"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1008708" y="1824046"/>
              <a:ext cx="1769660" cy="1161171"/>
            </a:xfrm>
            <a:custGeom>
              <a:rect b="b" l="l" r="r" t="t"/>
              <a:pathLst>
                <a:path extrusionOk="0" h="15064" w="22958">
                  <a:moveTo>
                    <a:pt x="25" y="0"/>
                  </a:moveTo>
                  <a:lnTo>
                    <a:pt x="0" y="15063"/>
                  </a:lnTo>
                  <a:lnTo>
                    <a:pt x="22582" y="14963"/>
                  </a:lnTo>
                  <a:lnTo>
                    <a:pt x="22958" y="0"/>
                  </a:ln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2347460" y="1818265"/>
              <a:ext cx="427037" cy="1155313"/>
            </a:xfrm>
            <a:custGeom>
              <a:rect b="b" l="l" r="r" t="t"/>
              <a:pathLst>
                <a:path extrusionOk="0" h="14988" w="5540">
                  <a:moveTo>
                    <a:pt x="5540" y="0"/>
                  </a:moveTo>
                  <a:lnTo>
                    <a:pt x="1" y="75"/>
                  </a:lnTo>
                  <a:lnTo>
                    <a:pt x="1" y="14988"/>
                  </a:lnTo>
                  <a:lnTo>
                    <a:pt x="5264" y="14988"/>
                  </a:lnTo>
                  <a:lnTo>
                    <a:pt x="5540" y="0"/>
                  </a:lnTo>
                  <a:close/>
                </a:path>
              </a:pathLst>
            </a:custGeom>
            <a:solidFill>
              <a:srgbClr val="7D1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1064746" y="1890953"/>
              <a:ext cx="1242262" cy="1005772"/>
            </a:xfrm>
            <a:custGeom>
              <a:rect b="b" l="l" r="r" t="t"/>
              <a:pathLst>
                <a:path extrusionOk="0" h="13048" w="16116">
                  <a:moveTo>
                    <a:pt x="8826" y="0"/>
                  </a:moveTo>
                  <a:cubicBezTo>
                    <a:pt x="4410" y="0"/>
                    <a:pt x="727" y="1062"/>
                    <a:pt x="727" y="1062"/>
                  </a:cubicBezTo>
                  <a:cubicBezTo>
                    <a:pt x="75" y="4045"/>
                    <a:pt x="0" y="6626"/>
                    <a:pt x="100" y="8556"/>
                  </a:cubicBezTo>
                  <a:cubicBezTo>
                    <a:pt x="251" y="11062"/>
                    <a:pt x="702" y="12516"/>
                    <a:pt x="702" y="12516"/>
                  </a:cubicBezTo>
                  <a:cubicBezTo>
                    <a:pt x="2748" y="12910"/>
                    <a:pt x="4885" y="13047"/>
                    <a:pt x="6872" y="13047"/>
                  </a:cubicBezTo>
                  <a:cubicBezTo>
                    <a:pt x="11456" y="13047"/>
                    <a:pt x="15238" y="12315"/>
                    <a:pt x="15238" y="12315"/>
                  </a:cubicBezTo>
                  <a:cubicBezTo>
                    <a:pt x="15564" y="11087"/>
                    <a:pt x="15739" y="9784"/>
                    <a:pt x="15840" y="8556"/>
                  </a:cubicBezTo>
                  <a:cubicBezTo>
                    <a:pt x="16115" y="4571"/>
                    <a:pt x="15489" y="1012"/>
                    <a:pt x="15489" y="1012"/>
                  </a:cubicBezTo>
                  <a:cubicBezTo>
                    <a:pt x="13323" y="254"/>
                    <a:pt x="10987" y="0"/>
                    <a:pt x="8826"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1136201" y="2455730"/>
              <a:ext cx="417325" cy="108301"/>
            </a:xfrm>
            <a:custGeom>
              <a:rect b="b" l="l" r="r" t="t"/>
              <a:pathLst>
                <a:path extrusionOk="0" h="1405" w="5414">
                  <a:moveTo>
                    <a:pt x="1348" y="0"/>
                  </a:moveTo>
                  <a:cubicBezTo>
                    <a:pt x="1334" y="0"/>
                    <a:pt x="1319" y="0"/>
                    <a:pt x="1304" y="1"/>
                  </a:cubicBezTo>
                  <a:cubicBezTo>
                    <a:pt x="652" y="51"/>
                    <a:pt x="76" y="602"/>
                    <a:pt x="0" y="1254"/>
                  </a:cubicBezTo>
                  <a:lnTo>
                    <a:pt x="5389" y="1404"/>
                  </a:lnTo>
                  <a:cubicBezTo>
                    <a:pt x="5414" y="1003"/>
                    <a:pt x="5163" y="627"/>
                    <a:pt x="4812" y="477"/>
                  </a:cubicBezTo>
                  <a:cubicBezTo>
                    <a:pt x="4644" y="393"/>
                    <a:pt x="4458" y="355"/>
                    <a:pt x="4268" y="355"/>
                  </a:cubicBezTo>
                  <a:cubicBezTo>
                    <a:pt x="4063" y="355"/>
                    <a:pt x="3855" y="399"/>
                    <a:pt x="3660" y="477"/>
                  </a:cubicBezTo>
                  <a:cubicBezTo>
                    <a:pt x="3309" y="627"/>
                    <a:pt x="2983" y="878"/>
                    <a:pt x="2707" y="1129"/>
                  </a:cubicBezTo>
                  <a:cubicBezTo>
                    <a:pt x="2609" y="516"/>
                    <a:pt x="1985" y="0"/>
                    <a:pt x="1348" y="0"/>
                  </a:cubicBezTo>
                  <a:close/>
                </a:path>
              </a:pathLst>
            </a:custGeom>
            <a:solidFill>
              <a:srgbClr val="7D1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1794939" y="2472534"/>
              <a:ext cx="413548" cy="103059"/>
            </a:xfrm>
            <a:custGeom>
              <a:rect b="b" l="l" r="r" t="t"/>
              <a:pathLst>
                <a:path extrusionOk="0" h="1337" w="5365">
                  <a:moveTo>
                    <a:pt x="1345" y="1"/>
                  </a:moveTo>
                  <a:cubicBezTo>
                    <a:pt x="1298" y="1"/>
                    <a:pt x="1251" y="3"/>
                    <a:pt x="1204" y="8"/>
                  </a:cubicBezTo>
                  <a:cubicBezTo>
                    <a:pt x="552" y="59"/>
                    <a:pt x="1" y="660"/>
                    <a:pt x="1" y="1337"/>
                  </a:cubicBezTo>
                  <a:lnTo>
                    <a:pt x="5364" y="1136"/>
                  </a:lnTo>
                  <a:cubicBezTo>
                    <a:pt x="5364" y="760"/>
                    <a:pt x="5088" y="384"/>
                    <a:pt x="4738" y="259"/>
                  </a:cubicBezTo>
                  <a:cubicBezTo>
                    <a:pt x="4580" y="196"/>
                    <a:pt x="4418" y="168"/>
                    <a:pt x="4256" y="168"/>
                  </a:cubicBezTo>
                  <a:cubicBezTo>
                    <a:pt x="4030" y="168"/>
                    <a:pt x="3803" y="222"/>
                    <a:pt x="3585" y="309"/>
                  </a:cubicBezTo>
                  <a:cubicBezTo>
                    <a:pt x="3234" y="485"/>
                    <a:pt x="2958" y="760"/>
                    <a:pt x="2682" y="1036"/>
                  </a:cubicBezTo>
                  <a:cubicBezTo>
                    <a:pt x="2543" y="453"/>
                    <a:pt x="1969" y="1"/>
                    <a:pt x="1345" y="1"/>
                  </a:cubicBezTo>
                  <a:close/>
                </a:path>
              </a:pathLst>
            </a:custGeom>
            <a:solidFill>
              <a:srgbClr val="7D1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1072454" y="2550386"/>
              <a:ext cx="1213279" cy="346332"/>
            </a:xfrm>
            <a:custGeom>
              <a:rect b="b" l="l" r="r" t="t"/>
              <a:pathLst>
                <a:path extrusionOk="0" h="4493" w="15740">
                  <a:moveTo>
                    <a:pt x="0" y="1"/>
                  </a:moveTo>
                  <a:cubicBezTo>
                    <a:pt x="0" y="26"/>
                    <a:pt x="0" y="76"/>
                    <a:pt x="0" y="101"/>
                  </a:cubicBezTo>
                  <a:cubicBezTo>
                    <a:pt x="25" y="377"/>
                    <a:pt x="50" y="653"/>
                    <a:pt x="75" y="903"/>
                  </a:cubicBezTo>
                  <a:cubicBezTo>
                    <a:pt x="251" y="2858"/>
                    <a:pt x="602" y="3961"/>
                    <a:pt x="602" y="3961"/>
                  </a:cubicBezTo>
                  <a:cubicBezTo>
                    <a:pt x="2648" y="4355"/>
                    <a:pt x="4785" y="4492"/>
                    <a:pt x="6772" y="4492"/>
                  </a:cubicBezTo>
                  <a:cubicBezTo>
                    <a:pt x="11356" y="4492"/>
                    <a:pt x="15138" y="3760"/>
                    <a:pt x="15138" y="3760"/>
                  </a:cubicBezTo>
                  <a:cubicBezTo>
                    <a:pt x="15364" y="2833"/>
                    <a:pt x="15539" y="1906"/>
                    <a:pt x="15639" y="953"/>
                  </a:cubicBezTo>
                  <a:cubicBezTo>
                    <a:pt x="15665" y="703"/>
                    <a:pt x="15690" y="452"/>
                    <a:pt x="15715" y="201"/>
                  </a:cubicBezTo>
                  <a:cubicBezTo>
                    <a:pt x="15715" y="126"/>
                    <a:pt x="15715" y="51"/>
                    <a:pt x="15740" y="1"/>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1072454" y="2558171"/>
              <a:ext cx="1211351" cy="338546"/>
            </a:xfrm>
            <a:custGeom>
              <a:rect b="b" l="l" r="r" t="t"/>
              <a:pathLst>
                <a:path extrusionOk="0" h="4392" w="15715">
                  <a:moveTo>
                    <a:pt x="2507" y="0"/>
                  </a:moveTo>
                  <a:cubicBezTo>
                    <a:pt x="1930" y="0"/>
                    <a:pt x="1454" y="401"/>
                    <a:pt x="1228" y="1003"/>
                  </a:cubicBezTo>
                  <a:cubicBezTo>
                    <a:pt x="1028" y="426"/>
                    <a:pt x="552" y="25"/>
                    <a:pt x="0" y="0"/>
                  </a:cubicBezTo>
                  <a:lnTo>
                    <a:pt x="0" y="0"/>
                  </a:lnTo>
                  <a:cubicBezTo>
                    <a:pt x="25" y="276"/>
                    <a:pt x="50" y="552"/>
                    <a:pt x="75" y="802"/>
                  </a:cubicBezTo>
                  <a:cubicBezTo>
                    <a:pt x="251" y="2757"/>
                    <a:pt x="602" y="3860"/>
                    <a:pt x="602" y="3860"/>
                  </a:cubicBezTo>
                  <a:cubicBezTo>
                    <a:pt x="2648" y="4254"/>
                    <a:pt x="4785" y="4391"/>
                    <a:pt x="6772" y="4391"/>
                  </a:cubicBezTo>
                  <a:cubicBezTo>
                    <a:pt x="11356" y="4391"/>
                    <a:pt x="15138" y="3659"/>
                    <a:pt x="15138" y="3659"/>
                  </a:cubicBezTo>
                  <a:cubicBezTo>
                    <a:pt x="15364" y="2732"/>
                    <a:pt x="15539" y="1805"/>
                    <a:pt x="15639" y="852"/>
                  </a:cubicBezTo>
                  <a:cubicBezTo>
                    <a:pt x="15665" y="602"/>
                    <a:pt x="15690" y="351"/>
                    <a:pt x="15715" y="100"/>
                  </a:cubicBezTo>
                  <a:cubicBezTo>
                    <a:pt x="15564" y="25"/>
                    <a:pt x="15414" y="0"/>
                    <a:pt x="15264" y="0"/>
                  </a:cubicBezTo>
                  <a:cubicBezTo>
                    <a:pt x="14687" y="0"/>
                    <a:pt x="14211" y="401"/>
                    <a:pt x="13985" y="1003"/>
                  </a:cubicBezTo>
                  <a:cubicBezTo>
                    <a:pt x="13760" y="401"/>
                    <a:pt x="13284" y="0"/>
                    <a:pt x="12707" y="0"/>
                  </a:cubicBezTo>
                  <a:cubicBezTo>
                    <a:pt x="12131" y="0"/>
                    <a:pt x="11654" y="401"/>
                    <a:pt x="11429" y="1003"/>
                  </a:cubicBezTo>
                  <a:cubicBezTo>
                    <a:pt x="11203" y="401"/>
                    <a:pt x="10727" y="0"/>
                    <a:pt x="10151" y="0"/>
                  </a:cubicBezTo>
                  <a:cubicBezTo>
                    <a:pt x="9574" y="0"/>
                    <a:pt x="9098" y="401"/>
                    <a:pt x="8872" y="1003"/>
                  </a:cubicBezTo>
                  <a:cubicBezTo>
                    <a:pt x="8672" y="401"/>
                    <a:pt x="8171" y="0"/>
                    <a:pt x="7594" y="0"/>
                  </a:cubicBezTo>
                  <a:cubicBezTo>
                    <a:pt x="7043" y="0"/>
                    <a:pt x="6542" y="401"/>
                    <a:pt x="6341" y="1003"/>
                  </a:cubicBezTo>
                  <a:cubicBezTo>
                    <a:pt x="6116" y="401"/>
                    <a:pt x="5614" y="0"/>
                    <a:pt x="5063" y="0"/>
                  </a:cubicBezTo>
                  <a:cubicBezTo>
                    <a:pt x="4487" y="0"/>
                    <a:pt x="3985" y="401"/>
                    <a:pt x="3785" y="1003"/>
                  </a:cubicBezTo>
                  <a:cubicBezTo>
                    <a:pt x="3559" y="401"/>
                    <a:pt x="3083" y="0"/>
                    <a:pt x="2507" y="0"/>
                  </a:cubicBezTo>
                  <a:close/>
                </a:path>
              </a:pathLst>
            </a:custGeom>
            <a:solidFill>
              <a:srgbClr val="7D13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1078235" y="2619991"/>
              <a:ext cx="1199789" cy="276726"/>
            </a:xfrm>
            <a:custGeom>
              <a:rect b="b" l="l" r="r" t="t"/>
              <a:pathLst>
                <a:path extrusionOk="0" h="3590" w="15565">
                  <a:moveTo>
                    <a:pt x="2432" y="0"/>
                  </a:moveTo>
                  <a:cubicBezTo>
                    <a:pt x="1855" y="0"/>
                    <a:pt x="1379" y="401"/>
                    <a:pt x="1153" y="978"/>
                  </a:cubicBezTo>
                  <a:cubicBezTo>
                    <a:pt x="953" y="451"/>
                    <a:pt x="527" y="50"/>
                    <a:pt x="0" y="0"/>
                  </a:cubicBezTo>
                  <a:lnTo>
                    <a:pt x="0" y="0"/>
                  </a:lnTo>
                  <a:cubicBezTo>
                    <a:pt x="176" y="1955"/>
                    <a:pt x="527" y="3058"/>
                    <a:pt x="527" y="3058"/>
                  </a:cubicBezTo>
                  <a:cubicBezTo>
                    <a:pt x="2573" y="3452"/>
                    <a:pt x="4710" y="3589"/>
                    <a:pt x="6697" y="3589"/>
                  </a:cubicBezTo>
                  <a:cubicBezTo>
                    <a:pt x="11281" y="3589"/>
                    <a:pt x="15063" y="2857"/>
                    <a:pt x="15063" y="2857"/>
                  </a:cubicBezTo>
                  <a:cubicBezTo>
                    <a:pt x="15289" y="1930"/>
                    <a:pt x="15464" y="1003"/>
                    <a:pt x="15564" y="50"/>
                  </a:cubicBezTo>
                  <a:cubicBezTo>
                    <a:pt x="15439" y="25"/>
                    <a:pt x="15314" y="0"/>
                    <a:pt x="15189" y="0"/>
                  </a:cubicBezTo>
                  <a:cubicBezTo>
                    <a:pt x="14612" y="0"/>
                    <a:pt x="14136" y="401"/>
                    <a:pt x="13910" y="978"/>
                  </a:cubicBezTo>
                  <a:cubicBezTo>
                    <a:pt x="13685" y="401"/>
                    <a:pt x="13209" y="0"/>
                    <a:pt x="12632" y="0"/>
                  </a:cubicBezTo>
                  <a:cubicBezTo>
                    <a:pt x="12056" y="0"/>
                    <a:pt x="11579" y="401"/>
                    <a:pt x="11354" y="978"/>
                  </a:cubicBezTo>
                  <a:cubicBezTo>
                    <a:pt x="11128" y="401"/>
                    <a:pt x="10652" y="0"/>
                    <a:pt x="10076" y="0"/>
                  </a:cubicBezTo>
                  <a:cubicBezTo>
                    <a:pt x="9499" y="0"/>
                    <a:pt x="9023" y="401"/>
                    <a:pt x="8797" y="978"/>
                  </a:cubicBezTo>
                  <a:cubicBezTo>
                    <a:pt x="8597" y="401"/>
                    <a:pt x="8096" y="0"/>
                    <a:pt x="7519" y="0"/>
                  </a:cubicBezTo>
                  <a:cubicBezTo>
                    <a:pt x="6968" y="0"/>
                    <a:pt x="6467" y="401"/>
                    <a:pt x="6266" y="978"/>
                  </a:cubicBezTo>
                  <a:cubicBezTo>
                    <a:pt x="6041" y="401"/>
                    <a:pt x="5539" y="0"/>
                    <a:pt x="4988" y="0"/>
                  </a:cubicBezTo>
                  <a:cubicBezTo>
                    <a:pt x="4412" y="0"/>
                    <a:pt x="3910" y="401"/>
                    <a:pt x="3710" y="978"/>
                  </a:cubicBezTo>
                  <a:cubicBezTo>
                    <a:pt x="3484" y="401"/>
                    <a:pt x="3008" y="0"/>
                    <a:pt x="2432" y="0"/>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442116" y="2695299"/>
              <a:ext cx="249285" cy="5858"/>
            </a:xfrm>
            <a:custGeom>
              <a:rect b="b" l="l" r="r" t="t"/>
              <a:pathLst>
                <a:path extrusionOk="0" h="76" w="3234">
                  <a:moveTo>
                    <a:pt x="1" y="1"/>
                  </a:moveTo>
                  <a:lnTo>
                    <a:pt x="1" y="76"/>
                  </a:lnTo>
                  <a:lnTo>
                    <a:pt x="3234" y="76"/>
                  </a:lnTo>
                  <a:lnTo>
                    <a:pt x="3234"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2442116" y="2739775"/>
              <a:ext cx="249285" cy="5858"/>
            </a:xfrm>
            <a:custGeom>
              <a:rect b="b" l="l" r="r" t="t"/>
              <a:pathLst>
                <a:path extrusionOk="0" h="76" w="3234">
                  <a:moveTo>
                    <a:pt x="1" y="0"/>
                  </a:moveTo>
                  <a:lnTo>
                    <a:pt x="1" y="75"/>
                  </a:lnTo>
                  <a:lnTo>
                    <a:pt x="3234" y="75"/>
                  </a:lnTo>
                  <a:lnTo>
                    <a:pt x="3234" y="0"/>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2442116" y="2784174"/>
              <a:ext cx="249285" cy="5858"/>
            </a:xfrm>
            <a:custGeom>
              <a:rect b="b" l="l" r="r" t="t"/>
              <a:pathLst>
                <a:path extrusionOk="0" h="76" w="3234">
                  <a:moveTo>
                    <a:pt x="1" y="1"/>
                  </a:moveTo>
                  <a:lnTo>
                    <a:pt x="1" y="76"/>
                  </a:lnTo>
                  <a:lnTo>
                    <a:pt x="3234" y="76"/>
                  </a:lnTo>
                  <a:lnTo>
                    <a:pt x="3234"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2442116" y="2828573"/>
              <a:ext cx="249285" cy="5935"/>
            </a:xfrm>
            <a:custGeom>
              <a:rect b="b" l="l" r="r" t="t"/>
              <a:pathLst>
                <a:path extrusionOk="0" h="77" w="3234">
                  <a:moveTo>
                    <a:pt x="1" y="1"/>
                  </a:moveTo>
                  <a:lnTo>
                    <a:pt x="1" y="76"/>
                  </a:lnTo>
                  <a:lnTo>
                    <a:pt x="3234" y="76"/>
                  </a:lnTo>
                  <a:lnTo>
                    <a:pt x="3234"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2774415" y="1762843"/>
              <a:ext cx="104370" cy="57426"/>
            </a:xfrm>
            <a:custGeom>
              <a:rect b="b" l="l" r="r" t="t"/>
              <a:pathLst>
                <a:path extrusionOk="0" h="745" w="1354">
                  <a:moveTo>
                    <a:pt x="1303" y="1"/>
                  </a:moveTo>
                  <a:cubicBezTo>
                    <a:pt x="1291" y="1"/>
                    <a:pt x="1274" y="7"/>
                    <a:pt x="1254" y="17"/>
                  </a:cubicBezTo>
                  <a:lnTo>
                    <a:pt x="51" y="644"/>
                  </a:lnTo>
                  <a:cubicBezTo>
                    <a:pt x="26" y="644"/>
                    <a:pt x="1" y="694"/>
                    <a:pt x="26" y="719"/>
                  </a:cubicBezTo>
                  <a:cubicBezTo>
                    <a:pt x="26" y="744"/>
                    <a:pt x="51" y="744"/>
                    <a:pt x="76" y="744"/>
                  </a:cubicBezTo>
                  <a:lnTo>
                    <a:pt x="101" y="744"/>
                  </a:lnTo>
                  <a:lnTo>
                    <a:pt x="1329" y="118"/>
                  </a:lnTo>
                  <a:cubicBezTo>
                    <a:pt x="1354" y="93"/>
                    <a:pt x="1354" y="68"/>
                    <a:pt x="1329" y="42"/>
                  </a:cubicBezTo>
                  <a:cubicBezTo>
                    <a:pt x="1329" y="13"/>
                    <a:pt x="1320" y="1"/>
                    <a:pt x="1303"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2753140" y="2970095"/>
              <a:ext cx="96739" cy="88491"/>
            </a:xfrm>
            <a:custGeom>
              <a:rect b="b" l="l" r="r" t="t"/>
              <a:pathLst>
                <a:path extrusionOk="0" h="1148" w="1255">
                  <a:moveTo>
                    <a:pt x="64" y="1"/>
                  </a:moveTo>
                  <a:cubicBezTo>
                    <a:pt x="51" y="1"/>
                    <a:pt x="38" y="7"/>
                    <a:pt x="26" y="20"/>
                  </a:cubicBezTo>
                  <a:cubicBezTo>
                    <a:pt x="1" y="45"/>
                    <a:pt x="1" y="70"/>
                    <a:pt x="26" y="95"/>
                  </a:cubicBezTo>
                  <a:lnTo>
                    <a:pt x="1154" y="1122"/>
                  </a:lnTo>
                  <a:cubicBezTo>
                    <a:pt x="1179" y="1147"/>
                    <a:pt x="1179" y="1147"/>
                    <a:pt x="1204" y="1147"/>
                  </a:cubicBezTo>
                  <a:cubicBezTo>
                    <a:pt x="1204" y="1147"/>
                    <a:pt x="1229" y="1122"/>
                    <a:pt x="1229" y="1122"/>
                  </a:cubicBezTo>
                  <a:cubicBezTo>
                    <a:pt x="1254" y="1097"/>
                    <a:pt x="1254" y="1072"/>
                    <a:pt x="1229" y="1047"/>
                  </a:cubicBezTo>
                  <a:lnTo>
                    <a:pt x="101" y="20"/>
                  </a:lnTo>
                  <a:cubicBezTo>
                    <a:pt x="89" y="7"/>
                    <a:pt x="76" y="1"/>
                    <a:pt x="64" y="1"/>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898558" y="2966935"/>
              <a:ext cx="127572" cy="93578"/>
            </a:xfrm>
            <a:custGeom>
              <a:rect b="b" l="l" r="r" t="t"/>
              <a:pathLst>
                <a:path extrusionOk="0" h="1214" w="1655">
                  <a:moveTo>
                    <a:pt x="1577" y="0"/>
                  </a:moveTo>
                  <a:cubicBezTo>
                    <a:pt x="1569" y="0"/>
                    <a:pt x="1562" y="3"/>
                    <a:pt x="1555" y="11"/>
                  </a:cubicBezTo>
                  <a:lnTo>
                    <a:pt x="26" y="1113"/>
                  </a:lnTo>
                  <a:cubicBezTo>
                    <a:pt x="1" y="1113"/>
                    <a:pt x="1" y="1163"/>
                    <a:pt x="26" y="1188"/>
                  </a:cubicBezTo>
                  <a:cubicBezTo>
                    <a:pt x="26" y="1188"/>
                    <a:pt x="51" y="1214"/>
                    <a:pt x="76" y="1214"/>
                  </a:cubicBezTo>
                  <a:cubicBezTo>
                    <a:pt x="76" y="1214"/>
                    <a:pt x="101" y="1214"/>
                    <a:pt x="101" y="1188"/>
                  </a:cubicBezTo>
                  <a:lnTo>
                    <a:pt x="1630" y="111"/>
                  </a:lnTo>
                  <a:cubicBezTo>
                    <a:pt x="1655" y="86"/>
                    <a:pt x="1655" y="61"/>
                    <a:pt x="1630" y="36"/>
                  </a:cubicBezTo>
                  <a:cubicBezTo>
                    <a:pt x="1612" y="18"/>
                    <a:pt x="1594" y="0"/>
                    <a:pt x="1577" y="0"/>
                  </a:cubicBez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902412" y="1764154"/>
              <a:ext cx="137284" cy="83172"/>
            </a:xfrm>
            <a:custGeom>
              <a:rect b="b" l="l" r="r" t="t"/>
              <a:pathLst>
                <a:path extrusionOk="0" h="1079" w="1781">
                  <a:moveTo>
                    <a:pt x="76" y="0"/>
                  </a:moveTo>
                  <a:cubicBezTo>
                    <a:pt x="51" y="0"/>
                    <a:pt x="26" y="0"/>
                    <a:pt x="1" y="25"/>
                  </a:cubicBezTo>
                  <a:cubicBezTo>
                    <a:pt x="1" y="51"/>
                    <a:pt x="1" y="101"/>
                    <a:pt x="26" y="101"/>
                  </a:cubicBezTo>
                  <a:lnTo>
                    <a:pt x="1680" y="1053"/>
                  </a:lnTo>
                  <a:cubicBezTo>
                    <a:pt x="1705" y="1053"/>
                    <a:pt x="1705" y="1078"/>
                    <a:pt x="1705" y="1078"/>
                  </a:cubicBezTo>
                  <a:cubicBezTo>
                    <a:pt x="1730" y="1078"/>
                    <a:pt x="1755" y="1053"/>
                    <a:pt x="1755" y="1028"/>
                  </a:cubicBezTo>
                  <a:cubicBezTo>
                    <a:pt x="1780" y="1003"/>
                    <a:pt x="1780" y="978"/>
                    <a:pt x="1755" y="953"/>
                  </a:cubicBezTo>
                  <a:lnTo>
                    <a:pt x="76" y="0"/>
                  </a:lnTo>
                  <a:close/>
                </a:path>
              </a:pathLst>
            </a:custGeom>
            <a:solidFill>
              <a:srgbClr val="212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2422846" y="1951539"/>
              <a:ext cx="249285" cy="249285"/>
            </a:xfrm>
            <a:custGeom>
              <a:rect b="b" l="l" r="r" t="t"/>
              <a:pathLst>
                <a:path extrusionOk="0" h="3234" w="3234">
                  <a:moveTo>
                    <a:pt x="1629" y="0"/>
                  </a:moveTo>
                  <a:cubicBezTo>
                    <a:pt x="727" y="0"/>
                    <a:pt x="0" y="727"/>
                    <a:pt x="0" y="1630"/>
                  </a:cubicBezTo>
                  <a:cubicBezTo>
                    <a:pt x="0" y="2507"/>
                    <a:pt x="727" y="3234"/>
                    <a:pt x="1629" y="3234"/>
                  </a:cubicBezTo>
                  <a:cubicBezTo>
                    <a:pt x="2506" y="3234"/>
                    <a:pt x="3233" y="2507"/>
                    <a:pt x="3233" y="1630"/>
                  </a:cubicBezTo>
                  <a:cubicBezTo>
                    <a:pt x="3233" y="727"/>
                    <a:pt x="2506" y="0"/>
                    <a:pt x="1629" y="0"/>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2432481" y="1941904"/>
              <a:ext cx="249285" cy="249285"/>
            </a:xfrm>
            <a:custGeom>
              <a:rect b="b" l="l" r="r" t="t"/>
              <a:pathLst>
                <a:path extrusionOk="0" h="3234" w="3234">
                  <a:moveTo>
                    <a:pt x="1630" y="0"/>
                  </a:moveTo>
                  <a:cubicBezTo>
                    <a:pt x="727" y="0"/>
                    <a:pt x="0" y="727"/>
                    <a:pt x="0" y="1604"/>
                  </a:cubicBezTo>
                  <a:cubicBezTo>
                    <a:pt x="0" y="2506"/>
                    <a:pt x="727" y="3233"/>
                    <a:pt x="1630" y="3233"/>
                  </a:cubicBezTo>
                  <a:cubicBezTo>
                    <a:pt x="2507" y="3233"/>
                    <a:pt x="3234" y="2506"/>
                    <a:pt x="3234" y="1604"/>
                  </a:cubicBezTo>
                  <a:cubicBezTo>
                    <a:pt x="3234" y="727"/>
                    <a:pt x="2507" y="0"/>
                    <a:pt x="1630" y="0"/>
                  </a:cubicBezTo>
                  <a:close/>
                </a:path>
              </a:pathLst>
            </a:cu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2476880" y="2247147"/>
              <a:ext cx="158559" cy="156555"/>
            </a:xfrm>
            <a:custGeom>
              <a:rect b="b" l="l" r="r" t="t"/>
              <a:pathLst>
                <a:path extrusionOk="0" h="2031" w="2057">
                  <a:moveTo>
                    <a:pt x="1028" y="0"/>
                  </a:moveTo>
                  <a:cubicBezTo>
                    <a:pt x="452" y="0"/>
                    <a:pt x="1" y="451"/>
                    <a:pt x="1" y="1003"/>
                  </a:cubicBezTo>
                  <a:cubicBezTo>
                    <a:pt x="1" y="1579"/>
                    <a:pt x="452" y="2030"/>
                    <a:pt x="1028" y="2030"/>
                  </a:cubicBezTo>
                  <a:cubicBezTo>
                    <a:pt x="1580" y="2030"/>
                    <a:pt x="2056" y="1579"/>
                    <a:pt x="2056" y="1003"/>
                  </a:cubicBezTo>
                  <a:cubicBezTo>
                    <a:pt x="2056" y="451"/>
                    <a:pt x="1580" y="0"/>
                    <a:pt x="1028" y="0"/>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2482738" y="2239362"/>
              <a:ext cx="158482" cy="158482"/>
            </a:xfrm>
            <a:custGeom>
              <a:rect b="b" l="l" r="r" t="t"/>
              <a:pathLst>
                <a:path extrusionOk="0" h="2056" w="2056">
                  <a:moveTo>
                    <a:pt x="1028" y="1"/>
                  </a:moveTo>
                  <a:cubicBezTo>
                    <a:pt x="451" y="1"/>
                    <a:pt x="0" y="452"/>
                    <a:pt x="0" y="1028"/>
                  </a:cubicBezTo>
                  <a:cubicBezTo>
                    <a:pt x="0" y="1580"/>
                    <a:pt x="451" y="2056"/>
                    <a:pt x="1028" y="2056"/>
                  </a:cubicBezTo>
                  <a:cubicBezTo>
                    <a:pt x="1579" y="2056"/>
                    <a:pt x="2055" y="1580"/>
                    <a:pt x="2055" y="1028"/>
                  </a:cubicBezTo>
                  <a:cubicBezTo>
                    <a:pt x="2055" y="452"/>
                    <a:pt x="1579" y="1"/>
                    <a:pt x="1028" y="1"/>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2476880" y="2446095"/>
              <a:ext cx="158559" cy="158482"/>
            </a:xfrm>
            <a:custGeom>
              <a:rect b="b" l="l" r="r" t="t"/>
              <a:pathLst>
                <a:path extrusionOk="0" h="2056" w="2057">
                  <a:moveTo>
                    <a:pt x="1028" y="1"/>
                  </a:moveTo>
                  <a:cubicBezTo>
                    <a:pt x="452" y="1"/>
                    <a:pt x="1" y="452"/>
                    <a:pt x="1" y="1028"/>
                  </a:cubicBezTo>
                  <a:cubicBezTo>
                    <a:pt x="1" y="1580"/>
                    <a:pt x="452" y="2056"/>
                    <a:pt x="1028" y="2056"/>
                  </a:cubicBezTo>
                  <a:cubicBezTo>
                    <a:pt x="1580" y="2056"/>
                    <a:pt x="2056" y="1580"/>
                    <a:pt x="2056" y="1028"/>
                  </a:cubicBezTo>
                  <a:cubicBezTo>
                    <a:pt x="2056" y="452"/>
                    <a:pt x="1580" y="1"/>
                    <a:pt x="1028" y="1"/>
                  </a:cubicBezTo>
                  <a:close/>
                </a:path>
              </a:pathLst>
            </a:custGeom>
            <a:solidFill>
              <a:srgbClr val="21262A">
                <a:alpha val="16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2482738" y="2440313"/>
              <a:ext cx="158482" cy="156555"/>
            </a:xfrm>
            <a:custGeom>
              <a:rect b="b" l="l" r="r" t="t"/>
              <a:pathLst>
                <a:path extrusionOk="0" h="2031" w="2056">
                  <a:moveTo>
                    <a:pt x="1028" y="0"/>
                  </a:moveTo>
                  <a:cubicBezTo>
                    <a:pt x="451" y="0"/>
                    <a:pt x="0" y="451"/>
                    <a:pt x="0" y="1003"/>
                  </a:cubicBezTo>
                  <a:cubicBezTo>
                    <a:pt x="0" y="1579"/>
                    <a:pt x="451" y="2030"/>
                    <a:pt x="1028" y="2030"/>
                  </a:cubicBezTo>
                  <a:cubicBezTo>
                    <a:pt x="1579" y="2030"/>
                    <a:pt x="2055" y="1579"/>
                    <a:pt x="2055" y="1003"/>
                  </a:cubicBezTo>
                  <a:cubicBezTo>
                    <a:pt x="2055" y="451"/>
                    <a:pt x="1579" y="0"/>
                    <a:pt x="1028" y="0"/>
                  </a:cubicBezTo>
                  <a:close/>
                </a:path>
              </a:pathLst>
            </a:custGeom>
            <a:solidFill>
              <a:srgbClr val="EB7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1223149" y="2179469"/>
              <a:ext cx="104370" cy="110228"/>
            </a:xfrm>
            <a:custGeom>
              <a:rect b="b" l="l" r="r" t="t"/>
              <a:pathLst>
                <a:path extrusionOk="0" h="1430" w="1354">
                  <a:moveTo>
                    <a:pt x="0" y="1"/>
                  </a:moveTo>
                  <a:lnTo>
                    <a:pt x="0" y="1429"/>
                  </a:lnTo>
                  <a:lnTo>
                    <a:pt x="1354" y="1429"/>
                  </a:lnTo>
                  <a:lnTo>
                    <a:pt x="1354"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1340929" y="2179469"/>
              <a:ext cx="104447" cy="110228"/>
            </a:xfrm>
            <a:custGeom>
              <a:rect b="b" l="l" r="r" t="t"/>
              <a:pathLst>
                <a:path extrusionOk="0" h="1430" w="1355">
                  <a:moveTo>
                    <a:pt x="1" y="1"/>
                  </a:moveTo>
                  <a:lnTo>
                    <a:pt x="1" y="1429"/>
                  </a:lnTo>
                  <a:lnTo>
                    <a:pt x="1354" y="1429"/>
                  </a:lnTo>
                  <a:lnTo>
                    <a:pt x="1354"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1456860" y="2179469"/>
              <a:ext cx="104447" cy="110228"/>
            </a:xfrm>
            <a:custGeom>
              <a:rect b="b" l="l" r="r" t="t"/>
              <a:pathLst>
                <a:path extrusionOk="0" h="1430" w="1355">
                  <a:moveTo>
                    <a:pt x="1" y="1"/>
                  </a:moveTo>
                  <a:lnTo>
                    <a:pt x="1" y="1429"/>
                  </a:lnTo>
                  <a:lnTo>
                    <a:pt x="1354" y="1429"/>
                  </a:lnTo>
                  <a:lnTo>
                    <a:pt x="1354"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1773742" y="1988230"/>
              <a:ext cx="104370" cy="112155"/>
            </a:xfrm>
            <a:custGeom>
              <a:rect b="b" l="l" r="r" t="t"/>
              <a:pathLst>
                <a:path extrusionOk="0" h="1455" w="1354">
                  <a:moveTo>
                    <a:pt x="0" y="1"/>
                  </a:moveTo>
                  <a:lnTo>
                    <a:pt x="0" y="1454"/>
                  </a:lnTo>
                  <a:lnTo>
                    <a:pt x="1353" y="1454"/>
                  </a:lnTo>
                  <a:lnTo>
                    <a:pt x="1353"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1889596" y="1988230"/>
              <a:ext cx="106374" cy="112155"/>
            </a:xfrm>
            <a:custGeom>
              <a:rect b="b" l="l" r="r" t="t"/>
              <a:pathLst>
                <a:path extrusionOk="0" h="1455" w="1380">
                  <a:moveTo>
                    <a:pt x="1" y="1"/>
                  </a:moveTo>
                  <a:lnTo>
                    <a:pt x="1" y="1454"/>
                  </a:lnTo>
                  <a:lnTo>
                    <a:pt x="1379" y="1454"/>
                  </a:lnTo>
                  <a:lnTo>
                    <a:pt x="1379"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2007453" y="1988230"/>
              <a:ext cx="104447" cy="112155"/>
            </a:xfrm>
            <a:custGeom>
              <a:rect b="b" l="l" r="r" t="t"/>
              <a:pathLst>
                <a:path extrusionOk="0" h="1455" w="1355">
                  <a:moveTo>
                    <a:pt x="1" y="1"/>
                  </a:moveTo>
                  <a:lnTo>
                    <a:pt x="1" y="1454"/>
                  </a:lnTo>
                  <a:lnTo>
                    <a:pt x="1354" y="1454"/>
                  </a:lnTo>
                  <a:lnTo>
                    <a:pt x="1354" y="1"/>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1773742" y="2281911"/>
              <a:ext cx="104370" cy="110151"/>
            </a:xfrm>
            <a:custGeom>
              <a:rect b="b" l="l" r="r" t="t"/>
              <a:pathLst>
                <a:path extrusionOk="0" h="1429" w="1354">
                  <a:moveTo>
                    <a:pt x="0" y="0"/>
                  </a:moveTo>
                  <a:lnTo>
                    <a:pt x="0" y="1429"/>
                  </a:lnTo>
                  <a:lnTo>
                    <a:pt x="1353" y="1429"/>
                  </a:lnTo>
                  <a:lnTo>
                    <a:pt x="1353"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1889596" y="2281911"/>
              <a:ext cx="106374" cy="110151"/>
            </a:xfrm>
            <a:custGeom>
              <a:rect b="b" l="l" r="r" t="t"/>
              <a:pathLst>
                <a:path extrusionOk="0" h="1429" w="1380">
                  <a:moveTo>
                    <a:pt x="1" y="0"/>
                  </a:moveTo>
                  <a:lnTo>
                    <a:pt x="1" y="1429"/>
                  </a:lnTo>
                  <a:lnTo>
                    <a:pt x="1379" y="1429"/>
                  </a:lnTo>
                  <a:lnTo>
                    <a:pt x="1379"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2007453" y="2281911"/>
              <a:ext cx="104447" cy="110151"/>
            </a:xfrm>
            <a:custGeom>
              <a:rect b="b" l="l" r="r" t="t"/>
              <a:pathLst>
                <a:path extrusionOk="0" h="1429" w="1355">
                  <a:moveTo>
                    <a:pt x="1" y="0"/>
                  </a:moveTo>
                  <a:lnTo>
                    <a:pt x="1" y="1429"/>
                  </a:lnTo>
                  <a:lnTo>
                    <a:pt x="1354" y="1429"/>
                  </a:lnTo>
                  <a:lnTo>
                    <a:pt x="1354"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1228930" y="1984376"/>
              <a:ext cx="102443" cy="102443"/>
            </a:xfrm>
            <a:custGeom>
              <a:rect b="b" l="l" r="r" t="t"/>
              <a:pathLst>
                <a:path extrusionOk="0" h="1329" w="1329">
                  <a:moveTo>
                    <a:pt x="677" y="1"/>
                  </a:moveTo>
                  <a:cubicBezTo>
                    <a:pt x="301" y="1"/>
                    <a:pt x="0" y="301"/>
                    <a:pt x="0" y="677"/>
                  </a:cubicBezTo>
                  <a:cubicBezTo>
                    <a:pt x="0" y="1028"/>
                    <a:pt x="301" y="1329"/>
                    <a:pt x="677" y="1329"/>
                  </a:cubicBezTo>
                  <a:cubicBezTo>
                    <a:pt x="1028" y="1329"/>
                    <a:pt x="1329" y="1028"/>
                    <a:pt x="1329" y="677"/>
                  </a:cubicBezTo>
                  <a:cubicBezTo>
                    <a:pt x="1329" y="301"/>
                    <a:pt x="1028" y="1"/>
                    <a:pt x="677"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1375770" y="1984376"/>
              <a:ext cx="102443" cy="102443"/>
            </a:xfrm>
            <a:custGeom>
              <a:rect b="b" l="l" r="r" t="t"/>
              <a:pathLst>
                <a:path extrusionOk="0" h="1329" w="1329">
                  <a:moveTo>
                    <a:pt x="652" y="1"/>
                  </a:moveTo>
                  <a:cubicBezTo>
                    <a:pt x="276" y="1"/>
                    <a:pt x="0" y="301"/>
                    <a:pt x="0" y="677"/>
                  </a:cubicBezTo>
                  <a:cubicBezTo>
                    <a:pt x="0" y="1028"/>
                    <a:pt x="276" y="1329"/>
                    <a:pt x="652" y="1329"/>
                  </a:cubicBezTo>
                  <a:cubicBezTo>
                    <a:pt x="1028" y="1329"/>
                    <a:pt x="1328" y="1028"/>
                    <a:pt x="1328" y="677"/>
                  </a:cubicBezTo>
                  <a:cubicBezTo>
                    <a:pt x="1328" y="301"/>
                    <a:pt x="1028" y="1"/>
                    <a:pt x="652"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1520606" y="1984376"/>
              <a:ext cx="102520" cy="102443"/>
            </a:xfrm>
            <a:custGeom>
              <a:rect b="b" l="l" r="r" t="t"/>
              <a:pathLst>
                <a:path extrusionOk="0" h="1329" w="1330">
                  <a:moveTo>
                    <a:pt x="652" y="1"/>
                  </a:moveTo>
                  <a:cubicBezTo>
                    <a:pt x="302" y="1"/>
                    <a:pt x="1" y="301"/>
                    <a:pt x="1" y="677"/>
                  </a:cubicBezTo>
                  <a:cubicBezTo>
                    <a:pt x="1" y="1028"/>
                    <a:pt x="302" y="1329"/>
                    <a:pt x="652" y="1329"/>
                  </a:cubicBezTo>
                  <a:cubicBezTo>
                    <a:pt x="1028" y="1329"/>
                    <a:pt x="1329" y="1028"/>
                    <a:pt x="1329" y="677"/>
                  </a:cubicBezTo>
                  <a:cubicBezTo>
                    <a:pt x="1329" y="301"/>
                    <a:pt x="1028" y="1"/>
                    <a:pt x="652" y="1"/>
                  </a:cubicBezTo>
                  <a:close/>
                </a:path>
              </a:pathLst>
            </a:cu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1609481" y="2150487"/>
              <a:ext cx="131426" cy="131503"/>
            </a:xfrm>
            <a:custGeom>
              <a:rect b="b" l="l" r="r" t="t"/>
              <a:pathLst>
                <a:path extrusionOk="0" h="1706" w="1705">
                  <a:moveTo>
                    <a:pt x="853" y="1"/>
                  </a:moveTo>
                  <a:lnTo>
                    <a:pt x="552" y="552"/>
                  </a:lnTo>
                  <a:lnTo>
                    <a:pt x="1" y="853"/>
                  </a:lnTo>
                  <a:lnTo>
                    <a:pt x="552" y="1154"/>
                  </a:lnTo>
                  <a:lnTo>
                    <a:pt x="853" y="1705"/>
                  </a:lnTo>
                  <a:lnTo>
                    <a:pt x="1154" y="1154"/>
                  </a:lnTo>
                  <a:lnTo>
                    <a:pt x="1705" y="853"/>
                  </a:lnTo>
                  <a:lnTo>
                    <a:pt x="1154" y="552"/>
                  </a:lnTo>
                  <a:lnTo>
                    <a:pt x="853"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2146586" y="2357219"/>
              <a:ext cx="131426" cy="131426"/>
            </a:xfrm>
            <a:custGeom>
              <a:rect b="b" l="l" r="r" t="t"/>
              <a:pathLst>
                <a:path extrusionOk="0" h="1705" w="1705">
                  <a:moveTo>
                    <a:pt x="852" y="1"/>
                  </a:moveTo>
                  <a:lnTo>
                    <a:pt x="552" y="552"/>
                  </a:lnTo>
                  <a:lnTo>
                    <a:pt x="0" y="853"/>
                  </a:lnTo>
                  <a:lnTo>
                    <a:pt x="552" y="1154"/>
                  </a:lnTo>
                  <a:lnTo>
                    <a:pt x="852" y="1705"/>
                  </a:lnTo>
                  <a:lnTo>
                    <a:pt x="1153" y="1154"/>
                  </a:lnTo>
                  <a:lnTo>
                    <a:pt x="1704" y="853"/>
                  </a:lnTo>
                  <a:lnTo>
                    <a:pt x="1153" y="552"/>
                  </a:lnTo>
                  <a:lnTo>
                    <a:pt x="852"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1112999" y="2357219"/>
              <a:ext cx="133353" cy="131426"/>
            </a:xfrm>
            <a:custGeom>
              <a:rect b="b" l="l" r="r" t="t"/>
              <a:pathLst>
                <a:path extrusionOk="0" h="1705" w="1730">
                  <a:moveTo>
                    <a:pt x="853" y="1"/>
                  </a:moveTo>
                  <a:lnTo>
                    <a:pt x="552" y="552"/>
                  </a:lnTo>
                  <a:lnTo>
                    <a:pt x="1" y="853"/>
                  </a:lnTo>
                  <a:lnTo>
                    <a:pt x="552" y="1154"/>
                  </a:lnTo>
                  <a:lnTo>
                    <a:pt x="853" y="1705"/>
                  </a:lnTo>
                  <a:lnTo>
                    <a:pt x="1179" y="1154"/>
                  </a:lnTo>
                  <a:lnTo>
                    <a:pt x="1730" y="853"/>
                  </a:lnTo>
                  <a:lnTo>
                    <a:pt x="1179" y="552"/>
                  </a:lnTo>
                  <a:lnTo>
                    <a:pt x="853" y="1"/>
                  </a:lnTo>
                  <a:close/>
                </a:path>
              </a:pathLst>
            </a:custGeom>
            <a:solidFill>
              <a:srgbClr val="FDE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32"/>
          <p:cNvGrpSpPr/>
          <p:nvPr/>
        </p:nvGrpSpPr>
        <p:grpSpPr>
          <a:xfrm>
            <a:off x="6446021" y="3495700"/>
            <a:ext cx="1290948" cy="1647802"/>
            <a:chOff x="3091525" y="1407025"/>
            <a:chExt cx="323700" cy="449875"/>
          </a:xfrm>
        </p:grpSpPr>
        <p:sp>
          <p:nvSpPr>
            <p:cNvPr id="697" name="Google Shape;697;p32"/>
            <p:cNvSpPr/>
            <p:nvPr/>
          </p:nvSpPr>
          <p:spPr>
            <a:xfrm>
              <a:off x="3111900" y="1454450"/>
              <a:ext cx="283325" cy="177525"/>
            </a:xfrm>
            <a:custGeom>
              <a:rect b="b" l="l" r="r" t="t"/>
              <a:pathLst>
                <a:path extrusionOk="0" h="7101" w="11333">
                  <a:moveTo>
                    <a:pt x="0" y="0"/>
                  </a:moveTo>
                  <a:lnTo>
                    <a:pt x="0" y="7101"/>
                  </a:lnTo>
                  <a:lnTo>
                    <a:pt x="11333" y="7101"/>
                  </a:lnTo>
                  <a:lnTo>
                    <a:pt x="11333"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698" name="Google Shape;698;p32"/>
            <p:cNvSpPr/>
            <p:nvPr/>
          </p:nvSpPr>
          <p:spPr>
            <a:xfrm>
              <a:off x="3091525" y="1542225"/>
              <a:ext cx="20400" cy="44700"/>
            </a:xfrm>
            <a:custGeom>
              <a:rect b="b" l="l" r="r" t="t"/>
              <a:pathLst>
                <a:path extrusionOk="0" h="1788" w="816">
                  <a:moveTo>
                    <a:pt x="0" y="0"/>
                  </a:moveTo>
                  <a:lnTo>
                    <a:pt x="0" y="1787"/>
                  </a:lnTo>
                  <a:lnTo>
                    <a:pt x="815" y="1787"/>
                  </a:lnTo>
                  <a:lnTo>
                    <a:pt x="815"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699" name="Google Shape;699;p32"/>
            <p:cNvSpPr/>
            <p:nvPr/>
          </p:nvSpPr>
          <p:spPr>
            <a:xfrm>
              <a:off x="3152250" y="1542225"/>
              <a:ext cx="20400" cy="44700"/>
            </a:xfrm>
            <a:custGeom>
              <a:rect b="b" l="l" r="r" t="t"/>
              <a:pathLst>
                <a:path extrusionOk="0" h="1788" w="816">
                  <a:moveTo>
                    <a:pt x="1" y="0"/>
                  </a:moveTo>
                  <a:lnTo>
                    <a:pt x="1" y="1787"/>
                  </a:lnTo>
                  <a:lnTo>
                    <a:pt x="816" y="1787"/>
                  </a:lnTo>
                  <a:lnTo>
                    <a:pt x="816"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0" name="Google Shape;700;p32"/>
            <p:cNvSpPr/>
            <p:nvPr/>
          </p:nvSpPr>
          <p:spPr>
            <a:xfrm>
              <a:off x="3334475" y="1542225"/>
              <a:ext cx="20000" cy="44700"/>
            </a:xfrm>
            <a:custGeom>
              <a:rect b="b" l="l" r="r" t="t"/>
              <a:pathLst>
                <a:path extrusionOk="0" h="1788" w="800">
                  <a:moveTo>
                    <a:pt x="0" y="0"/>
                  </a:moveTo>
                  <a:lnTo>
                    <a:pt x="0" y="1787"/>
                  </a:lnTo>
                  <a:lnTo>
                    <a:pt x="800" y="1787"/>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1" name="Google Shape;701;p32"/>
            <p:cNvSpPr/>
            <p:nvPr/>
          </p:nvSpPr>
          <p:spPr>
            <a:xfrm>
              <a:off x="3395200" y="1542225"/>
              <a:ext cx="20025" cy="44700"/>
            </a:xfrm>
            <a:custGeom>
              <a:rect b="b" l="l" r="r" t="t"/>
              <a:pathLst>
                <a:path extrusionOk="0" h="1788" w="801">
                  <a:moveTo>
                    <a:pt x="1" y="0"/>
                  </a:moveTo>
                  <a:lnTo>
                    <a:pt x="1" y="1787"/>
                  </a:lnTo>
                  <a:lnTo>
                    <a:pt x="800" y="1787"/>
                  </a:lnTo>
                  <a:lnTo>
                    <a:pt x="800" y="0"/>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2" name="Google Shape;702;p32"/>
            <p:cNvSpPr/>
            <p:nvPr/>
          </p:nvSpPr>
          <p:spPr>
            <a:xfrm>
              <a:off x="3202800" y="1609625"/>
              <a:ext cx="101125" cy="22350"/>
            </a:xfrm>
            <a:custGeom>
              <a:rect b="b" l="l" r="r" t="t"/>
              <a:pathLst>
                <a:path extrusionOk="0" h="894" w="4045">
                  <a:moveTo>
                    <a:pt x="1" y="0"/>
                  </a:moveTo>
                  <a:lnTo>
                    <a:pt x="1" y="894"/>
                  </a:lnTo>
                  <a:lnTo>
                    <a:pt x="4045" y="894"/>
                  </a:lnTo>
                  <a:lnTo>
                    <a:pt x="4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3" name="Google Shape;703;p32"/>
            <p:cNvSpPr/>
            <p:nvPr/>
          </p:nvSpPr>
          <p:spPr>
            <a:xfrm>
              <a:off x="3111900" y="1407025"/>
              <a:ext cx="283325" cy="224950"/>
            </a:xfrm>
            <a:custGeom>
              <a:rect b="b" l="l" r="r" t="t"/>
              <a:pathLst>
                <a:path extrusionOk="0" h="8998" w="11333">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4" name="Google Shape;704;p32"/>
            <p:cNvSpPr/>
            <p:nvPr/>
          </p:nvSpPr>
          <p:spPr>
            <a:xfrm>
              <a:off x="3111900" y="1407025"/>
              <a:ext cx="283325" cy="135225"/>
            </a:xfrm>
            <a:custGeom>
              <a:rect b="b" l="l" r="r" t="t"/>
              <a:pathLst>
                <a:path extrusionOk="0" h="5409" w="11333">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5" name="Google Shape;705;p32"/>
            <p:cNvSpPr/>
            <p:nvPr/>
          </p:nvSpPr>
          <p:spPr>
            <a:xfrm>
              <a:off x="3213000" y="1407025"/>
              <a:ext cx="80750" cy="22350"/>
            </a:xfrm>
            <a:custGeom>
              <a:rect b="b" l="l" r="r" t="t"/>
              <a:pathLst>
                <a:path extrusionOk="0" h="894" w="3230">
                  <a:moveTo>
                    <a:pt x="0" y="1"/>
                  </a:moveTo>
                  <a:lnTo>
                    <a:pt x="0" y="894"/>
                  </a:lnTo>
                  <a:lnTo>
                    <a:pt x="3229" y="894"/>
                  </a:lnTo>
                  <a:lnTo>
                    <a:pt x="3229" y="1"/>
                  </a:lnTo>
                  <a:close/>
                </a:path>
              </a:pathLst>
            </a:custGeom>
            <a:solidFill>
              <a:srgbClr val="5666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6" name="Google Shape;706;p32"/>
            <p:cNvSpPr/>
            <p:nvPr/>
          </p:nvSpPr>
          <p:spPr>
            <a:xfrm>
              <a:off x="3131875" y="1474425"/>
              <a:ext cx="242975" cy="67825"/>
            </a:xfrm>
            <a:custGeom>
              <a:rect b="b" l="l" r="r" t="t"/>
              <a:pathLst>
                <a:path extrusionOk="0" h="2713" w="9719">
                  <a:moveTo>
                    <a:pt x="1" y="0"/>
                  </a:moveTo>
                  <a:lnTo>
                    <a:pt x="1" y="2712"/>
                  </a:lnTo>
                  <a:lnTo>
                    <a:pt x="9719" y="2712"/>
                  </a:lnTo>
                  <a:lnTo>
                    <a:pt x="9719"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7" name="Google Shape;707;p32"/>
            <p:cNvSpPr/>
            <p:nvPr/>
          </p:nvSpPr>
          <p:spPr>
            <a:xfrm>
              <a:off x="3152250" y="1497150"/>
              <a:ext cx="60775" cy="22375"/>
            </a:xfrm>
            <a:custGeom>
              <a:rect b="b" l="l" r="r" t="t"/>
              <a:pathLst>
                <a:path extrusionOk="0" h="895" w="2431">
                  <a:moveTo>
                    <a:pt x="1" y="1"/>
                  </a:moveTo>
                  <a:lnTo>
                    <a:pt x="1" y="894"/>
                  </a:lnTo>
                  <a:lnTo>
                    <a:pt x="2430" y="894"/>
                  </a:lnTo>
                  <a:lnTo>
                    <a:pt x="2430" y="1"/>
                  </a:lnTo>
                  <a:close/>
                </a:path>
              </a:pathLst>
            </a:custGeom>
            <a:solidFill>
              <a:srgbClr val="C6C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8" name="Google Shape;708;p32"/>
            <p:cNvSpPr/>
            <p:nvPr/>
          </p:nvSpPr>
          <p:spPr>
            <a:xfrm>
              <a:off x="3293725" y="1497150"/>
              <a:ext cx="60750" cy="22375"/>
            </a:xfrm>
            <a:custGeom>
              <a:rect b="b" l="l" r="r" t="t"/>
              <a:pathLst>
                <a:path extrusionOk="0" h="895" w="2430">
                  <a:moveTo>
                    <a:pt x="0" y="1"/>
                  </a:moveTo>
                  <a:lnTo>
                    <a:pt x="0" y="894"/>
                  </a:lnTo>
                  <a:lnTo>
                    <a:pt x="2430" y="894"/>
                  </a:lnTo>
                  <a:lnTo>
                    <a:pt x="2430" y="1"/>
                  </a:lnTo>
                  <a:close/>
                </a:path>
              </a:pathLst>
            </a:custGeom>
            <a:solidFill>
              <a:srgbClr val="C6C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09" name="Google Shape;709;p32"/>
            <p:cNvSpPr/>
            <p:nvPr/>
          </p:nvSpPr>
          <p:spPr>
            <a:xfrm>
              <a:off x="3111900" y="1744425"/>
              <a:ext cx="40375" cy="90150"/>
            </a:xfrm>
            <a:custGeom>
              <a:rect b="b" l="l" r="r" t="t"/>
              <a:pathLst>
                <a:path extrusionOk="0" h="3606" w="1615">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0" name="Google Shape;710;p32"/>
            <p:cNvSpPr/>
            <p:nvPr/>
          </p:nvSpPr>
          <p:spPr>
            <a:xfrm>
              <a:off x="3172625" y="1744425"/>
              <a:ext cx="161875" cy="22750"/>
            </a:xfrm>
            <a:custGeom>
              <a:rect b="b" l="l" r="r" t="t"/>
              <a:pathLst>
                <a:path extrusionOk="0" h="910" w="6475">
                  <a:moveTo>
                    <a:pt x="1" y="0"/>
                  </a:moveTo>
                  <a:lnTo>
                    <a:pt x="1" y="909"/>
                  </a:lnTo>
                  <a:lnTo>
                    <a:pt x="6474" y="909"/>
                  </a:lnTo>
                  <a:lnTo>
                    <a:pt x="6474"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1" name="Google Shape;711;p32"/>
            <p:cNvSpPr/>
            <p:nvPr/>
          </p:nvSpPr>
          <p:spPr>
            <a:xfrm>
              <a:off x="3172625" y="1631950"/>
              <a:ext cx="161875" cy="112500"/>
            </a:xfrm>
            <a:custGeom>
              <a:rect b="b" l="l" r="r" t="t"/>
              <a:pathLst>
                <a:path extrusionOk="0" h="4500" w="6475">
                  <a:moveTo>
                    <a:pt x="1" y="1"/>
                  </a:moveTo>
                  <a:lnTo>
                    <a:pt x="1" y="4499"/>
                  </a:lnTo>
                  <a:lnTo>
                    <a:pt x="6474" y="4499"/>
                  </a:lnTo>
                  <a:lnTo>
                    <a:pt x="6474" y="1"/>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2" name="Google Shape;712;p32"/>
            <p:cNvSpPr/>
            <p:nvPr/>
          </p:nvSpPr>
          <p:spPr>
            <a:xfrm>
              <a:off x="3152250" y="1654675"/>
              <a:ext cx="202225" cy="22375"/>
            </a:xfrm>
            <a:custGeom>
              <a:rect b="b" l="l" r="r" t="t"/>
              <a:pathLst>
                <a:path extrusionOk="0" h="895" w="8089">
                  <a:moveTo>
                    <a:pt x="1" y="1"/>
                  </a:moveTo>
                  <a:lnTo>
                    <a:pt x="1" y="894"/>
                  </a:lnTo>
                  <a:lnTo>
                    <a:pt x="8089" y="894"/>
                  </a:lnTo>
                  <a:lnTo>
                    <a:pt x="8089"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3" name="Google Shape;713;p32"/>
            <p:cNvSpPr/>
            <p:nvPr/>
          </p:nvSpPr>
          <p:spPr>
            <a:xfrm>
              <a:off x="3354450" y="1677025"/>
              <a:ext cx="20400" cy="45075"/>
            </a:xfrm>
            <a:custGeom>
              <a:rect b="b" l="l" r="r" t="t"/>
              <a:pathLst>
                <a:path extrusionOk="0" h="1803" w="816">
                  <a:moveTo>
                    <a:pt x="1" y="0"/>
                  </a:moveTo>
                  <a:lnTo>
                    <a:pt x="1" y="1803"/>
                  </a:lnTo>
                  <a:lnTo>
                    <a:pt x="816" y="1803"/>
                  </a:lnTo>
                  <a:lnTo>
                    <a:pt x="816"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4" name="Google Shape;714;p32"/>
            <p:cNvSpPr/>
            <p:nvPr/>
          </p:nvSpPr>
          <p:spPr>
            <a:xfrm>
              <a:off x="3354450" y="1722075"/>
              <a:ext cx="20400" cy="45100"/>
            </a:xfrm>
            <a:custGeom>
              <a:rect b="b" l="l" r="r" t="t"/>
              <a:pathLst>
                <a:path extrusionOk="0" h="1804" w="816">
                  <a:moveTo>
                    <a:pt x="1" y="1"/>
                  </a:moveTo>
                  <a:lnTo>
                    <a:pt x="1" y="1803"/>
                  </a:lnTo>
                  <a:lnTo>
                    <a:pt x="816" y="1803"/>
                  </a:lnTo>
                  <a:lnTo>
                    <a:pt x="816" y="1"/>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5" name="Google Shape;715;p32"/>
            <p:cNvSpPr/>
            <p:nvPr/>
          </p:nvSpPr>
          <p:spPr>
            <a:xfrm>
              <a:off x="3131875" y="1677025"/>
              <a:ext cx="20400" cy="45075"/>
            </a:xfrm>
            <a:custGeom>
              <a:rect b="b" l="l" r="r" t="t"/>
              <a:pathLst>
                <a:path extrusionOk="0" h="1803" w="816">
                  <a:moveTo>
                    <a:pt x="1" y="0"/>
                  </a:moveTo>
                  <a:lnTo>
                    <a:pt x="1" y="1803"/>
                  </a:lnTo>
                  <a:lnTo>
                    <a:pt x="816" y="1803"/>
                  </a:lnTo>
                  <a:lnTo>
                    <a:pt x="816" y="0"/>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6" name="Google Shape;716;p32"/>
            <p:cNvSpPr/>
            <p:nvPr/>
          </p:nvSpPr>
          <p:spPr>
            <a:xfrm>
              <a:off x="3131875" y="1722075"/>
              <a:ext cx="20400" cy="45100"/>
            </a:xfrm>
            <a:custGeom>
              <a:rect b="b" l="l" r="r" t="t"/>
              <a:pathLst>
                <a:path extrusionOk="0" h="1804" w="816">
                  <a:moveTo>
                    <a:pt x="1" y="1"/>
                  </a:moveTo>
                  <a:lnTo>
                    <a:pt x="1" y="1803"/>
                  </a:lnTo>
                  <a:lnTo>
                    <a:pt x="816" y="1803"/>
                  </a:lnTo>
                  <a:lnTo>
                    <a:pt x="816" y="1"/>
                  </a:lnTo>
                  <a:close/>
                </a:path>
              </a:pathLst>
            </a:custGeom>
            <a:solidFill>
              <a:srgbClr val="F5D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7" name="Google Shape;717;p32"/>
            <p:cNvSpPr/>
            <p:nvPr/>
          </p:nvSpPr>
          <p:spPr>
            <a:xfrm>
              <a:off x="3172625" y="1767150"/>
              <a:ext cx="161875" cy="67425"/>
            </a:xfrm>
            <a:custGeom>
              <a:rect b="b" l="l" r="r" t="t"/>
              <a:pathLst>
                <a:path extrusionOk="0" h="2697" w="6475">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8" name="Google Shape;718;p32"/>
            <p:cNvSpPr/>
            <p:nvPr/>
          </p:nvSpPr>
          <p:spPr>
            <a:xfrm>
              <a:off x="3172625" y="1834550"/>
              <a:ext cx="20025" cy="22350"/>
            </a:xfrm>
            <a:custGeom>
              <a:rect b="b" l="l" r="r" t="t"/>
              <a:pathLst>
                <a:path extrusionOk="0" h="894" w="801">
                  <a:moveTo>
                    <a:pt x="1" y="0"/>
                  </a:moveTo>
                  <a:lnTo>
                    <a:pt x="1" y="894"/>
                  </a:lnTo>
                  <a:lnTo>
                    <a:pt x="800" y="894"/>
                  </a:lnTo>
                  <a:lnTo>
                    <a:pt x="800"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19" name="Google Shape;719;p32"/>
            <p:cNvSpPr/>
            <p:nvPr/>
          </p:nvSpPr>
          <p:spPr>
            <a:xfrm>
              <a:off x="3314100" y="1834550"/>
              <a:ext cx="20400" cy="22350"/>
            </a:xfrm>
            <a:custGeom>
              <a:rect b="b" l="l" r="r" t="t"/>
              <a:pathLst>
                <a:path extrusionOk="0" h="894" w="816">
                  <a:moveTo>
                    <a:pt x="0" y="0"/>
                  </a:moveTo>
                  <a:lnTo>
                    <a:pt x="0" y="894"/>
                  </a:lnTo>
                  <a:lnTo>
                    <a:pt x="815" y="894"/>
                  </a:lnTo>
                  <a:lnTo>
                    <a:pt x="81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20" name="Google Shape;720;p32"/>
            <p:cNvSpPr/>
            <p:nvPr/>
          </p:nvSpPr>
          <p:spPr>
            <a:xfrm>
              <a:off x="3172625" y="1699350"/>
              <a:ext cx="20025" cy="45100"/>
            </a:xfrm>
            <a:custGeom>
              <a:rect b="b" l="l" r="r" t="t"/>
              <a:pathLst>
                <a:path extrusionOk="0" h="1804" w="801">
                  <a:moveTo>
                    <a:pt x="1" y="1"/>
                  </a:moveTo>
                  <a:lnTo>
                    <a:pt x="1" y="1803"/>
                  </a:lnTo>
                  <a:lnTo>
                    <a:pt x="800" y="1803"/>
                  </a:lnTo>
                  <a:lnTo>
                    <a:pt x="800"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21" name="Google Shape;721;p32"/>
            <p:cNvSpPr/>
            <p:nvPr/>
          </p:nvSpPr>
          <p:spPr>
            <a:xfrm>
              <a:off x="3213000" y="1699350"/>
              <a:ext cx="20400" cy="45100"/>
            </a:xfrm>
            <a:custGeom>
              <a:rect b="b" l="l" r="r" t="t"/>
              <a:pathLst>
                <a:path extrusionOk="0" h="1804" w="816">
                  <a:moveTo>
                    <a:pt x="0" y="1"/>
                  </a:moveTo>
                  <a:lnTo>
                    <a:pt x="0" y="1803"/>
                  </a:lnTo>
                  <a:lnTo>
                    <a:pt x="815" y="1803"/>
                  </a:lnTo>
                  <a:lnTo>
                    <a:pt x="815"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22" name="Google Shape;722;p32"/>
            <p:cNvSpPr/>
            <p:nvPr/>
          </p:nvSpPr>
          <p:spPr>
            <a:xfrm>
              <a:off x="3253350" y="1699350"/>
              <a:ext cx="20400" cy="45100"/>
            </a:xfrm>
            <a:custGeom>
              <a:rect b="b" l="l" r="r" t="t"/>
              <a:pathLst>
                <a:path extrusionOk="0" h="1804" w="816">
                  <a:moveTo>
                    <a:pt x="1" y="1"/>
                  </a:moveTo>
                  <a:lnTo>
                    <a:pt x="1" y="1803"/>
                  </a:lnTo>
                  <a:lnTo>
                    <a:pt x="816" y="1803"/>
                  </a:lnTo>
                  <a:lnTo>
                    <a:pt x="816"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723" name="Google Shape;723;p32"/>
            <p:cNvSpPr/>
            <p:nvPr/>
          </p:nvSpPr>
          <p:spPr>
            <a:xfrm>
              <a:off x="3293725" y="1699350"/>
              <a:ext cx="20400" cy="45100"/>
            </a:xfrm>
            <a:custGeom>
              <a:rect b="b" l="l" r="r" t="t"/>
              <a:pathLst>
                <a:path extrusionOk="0" h="1804" w="816">
                  <a:moveTo>
                    <a:pt x="0" y="1"/>
                  </a:moveTo>
                  <a:lnTo>
                    <a:pt x="0" y="1803"/>
                  </a:lnTo>
                  <a:lnTo>
                    <a:pt x="815" y="1803"/>
                  </a:lnTo>
                  <a:lnTo>
                    <a:pt x="815" y="1"/>
                  </a:lnTo>
                  <a:close/>
                </a:path>
              </a:pathLst>
            </a:custGeom>
            <a:solidFill>
              <a:srgbClr val="819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grpSp>
      <p:grpSp>
        <p:nvGrpSpPr>
          <p:cNvPr id="724" name="Google Shape;724;p32"/>
          <p:cNvGrpSpPr/>
          <p:nvPr/>
        </p:nvGrpSpPr>
        <p:grpSpPr>
          <a:xfrm>
            <a:off x="2477374" y="3810046"/>
            <a:ext cx="3339834" cy="1019103"/>
            <a:chOff x="2948717" y="2563484"/>
            <a:chExt cx="3643323" cy="1168965"/>
          </a:xfrm>
        </p:grpSpPr>
        <p:grpSp>
          <p:nvGrpSpPr>
            <p:cNvPr id="725" name="Google Shape;725;p32"/>
            <p:cNvGrpSpPr/>
            <p:nvPr/>
          </p:nvGrpSpPr>
          <p:grpSpPr>
            <a:xfrm>
              <a:off x="2948717" y="2571750"/>
              <a:ext cx="3643323" cy="1160699"/>
              <a:chOff x="1783594" y="620894"/>
              <a:chExt cx="5498525" cy="2832356"/>
            </a:xfrm>
          </p:grpSpPr>
          <p:sp>
            <p:nvSpPr>
              <p:cNvPr id="726" name="Google Shape;726;p32"/>
              <p:cNvSpPr/>
              <p:nvPr/>
            </p:nvSpPr>
            <p:spPr>
              <a:xfrm>
                <a:off x="1790650" y="627950"/>
                <a:ext cx="5484900" cy="2822100"/>
              </a:xfrm>
              <a:prstGeom prst="wedgeRectCallout">
                <a:avLst>
                  <a:gd fmla="val 65468" name="adj1"/>
                  <a:gd fmla="val -10944" name="adj2"/>
                </a:avLst>
              </a:prstGeom>
              <a:solidFill>
                <a:srgbClr val="FFFFFF"/>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
              </a:p>
            </p:txBody>
          </p:sp>
          <p:sp>
            <p:nvSpPr>
              <p:cNvPr id="727" name="Google Shape;727;p32"/>
              <p:cNvSpPr/>
              <p:nvPr/>
            </p:nvSpPr>
            <p:spPr>
              <a:xfrm>
                <a:off x="1783594" y="620894"/>
                <a:ext cx="275100" cy="275100"/>
              </a:xfrm>
              <a:prstGeom prst="rect">
                <a:avLst/>
              </a:prstGeom>
              <a:solidFill>
                <a:srgbClr val="D9DEF8"/>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
              </a:p>
            </p:txBody>
          </p:sp>
          <p:sp>
            <p:nvSpPr>
              <p:cNvPr id="728" name="Google Shape;728;p32"/>
              <p:cNvSpPr/>
              <p:nvPr/>
            </p:nvSpPr>
            <p:spPr>
              <a:xfrm>
                <a:off x="7007019" y="620894"/>
                <a:ext cx="275100" cy="275100"/>
              </a:xfrm>
              <a:prstGeom prst="rect">
                <a:avLst/>
              </a:prstGeom>
              <a:solidFill>
                <a:srgbClr val="D9DEF8"/>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
              </a:p>
            </p:txBody>
          </p:sp>
          <p:sp>
            <p:nvSpPr>
              <p:cNvPr id="729" name="Google Shape;729;p32"/>
              <p:cNvSpPr/>
              <p:nvPr/>
            </p:nvSpPr>
            <p:spPr>
              <a:xfrm>
                <a:off x="1783594" y="3178150"/>
                <a:ext cx="275100" cy="275100"/>
              </a:xfrm>
              <a:prstGeom prst="rect">
                <a:avLst/>
              </a:prstGeom>
              <a:solidFill>
                <a:srgbClr val="D9DEF8"/>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
              </a:p>
            </p:txBody>
          </p:sp>
          <p:sp>
            <p:nvSpPr>
              <p:cNvPr id="730" name="Google Shape;730;p32"/>
              <p:cNvSpPr/>
              <p:nvPr/>
            </p:nvSpPr>
            <p:spPr>
              <a:xfrm>
                <a:off x="7007019" y="3178150"/>
                <a:ext cx="275100" cy="275100"/>
              </a:xfrm>
              <a:prstGeom prst="rect">
                <a:avLst/>
              </a:prstGeom>
              <a:solidFill>
                <a:srgbClr val="D9DEF8"/>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
              </a:p>
            </p:txBody>
          </p:sp>
        </p:grpSp>
        <p:sp>
          <p:nvSpPr>
            <p:cNvPr id="731" name="Google Shape;731;p32"/>
            <p:cNvSpPr txBox="1"/>
            <p:nvPr/>
          </p:nvSpPr>
          <p:spPr>
            <a:xfrm>
              <a:off x="3194763" y="3096575"/>
              <a:ext cx="3129000" cy="5391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lang="en-GB" sz="1200">
                  <a:solidFill>
                    <a:srgbClr val="352381"/>
                  </a:solidFill>
                  <a:latin typeface="Advent Pro Medium"/>
                  <a:ea typeface="Advent Pro Medium"/>
                  <a:cs typeface="Advent Pro Medium"/>
                  <a:sym typeface="Advent Pro Medium"/>
                </a:rPr>
                <a:t>To analyze the video game sales dataset and gain insights into the factors that contribute to the success of video games.</a:t>
              </a:r>
              <a:endParaRPr sz="1200">
                <a:solidFill>
                  <a:srgbClr val="352381"/>
                </a:solidFill>
                <a:latin typeface="Advent Pro Medium"/>
                <a:ea typeface="Advent Pro Medium"/>
                <a:cs typeface="Advent Pro Medium"/>
                <a:sym typeface="Advent Pro Medium"/>
              </a:endParaRPr>
            </a:p>
          </p:txBody>
        </p:sp>
        <p:sp>
          <p:nvSpPr>
            <p:cNvPr id="732" name="Google Shape;732;p32"/>
            <p:cNvSpPr txBox="1"/>
            <p:nvPr/>
          </p:nvSpPr>
          <p:spPr>
            <a:xfrm>
              <a:off x="3477086" y="2563484"/>
              <a:ext cx="2586600" cy="583500"/>
            </a:xfrm>
            <a:prstGeom prst="rect">
              <a:avLst/>
            </a:prstGeom>
            <a:noFill/>
            <a:ln>
              <a:noFill/>
            </a:ln>
          </p:spPr>
          <p:txBody>
            <a:bodyPr anchorCtr="0" anchor="ctr" bIns="0" lIns="0" spcFirstLastPara="1" rIns="0" wrap="square" tIns="0">
              <a:noAutofit/>
            </a:bodyPr>
            <a:lstStyle/>
            <a:p>
              <a:pPr indent="0" lvl="0" marL="0" rtl="0" algn="just">
                <a:spcBef>
                  <a:spcPts val="0"/>
                </a:spcBef>
                <a:spcAft>
                  <a:spcPts val="0"/>
                </a:spcAft>
                <a:buNone/>
              </a:pPr>
              <a:r>
                <a:rPr lang="en-GB" sz="2000" u="sng">
                  <a:solidFill>
                    <a:srgbClr val="1D1D1B"/>
                  </a:solidFill>
                  <a:latin typeface="Press Start 2P"/>
                  <a:ea typeface="Press Start 2P"/>
                  <a:cs typeface="Press Start 2P"/>
                  <a:sym typeface="Press Start 2P"/>
                </a:rPr>
                <a:t>Objective</a:t>
              </a:r>
              <a:endParaRPr sz="2000" u="sng">
                <a:solidFill>
                  <a:srgbClr val="1D1D1B"/>
                </a:solidFill>
                <a:latin typeface="Press Start 2P"/>
                <a:ea typeface="Press Start 2P"/>
                <a:cs typeface="Press Start 2P"/>
                <a:sym typeface="Press Start 2P"/>
              </a:endParaRPr>
            </a:p>
          </p:txBody>
        </p:sp>
      </p:grpSp>
      <p:sp>
        <p:nvSpPr>
          <p:cNvPr id="601" name="Google Shape;601;p32"/>
          <p:cNvSpPr txBox="1"/>
          <p:nvPr/>
        </p:nvSpPr>
        <p:spPr>
          <a:xfrm>
            <a:off x="3348503" y="2179625"/>
            <a:ext cx="23925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E400"/>
                </a:solidFill>
                <a:latin typeface="Press Start 2P"/>
                <a:ea typeface="Press Start 2P"/>
                <a:cs typeface="Press Start 2P"/>
                <a:sym typeface="Press Start 2P"/>
              </a:rPr>
              <a:t>Dataset 2: </a:t>
            </a:r>
            <a:endParaRPr sz="1600">
              <a:solidFill>
                <a:srgbClr val="FFE400"/>
              </a:solidFill>
              <a:latin typeface="Press Start 2P"/>
              <a:ea typeface="Press Start 2P"/>
              <a:cs typeface="Press Start 2P"/>
              <a:sym typeface="Press Start 2P"/>
            </a:endParaRPr>
          </a:p>
        </p:txBody>
      </p:sp>
      <p:sp>
        <p:nvSpPr>
          <p:cNvPr id="733" name="Google Shape;733;p32"/>
          <p:cNvSpPr txBox="1"/>
          <p:nvPr/>
        </p:nvSpPr>
        <p:spPr>
          <a:xfrm>
            <a:off x="3464258" y="2450100"/>
            <a:ext cx="3231600" cy="40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1900"/>
              </a:spcBef>
              <a:spcAft>
                <a:spcPts val="1900"/>
              </a:spcAft>
              <a:buNone/>
            </a:pPr>
            <a:r>
              <a:rPr lang="en-GB" sz="1200" u="sng">
                <a:solidFill>
                  <a:schemeClr val="dk1"/>
                </a:solidFill>
                <a:hlinkClick r:id="rId4">
                  <a:extLst>
                    <a:ext uri="{A12FA001-AC4F-418D-AE19-62706E023703}">
                      <ahyp:hlinkClr val="tx"/>
                    </a:ext>
                  </a:extLst>
                </a:hlinkClick>
              </a:rPr>
              <a:t>Large Video Game Companies | Kaggle</a:t>
            </a:r>
            <a:endParaRPr u="sng">
              <a:solidFill>
                <a:schemeClr val="dk1"/>
              </a:solidFill>
              <a:latin typeface="Anaheim"/>
              <a:ea typeface="Anaheim"/>
              <a:cs typeface="Anaheim"/>
              <a:sym typeface="Anaheim"/>
            </a:endParaRPr>
          </a:p>
        </p:txBody>
      </p:sp>
      <p:sp>
        <p:nvSpPr>
          <p:cNvPr id="734" name="Google Shape;734;p32"/>
          <p:cNvSpPr txBox="1"/>
          <p:nvPr/>
        </p:nvSpPr>
        <p:spPr>
          <a:xfrm>
            <a:off x="3554875" y="1690988"/>
            <a:ext cx="4638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None/>
            </a:pPr>
            <a:r>
              <a:rPr lang="en-GB" sz="1000">
                <a:solidFill>
                  <a:srgbClr val="FFFFFF"/>
                </a:solidFill>
                <a:latin typeface="Anaheim"/>
                <a:ea typeface="Anaheim"/>
                <a:cs typeface="Anaheim"/>
                <a:sym typeface="Anaheim"/>
              </a:rPr>
              <a:t>Includes information on video games released between 1980 and 2017, collected from a variety of sources, notably VGChartz and Metacritic.</a:t>
            </a:r>
            <a:endParaRPr sz="1000">
              <a:solidFill>
                <a:srgbClr val="FFFFFF"/>
              </a:solidFill>
              <a:latin typeface="Anaheim"/>
              <a:ea typeface="Anaheim"/>
              <a:cs typeface="Anaheim"/>
              <a:sym typeface="Anaheim"/>
            </a:endParaRPr>
          </a:p>
        </p:txBody>
      </p:sp>
      <p:sp>
        <p:nvSpPr>
          <p:cNvPr id="735" name="Google Shape;735;p32"/>
          <p:cNvSpPr txBox="1"/>
          <p:nvPr/>
        </p:nvSpPr>
        <p:spPr>
          <a:xfrm>
            <a:off x="3567475" y="2734600"/>
            <a:ext cx="4612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FFFFFF"/>
                </a:solidFill>
                <a:latin typeface="Anaheim"/>
                <a:ea typeface="Anaheim"/>
                <a:cs typeface="Anaheim"/>
                <a:sym typeface="Anaheim"/>
              </a:rPr>
              <a:t>includes information on video game companies, such as their names, headquarter locations, founding dates, and revenue. It also includes the number of employees and the website URL for each company. The data was collected from public sources such as Crunchbase and the companies' official websites.</a:t>
            </a:r>
            <a:endParaRPr/>
          </a:p>
        </p:txBody>
      </p:sp>
      <p:grpSp>
        <p:nvGrpSpPr>
          <p:cNvPr id="736" name="Google Shape;736;p32"/>
          <p:cNvGrpSpPr/>
          <p:nvPr/>
        </p:nvGrpSpPr>
        <p:grpSpPr>
          <a:xfrm>
            <a:off x="1902597" y="227057"/>
            <a:ext cx="5338807" cy="559154"/>
            <a:chOff x="3668666" y="1075500"/>
            <a:chExt cx="1792809" cy="637503"/>
          </a:xfrm>
        </p:grpSpPr>
        <p:sp>
          <p:nvSpPr>
            <p:cNvPr id="737" name="Google Shape;737;p32"/>
            <p:cNvSpPr/>
            <p:nvPr/>
          </p:nvSpPr>
          <p:spPr>
            <a:xfrm>
              <a:off x="3668675" y="1075500"/>
              <a:ext cx="1792800" cy="637500"/>
            </a:xfrm>
            <a:prstGeom prst="rect">
              <a:avLst/>
            </a:prstGeom>
            <a:solidFill>
              <a:schemeClr val="accent3"/>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700" u="sng">
                  <a:solidFill>
                    <a:schemeClr val="lt1"/>
                  </a:solidFill>
                  <a:latin typeface="Press Start 2P"/>
                  <a:ea typeface="Press Start 2P"/>
                  <a:cs typeface="Press Start 2P"/>
                  <a:sym typeface="Press Start 2P"/>
                </a:rPr>
                <a:t>Problem Formulation</a:t>
              </a:r>
              <a:endParaRPr sz="1700" u="sng">
                <a:solidFill>
                  <a:schemeClr val="lt1"/>
                </a:solidFill>
                <a:latin typeface="Press Start 2P"/>
                <a:ea typeface="Press Start 2P"/>
                <a:cs typeface="Press Start 2P"/>
                <a:sym typeface="Press Start 2P"/>
              </a:endParaRPr>
            </a:p>
          </p:txBody>
        </p:sp>
        <p:grpSp>
          <p:nvGrpSpPr>
            <p:cNvPr id="738" name="Google Shape;738;p32"/>
            <p:cNvGrpSpPr/>
            <p:nvPr/>
          </p:nvGrpSpPr>
          <p:grpSpPr>
            <a:xfrm>
              <a:off x="3668666" y="1075503"/>
              <a:ext cx="86100" cy="637500"/>
              <a:chOff x="1037491" y="2029078"/>
              <a:chExt cx="86100" cy="637500"/>
            </a:xfrm>
          </p:grpSpPr>
          <p:sp>
            <p:nvSpPr>
              <p:cNvPr id="739" name="Google Shape;739;p32"/>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32"/>
            <p:cNvGrpSpPr/>
            <p:nvPr/>
          </p:nvGrpSpPr>
          <p:grpSpPr>
            <a:xfrm>
              <a:off x="5375366" y="1075503"/>
              <a:ext cx="86100" cy="637500"/>
              <a:chOff x="1037491" y="2029078"/>
              <a:chExt cx="86100" cy="637500"/>
            </a:xfrm>
          </p:grpSpPr>
          <p:sp>
            <p:nvSpPr>
              <p:cNvPr id="742" name="Google Shape;742;p32"/>
              <p:cNvSpPr/>
              <p:nvPr/>
            </p:nvSpPr>
            <p:spPr>
              <a:xfrm flipH="1" rot="10800000">
                <a:off x="1037491" y="2029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flipH="1" rot="10800000">
                <a:off x="1037491" y="258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u="sng"/>
              <a:t>Problem Formulation</a:t>
            </a:r>
            <a:endParaRPr u="sng"/>
          </a:p>
        </p:txBody>
      </p:sp>
      <p:sp>
        <p:nvSpPr>
          <p:cNvPr id="749" name="Google Shape;749;p33"/>
          <p:cNvSpPr txBox="1"/>
          <p:nvPr/>
        </p:nvSpPr>
        <p:spPr>
          <a:xfrm>
            <a:off x="756075" y="1078075"/>
            <a:ext cx="5084400" cy="8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solidFill>
                  <a:srgbClr val="FFFFFF"/>
                </a:solidFill>
                <a:latin typeface="Anaheim"/>
                <a:ea typeface="Anaheim"/>
                <a:cs typeface="Anaheim"/>
                <a:sym typeface="Anaheim"/>
              </a:rPr>
              <a:t>Significance:</a:t>
            </a:r>
            <a:endParaRPr b="1" sz="1600">
              <a:solidFill>
                <a:srgbClr val="FFFFFF"/>
              </a:solidFill>
              <a:latin typeface="Anaheim"/>
              <a:ea typeface="Anaheim"/>
              <a:cs typeface="Anaheim"/>
              <a:sym typeface="Anaheim"/>
            </a:endParaRPr>
          </a:p>
          <a:p>
            <a:pPr indent="-317500" lvl="0" marL="457200" marR="0" rtl="0" algn="l">
              <a:lnSpc>
                <a:spcPct val="100000"/>
              </a:lnSpc>
              <a:spcBef>
                <a:spcPts val="1000"/>
              </a:spcBef>
              <a:spcAft>
                <a:spcPts val="1000"/>
              </a:spcAft>
              <a:buClr>
                <a:srgbClr val="FFFFFF"/>
              </a:buClr>
              <a:buSzPts val="1400"/>
              <a:buFont typeface="Anaheim"/>
              <a:buChar char="●"/>
            </a:pPr>
            <a:r>
              <a:rPr lang="en-GB">
                <a:solidFill>
                  <a:srgbClr val="FFFFFF"/>
                </a:solidFill>
                <a:latin typeface="Anaheim"/>
                <a:ea typeface="Anaheim"/>
                <a:cs typeface="Anaheim"/>
                <a:sym typeface="Anaheim"/>
              </a:rPr>
              <a:t>Develop important data analysis skills</a:t>
            </a:r>
            <a:endParaRPr sz="1600">
              <a:solidFill>
                <a:srgbClr val="FFFFFF"/>
              </a:solidFill>
              <a:latin typeface="Anaheim"/>
              <a:ea typeface="Anaheim"/>
              <a:cs typeface="Anaheim"/>
              <a:sym typeface="Anaheim"/>
            </a:endParaRPr>
          </a:p>
        </p:txBody>
      </p:sp>
      <p:grpSp>
        <p:nvGrpSpPr>
          <p:cNvPr id="750" name="Google Shape;750;p33"/>
          <p:cNvGrpSpPr/>
          <p:nvPr/>
        </p:nvGrpSpPr>
        <p:grpSpPr>
          <a:xfrm>
            <a:off x="1109233" y="2850981"/>
            <a:ext cx="2994338" cy="2287227"/>
            <a:chOff x="946249" y="2346025"/>
            <a:chExt cx="3067970" cy="2454633"/>
          </a:xfrm>
        </p:grpSpPr>
        <p:sp>
          <p:nvSpPr>
            <p:cNvPr id="751" name="Google Shape;751;p33"/>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3"/>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rgbClr val="B96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rgbClr val="4D4D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rgbClr val="8EB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rgbClr val="4E2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rgbClr val="241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rgbClr val="5C2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rgbClr val="CB48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33"/>
          <p:cNvSpPr txBox="1"/>
          <p:nvPr/>
        </p:nvSpPr>
        <p:spPr>
          <a:xfrm>
            <a:off x="4342200" y="3059700"/>
            <a:ext cx="4158900" cy="15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naheim"/>
                <a:ea typeface="Anaheim"/>
                <a:cs typeface="Anaheim"/>
                <a:sym typeface="Anaheim"/>
              </a:rPr>
              <a:t>If pursuing a career in gaming industry</a:t>
            </a:r>
            <a:endParaRPr>
              <a:solidFill>
                <a:schemeClr val="dk1"/>
              </a:solidFill>
              <a:latin typeface="Anaheim"/>
              <a:ea typeface="Anaheim"/>
              <a:cs typeface="Anaheim"/>
              <a:sym typeface="Anaheim"/>
            </a:endParaRPr>
          </a:p>
          <a:p>
            <a:pPr indent="-298450" lvl="0" marL="457200" rtl="0" algn="l">
              <a:spcBef>
                <a:spcPts val="0"/>
              </a:spcBef>
              <a:spcAft>
                <a:spcPts val="0"/>
              </a:spcAft>
              <a:buClr>
                <a:schemeClr val="dk1"/>
              </a:buClr>
              <a:buSzPts val="1100"/>
              <a:buFont typeface="Anaheim"/>
              <a:buChar char="●"/>
            </a:pPr>
            <a:r>
              <a:rPr lang="en-GB" sz="1100">
                <a:solidFill>
                  <a:schemeClr val="dk1"/>
                </a:solidFill>
                <a:latin typeface="Anaheim"/>
                <a:ea typeface="Anaheim"/>
                <a:cs typeface="Anaheim"/>
                <a:sym typeface="Anaheim"/>
              </a:rPr>
              <a:t>Aid in designing, developing, and marketing video games that have a higher chance of success in the market. </a:t>
            </a:r>
            <a:endParaRPr sz="1100">
              <a:solidFill>
                <a:schemeClr val="dk1"/>
              </a:solidFill>
              <a:latin typeface="Anaheim"/>
              <a:ea typeface="Anaheim"/>
              <a:cs typeface="Anaheim"/>
              <a:sym typeface="Anaheim"/>
            </a:endParaRPr>
          </a:p>
          <a:p>
            <a:pPr indent="-298450" lvl="0" marL="457200" rtl="0" algn="l">
              <a:spcBef>
                <a:spcPts val="1000"/>
              </a:spcBef>
              <a:spcAft>
                <a:spcPts val="0"/>
              </a:spcAft>
              <a:buClr>
                <a:schemeClr val="dk1"/>
              </a:buClr>
              <a:buSzPts val="1100"/>
              <a:buFont typeface="Anaheim"/>
              <a:buChar char="●"/>
            </a:pPr>
            <a:r>
              <a:rPr lang="en-GB" sz="1100">
                <a:solidFill>
                  <a:schemeClr val="dk1"/>
                </a:solidFill>
                <a:latin typeface="Anaheim"/>
                <a:ea typeface="Anaheim"/>
                <a:cs typeface="Anaheim"/>
                <a:sym typeface="Anaheim"/>
              </a:rPr>
              <a:t>Aid game developers/publishers make informed decisions about:</a:t>
            </a:r>
            <a:endParaRPr sz="1100">
              <a:solidFill>
                <a:schemeClr val="dk1"/>
              </a:solidFill>
              <a:latin typeface="Anaheim"/>
              <a:ea typeface="Anaheim"/>
              <a:cs typeface="Anaheim"/>
              <a:sym typeface="Anaheim"/>
            </a:endParaRPr>
          </a:p>
          <a:p>
            <a:pPr indent="-298450" lvl="1" marL="914400" rtl="0" algn="l">
              <a:spcBef>
                <a:spcPts val="0"/>
              </a:spcBef>
              <a:spcAft>
                <a:spcPts val="0"/>
              </a:spcAft>
              <a:buClr>
                <a:schemeClr val="dk1"/>
              </a:buClr>
              <a:buSzPts val="1100"/>
              <a:buFont typeface="Anaheim"/>
              <a:buChar char="○"/>
            </a:pPr>
            <a:r>
              <a:rPr lang="en-GB" sz="1100">
                <a:solidFill>
                  <a:schemeClr val="dk1"/>
                </a:solidFill>
                <a:latin typeface="Anaheim"/>
                <a:ea typeface="Anaheim"/>
                <a:cs typeface="Anaheim"/>
                <a:sym typeface="Anaheim"/>
              </a:rPr>
              <a:t>Types of games to create</a:t>
            </a:r>
            <a:endParaRPr sz="1100">
              <a:solidFill>
                <a:schemeClr val="dk1"/>
              </a:solidFill>
              <a:latin typeface="Anaheim"/>
              <a:ea typeface="Anaheim"/>
              <a:cs typeface="Anaheim"/>
              <a:sym typeface="Anaheim"/>
            </a:endParaRPr>
          </a:p>
          <a:p>
            <a:pPr indent="-298450" lvl="1" marL="914400" rtl="0" algn="l">
              <a:spcBef>
                <a:spcPts val="0"/>
              </a:spcBef>
              <a:spcAft>
                <a:spcPts val="0"/>
              </a:spcAft>
              <a:buClr>
                <a:schemeClr val="dk1"/>
              </a:buClr>
              <a:buSzPts val="1100"/>
              <a:buFont typeface="Anaheim"/>
              <a:buChar char="○"/>
            </a:pPr>
            <a:r>
              <a:rPr lang="en-GB" sz="1100">
                <a:solidFill>
                  <a:schemeClr val="dk1"/>
                </a:solidFill>
                <a:latin typeface="Anaheim"/>
                <a:ea typeface="Anaheim"/>
                <a:cs typeface="Anaheim"/>
                <a:sym typeface="Anaheim"/>
              </a:rPr>
              <a:t>Platforms and regions to focus marketing efforts on</a:t>
            </a:r>
            <a:endParaRPr sz="1100">
              <a:solidFill>
                <a:schemeClr val="dk1"/>
              </a:solidFill>
              <a:latin typeface="Anaheim"/>
              <a:ea typeface="Anaheim"/>
              <a:cs typeface="Anaheim"/>
              <a:sym typeface="Anaheim"/>
            </a:endParaRPr>
          </a:p>
        </p:txBody>
      </p:sp>
      <p:sp>
        <p:nvSpPr>
          <p:cNvPr id="963" name="Google Shape;963;p33"/>
          <p:cNvSpPr txBox="1"/>
          <p:nvPr/>
        </p:nvSpPr>
        <p:spPr>
          <a:xfrm>
            <a:off x="789000" y="1884575"/>
            <a:ext cx="7037400" cy="9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Anaheim"/>
                <a:ea typeface="Anaheim"/>
                <a:cs typeface="Anaheim"/>
                <a:sym typeface="Anaheim"/>
              </a:rPr>
              <a:t>Future of gaming looks bright with emergence of new technologies and increased prevalence of mobile gaming</a:t>
            </a:r>
            <a:endParaRPr>
              <a:solidFill>
                <a:schemeClr val="dk1"/>
              </a:solidFill>
              <a:latin typeface="Anaheim"/>
              <a:ea typeface="Anaheim"/>
              <a:cs typeface="Anaheim"/>
              <a:sym typeface="Anaheim"/>
            </a:endParaRPr>
          </a:p>
          <a:p>
            <a:pPr indent="-298450" lvl="0" marL="457200" rtl="0" algn="l">
              <a:spcBef>
                <a:spcPts val="1000"/>
              </a:spcBef>
              <a:spcAft>
                <a:spcPts val="1000"/>
              </a:spcAft>
              <a:buClr>
                <a:schemeClr val="dk1"/>
              </a:buClr>
              <a:buSzPts val="1100"/>
              <a:buFont typeface="Anaheim"/>
              <a:buChar char="●"/>
            </a:pPr>
            <a:r>
              <a:rPr lang="en-GB">
                <a:solidFill>
                  <a:schemeClr val="dk1"/>
                </a:solidFill>
                <a:latin typeface="Anaheim"/>
                <a:ea typeface="Anaheim"/>
                <a:cs typeface="Anaheim"/>
                <a:sym typeface="Anaheim"/>
              </a:rPr>
              <a:t>Gain deeper understanding of the gaming industry</a:t>
            </a:r>
            <a:endParaRPr>
              <a:solidFill>
                <a:schemeClr val="dk1"/>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34"/>
          <p:cNvSpPr txBox="1"/>
          <p:nvPr>
            <p:ph type="title"/>
          </p:nvPr>
        </p:nvSpPr>
        <p:spPr>
          <a:xfrm>
            <a:off x="4112275" y="1785900"/>
            <a:ext cx="4965000" cy="157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400"/>
              <a:t>Data Preparation &amp; Cleaning</a:t>
            </a:r>
            <a:endParaRPr sz="2900"/>
          </a:p>
        </p:txBody>
      </p:sp>
      <p:sp>
        <p:nvSpPr>
          <p:cNvPr id="969" name="Google Shape;969;p34"/>
          <p:cNvSpPr txBox="1"/>
          <p:nvPr>
            <p:ph idx="4294967295" type="title"/>
          </p:nvPr>
        </p:nvSpPr>
        <p:spPr>
          <a:xfrm>
            <a:off x="3923123" y="977138"/>
            <a:ext cx="2143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solidFill>
                  <a:schemeClr val="lt1"/>
                </a:solidFill>
              </a:rPr>
              <a:t>02.</a:t>
            </a:r>
            <a:endParaRPr sz="4000">
              <a:solidFill>
                <a:schemeClr val="lt1"/>
              </a:solidFill>
            </a:endParaRPr>
          </a:p>
        </p:txBody>
      </p:sp>
      <p:sp>
        <p:nvSpPr>
          <p:cNvPr id="970" name="Google Shape;970;p34"/>
          <p:cNvSpPr/>
          <p:nvPr/>
        </p:nvSpPr>
        <p:spPr>
          <a:xfrm rot="-767447">
            <a:off x="5423492" y="824132"/>
            <a:ext cx="480310" cy="140628"/>
          </a:xfrm>
          <a:custGeom>
            <a:rect b="b" l="l" r="r" t="t"/>
            <a:pathLst>
              <a:path extrusionOk="0" h="1321" w="4512">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solidFill>
                <a:schemeClr val="lt1"/>
              </a:solidFill>
              <a:latin typeface="Press Start 2P"/>
              <a:ea typeface="Press Start 2P"/>
              <a:cs typeface="Press Start 2P"/>
              <a:sym typeface="Press Start 2P"/>
            </a:endParaRPr>
          </a:p>
        </p:txBody>
      </p:sp>
      <p:sp>
        <p:nvSpPr>
          <p:cNvPr id="971" name="Google Shape;971;p34"/>
          <p:cNvSpPr/>
          <p:nvPr/>
        </p:nvSpPr>
        <p:spPr>
          <a:xfrm flipH="1" rot="1555990">
            <a:off x="2985807" y="2129434"/>
            <a:ext cx="718094" cy="1109757"/>
          </a:xfrm>
          <a:custGeom>
            <a:rect b="b" l="l" r="r" t="t"/>
            <a:pathLst>
              <a:path extrusionOk="0" h="26506" w="16825">
                <a:moveTo>
                  <a:pt x="8522" y="0"/>
                </a:moveTo>
                <a:cubicBezTo>
                  <a:pt x="8511" y="0"/>
                  <a:pt x="8501" y="1"/>
                  <a:pt x="8490" y="2"/>
                </a:cubicBezTo>
                <a:cubicBezTo>
                  <a:pt x="8472" y="2"/>
                  <a:pt x="8455" y="1"/>
                  <a:pt x="8437" y="1"/>
                </a:cubicBezTo>
                <a:cubicBezTo>
                  <a:pt x="7969" y="1"/>
                  <a:pt x="7537" y="301"/>
                  <a:pt x="7204" y="633"/>
                </a:cubicBezTo>
                <a:cubicBezTo>
                  <a:pt x="6418" y="1431"/>
                  <a:pt x="5847" y="2407"/>
                  <a:pt x="5537" y="3479"/>
                </a:cubicBezTo>
                <a:cubicBezTo>
                  <a:pt x="5466" y="3670"/>
                  <a:pt x="5442" y="3884"/>
                  <a:pt x="5478" y="4086"/>
                </a:cubicBezTo>
                <a:cubicBezTo>
                  <a:pt x="5525" y="4301"/>
                  <a:pt x="5716" y="4467"/>
                  <a:pt x="5942" y="4503"/>
                </a:cubicBezTo>
                <a:cubicBezTo>
                  <a:pt x="5811" y="5003"/>
                  <a:pt x="5728" y="5515"/>
                  <a:pt x="5668" y="6027"/>
                </a:cubicBezTo>
                <a:cubicBezTo>
                  <a:pt x="5644" y="6265"/>
                  <a:pt x="5632" y="6491"/>
                  <a:pt x="5621" y="6729"/>
                </a:cubicBezTo>
                <a:cubicBezTo>
                  <a:pt x="5466" y="6646"/>
                  <a:pt x="5311" y="6563"/>
                  <a:pt x="5168" y="6467"/>
                </a:cubicBezTo>
                <a:cubicBezTo>
                  <a:pt x="5251" y="6075"/>
                  <a:pt x="5240" y="5670"/>
                  <a:pt x="5109" y="5301"/>
                </a:cubicBezTo>
                <a:cubicBezTo>
                  <a:pt x="4906" y="4884"/>
                  <a:pt x="4632" y="4515"/>
                  <a:pt x="4287" y="4193"/>
                </a:cubicBezTo>
                <a:cubicBezTo>
                  <a:pt x="4144" y="4051"/>
                  <a:pt x="3989" y="3896"/>
                  <a:pt x="3835" y="3753"/>
                </a:cubicBezTo>
                <a:cubicBezTo>
                  <a:pt x="3644" y="3574"/>
                  <a:pt x="3454" y="3408"/>
                  <a:pt x="3251" y="3265"/>
                </a:cubicBezTo>
                <a:cubicBezTo>
                  <a:pt x="2942" y="3039"/>
                  <a:pt x="2596" y="2848"/>
                  <a:pt x="2239" y="2717"/>
                </a:cubicBezTo>
                <a:cubicBezTo>
                  <a:pt x="2037" y="2634"/>
                  <a:pt x="1822" y="2574"/>
                  <a:pt x="1608" y="2527"/>
                </a:cubicBezTo>
                <a:cubicBezTo>
                  <a:pt x="1578" y="2515"/>
                  <a:pt x="1549" y="2509"/>
                  <a:pt x="1519" y="2509"/>
                </a:cubicBezTo>
                <a:cubicBezTo>
                  <a:pt x="1489" y="2509"/>
                  <a:pt x="1459" y="2515"/>
                  <a:pt x="1430" y="2527"/>
                </a:cubicBezTo>
                <a:cubicBezTo>
                  <a:pt x="1358" y="2562"/>
                  <a:pt x="1299" y="2634"/>
                  <a:pt x="1275" y="2729"/>
                </a:cubicBezTo>
                <a:cubicBezTo>
                  <a:pt x="1108" y="3217"/>
                  <a:pt x="1287" y="3765"/>
                  <a:pt x="1525" y="4229"/>
                </a:cubicBezTo>
                <a:cubicBezTo>
                  <a:pt x="2108" y="5277"/>
                  <a:pt x="2930" y="6158"/>
                  <a:pt x="3918" y="6813"/>
                </a:cubicBezTo>
                <a:cubicBezTo>
                  <a:pt x="4097" y="6944"/>
                  <a:pt x="4299" y="7027"/>
                  <a:pt x="4513" y="7063"/>
                </a:cubicBezTo>
                <a:cubicBezTo>
                  <a:pt x="4522" y="7063"/>
                  <a:pt x="4531" y="7063"/>
                  <a:pt x="4540" y="7063"/>
                </a:cubicBezTo>
                <a:cubicBezTo>
                  <a:pt x="4791" y="7063"/>
                  <a:pt x="5016" y="6900"/>
                  <a:pt x="5097" y="6670"/>
                </a:cubicBezTo>
                <a:cubicBezTo>
                  <a:pt x="5251" y="6777"/>
                  <a:pt x="5406" y="6884"/>
                  <a:pt x="5561" y="6991"/>
                </a:cubicBezTo>
                <a:cubicBezTo>
                  <a:pt x="5573" y="7003"/>
                  <a:pt x="5597" y="7015"/>
                  <a:pt x="5621" y="7015"/>
                </a:cubicBezTo>
                <a:cubicBezTo>
                  <a:pt x="5597" y="7718"/>
                  <a:pt x="5632" y="8408"/>
                  <a:pt x="5704" y="9099"/>
                </a:cubicBezTo>
                <a:cubicBezTo>
                  <a:pt x="5751" y="9575"/>
                  <a:pt x="5823" y="10051"/>
                  <a:pt x="5894" y="10528"/>
                </a:cubicBezTo>
                <a:cubicBezTo>
                  <a:pt x="5704" y="10480"/>
                  <a:pt x="5525" y="10432"/>
                  <a:pt x="5335" y="10361"/>
                </a:cubicBezTo>
                <a:cubicBezTo>
                  <a:pt x="5323" y="9908"/>
                  <a:pt x="5192" y="9480"/>
                  <a:pt x="4930" y="9111"/>
                </a:cubicBezTo>
                <a:cubicBezTo>
                  <a:pt x="4620" y="8706"/>
                  <a:pt x="4180" y="8420"/>
                  <a:pt x="3727" y="8158"/>
                </a:cubicBezTo>
                <a:cubicBezTo>
                  <a:pt x="3525" y="8039"/>
                  <a:pt x="3323" y="7920"/>
                  <a:pt x="3108" y="7801"/>
                </a:cubicBezTo>
                <a:cubicBezTo>
                  <a:pt x="2858" y="7670"/>
                  <a:pt x="2596" y="7551"/>
                  <a:pt x="2334" y="7444"/>
                </a:cubicBezTo>
                <a:cubicBezTo>
                  <a:pt x="1930" y="7289"/>
                  <a:pt x="1513" y="7194"/>
                  <a:pt x="1084" y="7146"/>
                </a:cubicBezTo>
                <a:cubicBezTo>
                  <a:pt x="901" y="7129"/>
                  <a:pt x="718" y="7118"/>
                  <a:pt x="535" y="7118"/>
                </a:cubicBezTo>
                <a:cubicBezTo>
                  <a:pt x="468" y="7118"/>
                  <a:pt x="401" y="7119"/>
                  <a:pt x="334" y="7122"/>
                </a:cubicBezTo>
                <a:cubicBezTo>
                  <a:pt x="275" y="7122"/>
                  <a:pt x="203" y="7134"/>
                  <a:pt x="144" y="7170"/>
                </a:cubicBezTo>
                <a:cubicBezTo>
                  <a:pt x="72" y="7229"/>
                  <a:pt x="25" y="7337"/>
                  <a:pt x="36" y="7432"/>
                </a:cubicBezTo>
                <a:cubicBezTo>
                  <a:pt x="1" y="8027"/>
                  <a:pt x="358" y="8563"/>
                  <a:pt x="751" y="8992"/>
                </a:cubicBezTo>
                <a:cubicBezTo>
                  <a:pt x="1680" y="9956"/>
                  <a:pt x="2823" y="10670"/>
                  <a:pt x="4085" y="11075"/>
                </a:cubicBezTo>
                <a:cubicBezTo>
                  <a:pt x="4262" y="11146"/>
                  <a:pt x="4439" y="11184"/>
                  <a:pt x="4621" y="11184"/>
                </a:cubicBezTo>
                <a:cubicBezTo>
                  <a:pt x="4684" y="11184"/>
                  <a:pt x="4747" y="11180"/>
                  <a:pt x="4811" y="11170"/>
                </a:cubicBezTo>
                <a:cubicBezTo>
                  <a:pt x="5097" y="11111"/>
                  <a:pt x="5299" y="10873"/>
                  <a:pt x="5323" y="10575"/>
                </a:cubicBezTo>
                <a:cubicBezTo>
                  <a:pt x="5525" y="10658"/>
                  <a:pt x="5716" y="10730"/>
                  <a:pt x="5918" y="10789"/>
                </a:cubicBezTo>
                <a:lnTo>
                  <a:pt x="5954" y="10789"/>
                </a:lnTo>
                <a:cubicBezTo>
                  <a:pt x="6180" y="12087"/>
                  <a:pt x="6478" y="13373"/>
                  <a:pt x="6811" y="14635"/>
                </a:cubicBezTo>
                <a:cubicBezTo>
                  <a:pt x="6823" y="14695"/>
                  <a:pt x="6847" y="14754"/>
                  <a:pt x="6859" y="14814"/>
                </a:cubicBezTo>
                <a:cubicBezTo>
                  <a:pt x="6692" y="14790"/>
                  <a:pt x="6525" y="14754"/>
                  <a:pt x="6359" y="14719"/>
                </a:cubicBezTo>
                <a:lnTo>
                  <a:pt x="6359" y="14707"/>
                </a:lnTo>
                <a:cubicBezTo>
                  <a:pt x="6299" y="14230"/>
                  <a:pt x="6109" y="13790"/>
                  <a:pt x="5811" y="13421"/>
                </a:cubicBezTo>
                <a:cubicBezTo>
                  <a:pt x="5442" y="13016"/>
                  <a:pt x="4942" y="12754"/>
                  <a:pt x="4442" y="12516"/>
                </a:cubicBezTo>
                <a:cubicBezTo>
                  <a:pt x="4216" y="12409"/>
                  <a:pt x="3989" y="12290"/>
                  <a:pt x="3751" y="12194"/>
                </a:cubicBezTo>
                <a:cubicBezTo>
                  <a:pt x="3465" y="12075"/>
                  <a:pt x="3180" y="11968"/>
                  <a:pt x="2894" y="11885"/>
                </a:cubicBezTo>
                <a:cubicBezTo>
                  <a:pt x="2453" y="11754"/>
                  <a:pt x="2001" y="11682"/>
                  <a:pt x="1537" y="11682"/>
                </a:cubicBezTo>
                <a:cubicBezTo>
                  <a:pt x="1471" y="11679"/>
                  <a:pt x="1406" y="11678"/>
                  <a:pt x="1340" y="11678"/>
                </a:cubicBezTo>
                <a:cubicBezTo>
                  <a:pt x="1144" y="11678"/>
                  <a:pt x="947" y="11691"/>
                  <a:pt x="751" y="11718"/>
                </a:cubicBezTo>
                <a:cubicBezTo>
                  <a:pt x="679" y="11718"/>
                  <a:pt x="608" y="11742"/>
                  <a:pt x="548" y="11790"/>
                </a:cubicBezTo>
                <a:cubicBezTo>
                  <a:pt x="477" y="11861"/>
                  <a:pt x="441" y="11968"/>
                  <a:pt x="453" y="12087"/>
                </a:cubicBezTo>
                <a:cubicBezTo>
                  <a:pt x="465" y="12706"/>
                  <a:pt x="906" y="13254"/>
                  <a:pt x="1358" y="13671"/>
                </a:cubicBezTo>
                <a:cubicBezTo>
                  <a:pt x="2406" y="14623"/>
                  <a:pt x="3727" y="15254"/>
                  <a:pt x="5097" y="15588"/>
                </a:cubicBezTo>
                <a:cubicBezTo>
                  <a:pt x="5250" y="15639"/>
                  <a:pt x="5413" y="15663"/>
                  <a:pt x="5574" y="15663"/>
                </a:cubicBezTo>
                <a:cubicBezTo>
                  <a:pt x="5674" y="15663"/>
                  <a:pt x="5774" y="15654"/>
                  <a:pt x="5871" y="15635"/>
                </a:cubicBezTo>
                <a:cubicBezTo>
                  <a:pt x="6168" y="15540"/>
                  <a:pt x="6371" y="15254"/>
                  <a:pt x="6371" y="14945"/>
                </a:cubicBezTo>
                <a:cubicBezTo>
                  <a:pt x="6561" y="15004"/>
                  <a:pt x="6752" y="15064"/>
                  <a:pt x="6954" y="15111"/>
                </a:cubicBezTo>
                <a:cubicBezTo>
                  <a:pt x="7275" y="16302"/>
                  <a:pt x="7704" y="17481"/>
                  <a:pt x="8228" y="18612"/>
                </a:cubicBezTo>
                <a:cubicBezTo>
                  <a:pt x="8073" y="18612"/>
                  <a:pt x="7930" y="18600"/>
                  <a:pt x="7776" y="18588"/>
                </a:cubicBezTo>
                <a:cubicBezTo>
                  <a:pt x="7656" y="18159"/>
                  <a:pt x="7418" y="17767"/>
                  <a:pt x="7085" y="17481"/>
                </a:cubicBezTo>
                <a:cubicBezTo>
                  <a:pt x="6680" y="17159"/>
                  <a:pt x="6180" y="16993"/>
                  <a:pt x="5680" y="16850"/>
                </a:cubicBezTo>
                <a:cubicBezTo>
                  <a:pt x="5454" y="16778"/>
                  <a:pt x="5228" y="16707"/>
                  <a:pt x="4989" y="16647"/>
                </a:cubicBezTo>
                <a:cubicBezTo>
                  <a:pt x="4716" y="16576"/>
                  <a:pt x="4442" y="16528"/>
                  <a:pt x="4156" y="16493"/>
                </a:cubicBezTo>
                <a:cubicBezTo>
                  <a:pt x="3954" y="16470"/>
                  <a:pt x="3751" y="16458"/>
                  <a:pt x="3549" y="16458"/>
                </a:cubicBezTo>
                <a:cubicBezTo>
                  <a:pt x="3323" y="16458"/>
                  <a:pt x="3096" y="16473"/>
                  <a:pt x="2870" y="16504"/>
                </a:cubicBezTo>
                <a:cubicBezTo>
                  <a:pt x="2632" y="16540"/>
                  <a:pt x="2382" y="16600"/>
                  <a:pt x="2156" y="16671"/>
                </a:cubicBezTo>
                <a:cubicBezTo>
                  <a:pt x="2084" y="16683"/>
                  <a:pt x="2025" y="16707"/>
                  <a:pt x="1977" y="16754"/>
                </a:cubicBezTo>
                <a:cubicBezTo>
                  <a:pt x="1918" y="16838"/>
                  <a:pt x="1906" y="16945"/>
                  <a:pt x="1941" y="17052"/>
                </a:cubicBezTo>
                <a:cubicBezTo>
                  <a:pt x="2037" y="17624"/>
                  <a:pt x="2525" y="18064"/>
                  <a:pt x="3013" y="18386"/>
                </a:cubicBezTo>
                <a:cubicBezTo>
                  <a:pt x="4144" y="19088"/>
                  <a:pt x="5430" y="19505"/>
                  <a:pt x="6752" y="19600"/>
                </a:cubicBezTo>
                <a:cubicBezTo>
                  <a:pt x="6817" y="19609"/>
                  <a:pt x="6882" y="19614"/>
                  <a:pt x="6947" y="19614"/>
                </a:cubicBezTo>
                <a:cubicBezTo>
                  <a:pt x="7131" y="19614"/>
                  <a:pt x="7311" y="19578"/>
                  <a:pt x="7478" y="19517"/>
                </a:cubicBezTo>
                <a:cubicBezTo>
                  <a:pt x="7740" y="19386"/>
                  <a:pt x="7883" y="19088"/>
                  <a:pt x="7823" y="18802"/>
                </a:cubicBezTo>
                <a:lnTo>
                  <a:pt x="7823" y="18802"/>
                </a:lnTo>
                <a:cubicBezTo>
                  <a:pt x="8002" y="18826"/>
                  <a:pt x="8180" y="18850"/>
                  <a:pt x="8371" y="18862"/>
                </a:cubicBezTo>
                <a:cubicBezTo>
                  <a:pt x="8478" y="19112"/>
                  <a:pt x="8609" y="19350"/>
                  <a:pt x="8740" y="19588"/>
                </a:cubicBezTo>
                <a:cubicBezTo>
                  <a:pt x="9180" y="20398"/>
                  <a:pt x="9716" y="21148"/>
                  <a:pt x="10335" y="21827"/>
                </a:cubicBezTo>
                <a:cubicBezTo>
                  <a:pt x="10145" y="21862"/>
                  <a:pt x="9966" y="21886"/>
                  <a:pt x="9776" y="21898"/>
                </a:cubicBezTo>
                <a:cubicBezTo>
                  <a:pt x="9621" y="21565"/>
                  <a:pt x="9371" y="21267"/>
                  <a:pt x="9061" y="21065"/>
                </a:cubicBezTo>
                <a:cubicBezTo>
                  <a:pt x="8669" y="20874"/>
                  <a:pt x="8252" y="20755"/>
                  <a:pt x="7811" y="20719"/>
                </a:cubicBezTo>
                <a:cubicBezTo>
                  <a:pt x="7621" y="20695"/>
                  <a:pt x="7418" y="20660"/>
                  <a:pt x="7216" y="20648"/>
                </a:cubicBezTo>
                <a:cubicBezTo>
                  <a:pt x="7042" y="20630"/>
                  <a:pt x="6867" y="20619"/>
                  <a:pt x="6693" y="20619"/>
                </a:cubicBezTo>
                <a:cubicBezTo>
                  <a:pt x="6629" y="20619"/>
                  <a:pt x="6565" y="20621"/>
                  <a:pt x="6502" y="20624"/>
                </a:cubicBezTo>
                <a:cubicBezTo>
                  <a:pt x="6132" y="20636"/>
                  <a:pt x="5775" y="20695"/>
                  <a:pt x="5418" y="20803"/>
                </a:cubicBezTo>
                <a:cubicBezTo>
                  <a:pt x="5228" y="20850"/>
                  <a:pt x="5025" y="20934"/>
                  <a:pt x="4847" y="21017"/>
                </a:cubicBezTo>
                <a:cubicBezTo>
                  <a:pt x="4787" y="21041"/>
                  <a:pt x="4751" y="21065"/>
                  <a:pt x="4716" y="21112"/>
                </a:cubicBezTo>
                <a:cubicBezTo>
                  <a:pt x="4680" y="21195"/>
                  <a:pt x="4680" y="21279"/>
                  <a:pt x="4716" y="21362"/>
                </a:cubicBezTo>
                <a:cubicBezTo>
                  <a:pt x="4870" y="21827"/>
                  <a:pt x="5323" y="22136"/>
                  <a:pt x="5775" y="22338"/>
                </a:cubicBezTo>
                <a:cubicBezTo>
                  <a:pt x="6621" y="22712"/>
                  <a:pt x="7540" y="22899"/>
                  <a:pt x="8465" y="22899"/>
                </a:cubicBezTo>
                <a:cubicBezTo>
                  <a:pt x="8660" y="22899"/>
                  <a:pt x="8855" y="22891"/>
                  <a:pt x="9050" y="22874"/>
                </a:cubicBezTo>
                <a:cubicBezTo>
                  <a:pt x="9252" y="22874"/>
                  <a:pt x="9454" y="22827"/>
                  <a:pt x="9633" y="22719"/>
                </a:cubicBezTo>
                <a:cubicBezTo>
                  <a:pt x="9835" y="22577"/>
                  <a:pt x="9919" y="22315"/>
                  <a:pt x="9835" y="22088"/>
                </a:cubicBezTo>
                <a:cubicBezTo>
                  <a:pt x="10014" y="22077"/>
                  <a:pt x="10193" y="22077"/>
                  <a:pt x="10371" y="22065"/>
                </a:cubicBezTo>
                <a:cubicBezTo>
                  <a:pt x="10443" y="22053"/>
                  <a:pt x="10478" y="22029"/>
                  <a:pt x="10478" y="21981"/>
                </a:cubicBezTo>
                <a:cubicBezTo>
                  <a:pt x="12193" y="23839"/>
                  <a:pt x="14419" y="25220"/>
                  <a:pt x="16610" y="26506"/>
                </a:cubicBezTo>
                <a:cubicBezTo>
                  <a:pt x="16550" y="26339"/>
                  <a:pt x="16729" y="26029"/>
                  <a:pt x="16824" y="25875"/>
                </a:cubicBezTo>
                <a:cubicBezTo>
                  <a:pt x="15276" y="25017"/>
                  <a:pt x="13717" y="24160"/>
                  <a:pt x="12312" y="23089"/>
                </a:cubicBezTo>
                <a:cubicBezTo>
                  <a:pt x="11836" y="22719"/>
                  <a:pt x="11395" y="22327"/>
                  <a:pt x="10978" y="21898"/>
                </a:cubicBezTo>
                <a:lnTo>
                  <a:pt x="11157" y="21815"/>
                </a:lnTo>
                <a:cubicBezTo>
                  <a:pt x="11193" y="22053"/>
                  <a:pt x="11383" y="22255"/>
                  <a:pt x="11621" y="22291"/>
                </a:cubicBezTo>
                <a:cubicBezTo>
                  <a:pt x="11657" y="22295"/>
                  <a:pt x="11692" y="22297"/>
                  <a:pt x="11728" y="22297"/>
                </a:cubicBezTo>
                <a:cubicBezTo>
                  <a:pt x="11897" y="22297"/>
                  <a:pt x="12069" y="22253"/>
                  <a:pt x="12217" y="22184"/>
                </a:cubicBezTo>
                <a:cubicBezTo>
                  <a:pt x="13264" y="21779"/>
                  <a:pt x="14181" y="21124"/>
                  <a:pt x="14907" y="20279"/>
                </a:cubicBezTo>
                <a:cubicBezTo>
                  <a:pt x="15229" y="19898"/>
                  <a:pt x="15491" y="19421"/>
                  <a:pt x="15431" y="18933"/>
                </a:cubicBezTo>
                <a:cubicBezTo>
                  <a:pt x="15431" y="18850"/>
                  <a:pt x="15384" y="18767"/>
                  <a:pt x="15324" y="18719"/>
                </a:cubicBezTo>
                <a:cubicBezTo>
                  <a:pt x="15265" y="18695"/>
                  <a:pt x="15217" y="18683"/>
                  <a:pt x="15157" y="18683"/>
                </a:cubicBezTo>
                <a:cubicBezTo>
                  <a:pt x="14955" y="18695"/>
                  <a:pt x="14741" y="18707"/>
                  <a:pt x="14538" y="18743"/>
                </a:cubicBezTo>
                <a:cubicBezTo>
                  <a:pt x="14181" y="18802"/>
                  <a:pt x="13836" y="18898"/>
                  <a:pt x="13502" y="19052"/>
                </a:cubicBezTo>
                <a:cubicBezTo>
                  <a:pt x="13288" y="19148"/>
                  <a:pt x="13074" y="19255"/>
                  <a:pt x="12871" y="19386"/>
                </a:cubicBezTo>
                <a:cubicBezTo>
                  <a:pt x="12705" y="19481"/>
                  <a:pt x="12538" y="19600"/>
                  <a:pt x="12371" y="19707"/>
                </a:cubicBezTo>
                <a:cubicBezTo>
                  <a:pt x="11990" y="19933"/>
                  <a:pt x="11669" y="20219"/>
                  <a:pt x="11407" y="20564"/>
                </a:cubicBezTo>
                <a:cubicBezTo>
                  <a:pt x="11216" y="20886"/>
                  <a:pt x="11121" y="21255"/>
                  <a:pt x="11133" y="21624"/>
                </a:cubicBezTo>
                <a:cubicBezTo>
                  <a:pt x="11038" y="21660"/>
                  <a:pt x="10931" y="21696"/>
                  <a:pt x="10824" y="21731"/>
                </a:cubicBezTo>
                <a:cubicBezTo>
                  <a:pt x="10323" y="21195"/>
                  <a:pt x="9883" y="20600"/>
                  <a:pt x="9502" y="19981"/>
                </a:cubicBezTo>
                <a:cubicBezTo>
                  <a:pt x="9252" y="19576"/>
                  <a:pt x="9026" y="19160"/>
                  <a:pt x="8811" y="18743"/>
                </a:cubicBezTo>
                <a:cubicBezTo>
                  <a:pt x="8954" y="18683"/>
                  <a:pt x="9085" y="18624"/>
                  <a:pt x="9240" y="18564"/>
                </a:cubicBezTo>
                <a:cubicBezTo>
                  <a:pt x="9276" y="18862"/>
                  <a:pt x="9490" y="19088"/>
                  <a:pt x="9776" y="19148"/>
                </a:cubicBezTo>
                <a:cubicBezTo>
                  <a:pt x="9822" y="19152"/>
                  <a:pt x="9870" y="19155"/>
                  <a:pt x="9917" y="19155"/>
                </a:cubicBezTo>
                <a:cubicBezTo>
                  <a:pt x="10111" y="19155"/>
                  <a:pt x="10308" y="19115"/>
                  <a:pt x="10490" y="19029"/>
                </a:cubicBezTo>
                <a:cubicBezTo>
                  <a:pt x="11728" y="18564"/>
                  <a:pt x="12883" y="17838"/>
                  <a:pt x="13741" y="16838"/>
                </a:cubicBezTo>
                <a:cubicBezTo>
                  <a:pt x="14122" y="16397"/>
                  <a:pt x="14455" y="15850"/>
                  <a:pt x="14395" y="15266"/>
                </a:cubicBezTo>
                <a:cubicBezTo>
                  <a:pt x="14395" y="15159"/>
                  <a:pt x="14348" y="15052"/>
                  <a:pt x="14264" y="14992"/>
                </a:cubicBezTo>
                <a:lnTo>
                  <a:pt x="14253" y="14992"/>
                </a:lnTo>
                <a:cubicBezTo>
                  <a:pt x="14208" y="14966"/>
                  <a:pt x="14163" y="14952"/>
                  <a:pt x="14114" y="14952"/>
                </a:cubicBezTo>
                <a:cubicBezTo>
                  <a:pt x="14097" y="14952"/>
                  <a:pt x="14080" y="14954"/>
                  <a:pt x="14062" y="14957"/>
                </a:cubicBezTo>
                <a:cubicBezTo>
                  <a:pt x="14016" y="14954"/>
                  <a:pt x="13971" y="14953"/>
                  <a:pt x="13925" y="14953"/>
                </a:cubicBezTo>
                <a:cubicBezTo>
                  <a:pt x="13724" y="14953"/>
                  <a:pt x="13528" y="14973"/>
                  <a:pt x="13324" y="14992"/>
                </a:cubicBezTo>
                <a:cubicBezTo>
                  <a:pt x="12907" y="15052"/>
                  <a:pt x="12490" y="15171"/>
                  <a:pt x="12086" y="15338"/>
                </a:cubicBezTo>
                <a:cubicBezTo>
                  <a:pt x="11824" y="15445"/>
                  <a:pt x="11574" y="15576"/>
                  <a:pt x="11324" y="15719"/>
                </a:cubicBezTo>
                <a:cubicBezTo>
                  <a:pt x="11121" y="15838"/>
                  <a:pt x="10919" y="15957"/>
                  <a:pt x="10716" y="16088"/>
                </a:cubicBezTo>
                <a:cubicBezTo>
                  <a:pt x="10288" y="16373"/>
                  <a:pt x="9859" y="16659"/>
                  <a:pt x="9561" y="17076"/>
                </a:cubicBezTo>
                <a:cubicBezTo>
                  <a:pt x="9323" y="17457"/>
                  <a:pt x="9204" y="17897"/>
                  <a:pt x="9204" y="18338"/>
                </a:cubicBezTo>
                <a:cubicBezTo>
                  <a:pt x="9038" y="18409"/>
                  <a:pt x="8859" y="18457"/>
                  <a:pt x="8680" y="18505"/>
                </a:cubicBezTo>
                <a:cubicBezTo>
                  <a:pt x="8311" y="17731"/>
                  <a:pt x="7978" y="16921"/>
                  <a:pt x="7692" y="16100"/>
                </a:cubicBezTo>
                <a:cubicBezTo>
                  <a:pt x="7573" y="15742"/>
                  <a:pt x="7466" y="15385"/>
                  <a:pt x="7359" y="15028"/>
                </a:cubicBezTo>
                <a:cubicBezTo>
                  <a:pt x="7537" y="14957"/>
                  <a:pt x="7704" y="14885"/>
                  <a:pt x="7871" y="14814"/>
                </a:cubicBezTo>
                <a:cubicBezTo>
                  <a:pt x="7907" y="15123"/>
                  <a:pt x="8145" y="15361"/>
                  <a:pt x="8454" y="15421"/>
                </a:cubicBezTo>
                <a:cubicBezTo>
                  <a:pt x="8498" y="15425"/>
                  <a:pt x="8543" y="15427"/>
                  <a:pt x="8587" y="15427"/>
                </a:cubicBezTo>
                <a:cubicBezTo>
                  <a:pt x="8804" y="15427"/>
                  <a:pt x="9018" y="15379"/>
                  <a:pt x="9216" y="15290"/>
                </a:cubicBezTo>
                <a:cubicBezTo>
                  <a:pt x="10526" y="14766"/>
                  <a:pt x="11752" y="13992"/>
                  <a:pt x="12657" y="12909"/>
                </a:cubicBezTo>
                <a:cubicBezTo>
                  <a:pt x="13050" y="12433"/>
                  <a:pt x="13407" y="11837"/>
                  <a:pt x="13324" y="11218"/>
                </a:cubicBezTo>
                <a:cubicBezTo>
                  <a:pt x="13324" y="11099"/>
                  <a:pt x="13276" y="11004"/>
                  <a:pt x="13193" y="10932"/>
                </a:cubicBezTo>
                <a:cubicBezTo>
                  <a:pt x="13133" y="10897"/>
                  <a:pt x="13062" y="10885"/>
                  <a:pt x="12990" y="10885"/>
                </a:cubicBezTo>
                <a:cubicBezTo>
                  <a:pt x="12729" y="10897"/>
                  <a:pt x="12467" y="10909"/>
                  <a:pt x="12205" y="10956"/>
                </a:cubicBezTo>
                <a:cubicBezTo>
                  <a:pt x="11752" y="11016"/>
                  <a:pt x="11312" y="11147"/>
                  <a:pt x="10883" y="11325"/>
                </a:cubicBezTo>
                <a:cubicBezTo>
                  <a:pt x="10609" y="11444"/>
                  <a:pt x="10335" y="11587"/>
                  <a:pt x="10085" y="11742"/>
                </a:cubicBezTo>
                <a:cubicBezTo>
                  <a:pt x="9859" y="11873"/>
                  <a:pt x="9645" y="12004"/>
                  <a:pt x="9431" y="12159"/>
                </a:cubicBezTo>
                <a:cubicBezTo>
                  <a:pt x="8978" y="12456"/>
                  <a:pt x="8526" y="12778"/>
                  <a:pt x="8204" y="13230"/>
                </a:cubicBezTo>
                <a:cubicBezTo>
                  <a:pt x="7966" y="13623"/>
                  <a:pt x="7835" y="14099"/>
                  <a:pt x="7847" y="14564"/>
                </a:cubicBezTo>
                <a:lnTo>
                  <a:pt x="7847" y="14576"/>
                </a:lnTo>
                <a:cubicBezTo>
                  <a:pt x="7668" y="14647"/>
                  <a:pt x="7478" y="14707"/>
                  <a:pt x="7287" y="14766"/>
                </a:cubicBezTo>
                <a:cubicBezTo>
                  <a:pt x="7025" y="13837"/>
                  <a:pt x="6799" y="12909"/>
                  <a:pt x="6597" y="11968"/>
                </a:cubicBezTo>
                <a:cubicBezTo>
                  <a:pt x="6513" y="11551"/>
                  <a:pt x="6418" y="11135"/>
                  <a:pt x="6323" y="10718"/>
                </a:cubicBezTo>
                <a:cubicBezTo>
                  <a:pt x="6490" y="10658"/>
                  <a:pt x="6656" y="10599"/>
                  <a:pt x="6811" y="10528"/>
                </a:cubicBezTo>
                <a:cubicBezTo>
                  <a:pt x="6835" y="10825"/>
                  <a:pt x="7049" y="11063"/>
                  <a:pt x="7335" y="11123"/>
                </a:cubicBezTo>
                <a:cubicBezTo>
                  <a:pt x="7399" y="11132"/>
                  <a:pt x="7463" y="11136"/>
                  <a:pt x="7526" y="11136"/>
                </a:cubicBezTo>
                <a:cubicBezTo>
                  <a:pt x="7711" y="11136"/>
                  <a:pt x="7893" y="11099"/>
                  <a:pt x="8061" y="11028"/>
                </a:cubicBezTo>
                <a:cubicBezTo>
                  <a:pt x="9300" y="10587"/>
                  <a:pt x="10478" y="9896"/>
                  <a:pt x="11359" y="8908"/>
                </a:cubicBezTo>
                <a:cubicBezTo>
                  <a:pt x="11752" y="8480"/>
                  <a:pt x="12098" y="7944"/>
                  <a:pt x="12050" y="7349"/>
                </a:cubicBezTo>
                <a:cubicBezTo>
                  <a:pt x="12050" y="7253"/>
                  <a:pt x="12002" y="7146"/>
                  <a:pt x="11931" y="7087"/>
                </a:cubicBezTo>
                <a:lnTo>
                  <a:pt x="11919" y="7087"/>
                </a:lnTo>
                <a:cubicBezTo>
                  <a:pt x="11859" y="7051"/>
                  <a:pt x="11800" y="7039"/>
                  <a:pt x="11728" y="7039"/>
                </a:cubicBezTo>
                <a:cubicBezTo>
                  <a:pt x="11669" y="7036"/>
                  <a:pt x="11609" y="7035"/>
                  <a:pt x="11548" y="7035"/>
                </a:cubicBezTo>
                <a:cubicBezTo>
                  <a:pt x="11365" y="7035"/>
                  <a:pt x="11178" y="7048"/>
                  <a:pt x="10990" y="7075"/>
                </a:cubicBezTo>
                <a:cubicBezTo>
                  <a:pt x="10574" y="7122"/>
                  <a:pt x="10145" y="7218"/>
                  <a:pt x="9752" y="7372"/>
                </a:cubicBezTo>
                <a:cubicBezTo>
                  <a:pt x="9490" y="7480"/>
                  <a:pt x="9228" y="7599"/>
                  <a:pt x="8978" y="7741"/>
                </a:cubicBezTo>
                <a:cubicBezTo>
                  <a:pt x="8776" y="7849"/>
                  <a:pt x="8561" y="7980"/>
                  <a:pt x="8359" y="8099"/>
                </a:cubicBezTo>
                <a:cubicBezTo>
                  <a:pt x="7918" y="8361"/>
                  <a:pt x="7478" y="8646"/>
                  <a:pt x="7168" y="9063"/>
                </a:cubicBezTo>
                <a:cubicBezTo>
                  <a:pt x="6930" y="9432"/>
                  <a:pt x="6799" y="9861"/>
                  <a:pt x="6787" y="10301"/>
                </a:cubicBezTo>
                <a:lnTo>
                  <a:pt x="6787" y="10313"/>
                </a:lnTo>
                <a:cubicBezTo>
                  <a:pt x="6621" y="10373"/>
                  <a:pt x="6442" y="10420"/>
                  <a:pt x="6263" y="10468"/>
                </a:cubicBezTo>
                <a:cubicBezTo>
                  <a:pt x="6013" y="9325"/>
                  <a:pt x="5811" y="8170"/>
                  <a:pt x="5835" y="6979"/>
                </a:cubicBezTo>
                <a:lnTo>
                  <a:pt x="5871" y="6979"/>
                </a:lnTo>
                <a:cubicBezTo>
                  <a:pt x="6049" y="6920"/>
                  <a:pt x="6216" y="6848"/>
                  <a:pt x="6394" y="6777"/>
                </a:cubicBezTo>
                <a:cubicBezTo>
                  <a:pt x="6418" y="7027"/>
                  <a:pt x="6621" y="7241"/>
                  <a:pt x="6871" y="7289"/>
                </a:cubicBezTo>
                <a:cubicBezTo>
                  <a:pt x="6914" y="7294"/>
                  <a:pt x="6957" y="7296"/>
                  <a:pt x="7000" y="7296"/>
                </a:cubicBezTo>
                <a:cubicBezTo>
                  <a:pt x="7175" y="7296"/>
                  <a:pt x="7352" y="7258"/>
                  <a:pt x="7514" y="7182"/>
                </a:cubicBezTo>
                <a:cubicBezTo>
                  <a:pt x="8621" y="6789"/>
                  <a:pt x="9621" y="6110"/>
                  <a:pt x="10407" y="5229"/>
                </a:cubicBezTo>
                <a:cubicBezTo>
                  <a:pt x="10752" y="4836"/>
                  <a:pt x="11050" y="4348"/>
                  <a:pt x="10990" y="3824"/>
                </a:cubicBezTo>
                <a:cubicBezTo>
                  <a:pt x="10990" y="3729"/>
                  <a:pt x="10943" y="3646"/>
                  <a:pt x="10883" y="3586"/>
                </a:cubicBezTo>
                <a:cubicBezTo>
                  <a:pt x="10824" y="3562"/>
                  <a:pt x="10764" y="3550"/>
                  <a:pt x="10704" y="3550"/>
                </a:cubicBezTo>
                <a:cubicBezTo>
                  <a:pt x="10490" y="3550"/>
                  <a:pt x="10264" y="3562"/>
                  <a:pt x="10050" y="3598"/>
                </a:cubicBezTo>
                <a:cubicBezTo>
                  <a:pt x="9669" y="3646"/>
                  <a:pt x="9300" y="3741"/>
                  <a:pt x="8942" y="3896"/>
                </a:cubicBezTo>
                <a:cubicBezTo>
                  <a:pt x="8716" y="3991"/>
                  <a:pt x="8490" y="4098"/>
                  <a:pt x="8264" y="4229"/>
                </a:cubicBezTo>
                <a:cubicBezTo>
                  <a:pt x="8085" y="4336"/>
                  <a:pt x="7907" y="4455"/>
                  <a:pt x="7728" y="4563"/>
                </a:cubicBezTo>
                <a:cubicBezTo>
                  <a:pt x="7323" y="4789"/>
                  <a:pt x="6966" y="5098"/>
                  <a:pt x="6680" y="5455"/>
                </a:cubicBezTo>
                <a:cubicBezTo>
                  <a:pt x="6478" y="5789"/>
                  <a:pt x="6359" y="6170"/>
                  <a:pt x="6371" y="6575"/>
                </a:cubicBezTo>
                <a:cubicBezTo>
                  <a:pt x="6204" y="6634"/>
                  <a:pt x="6025" y="6682"/>
                  <a:pt x="5859" y="6729"/>
                </a:cubicBezTo>
                <a:cubicBezTo>
                  <a:pt x="5894" y="6194"/>
                  <a:pt x="5954" y="5670"/>
                  <a:pt x="6061" y="5146"/>
                </a:cubicBezTo>
                <a:cubicBezTo>
                  <a:pt x="6061" y="5110"/>
                  <a:pt x="6073" y="5074"/>
                  <a:pt x="6085" y="5039"/>
                </a:cubicBezTo>
                <a:cubicBezTo>
                  <a:pt x="6097" y="4955"/>
                  <a:pt x="6109" y="4884"/>
                  <a:pt x="6121" y="4801"/>
                </a:cubicBezTo>
                <a:cubicBezTo>
                  <a:pt x="6144" y="4705"/>
                  <a:pt x="6180" y="4598"/>
                  <a:pt x="6204" y="4503"/>
                </a:cubicBezTo>
                <a:lnTo>
                  <a:pt x="6216" y="4503"/>
                </a:lnTo>
                <a:cubicBezTo>
                  <a:pt x="6585" y="4491"/>
                  <a:pt x="6942" y="4360"/>
                  <a:pt x="7252" y="4146"/>
                </a:cubicBezTo>
                <a:cubicBezTo>
                  <a:pt x="7549" y="3848"/>
                  <a:pt x="7811" y="3503"/>
                  <a:pt x="7990" y="3110"/>
                </a:cubicBezTo>
                <a:cubicBezTo>
                  <a:pt x="8085" y="2943"/>
                  <a:pt x="8180" y="2765"/>
                  <a:pt x="8264" y="2586"/>
                </a:cubicBezTo>
                <a:cubicBezTo>
                  <a:pt x="8371" y="2372"/>
                  <a:pt x="8466" y="2146"/>
                  <a:pt x="8549" y="1919"/>
                </a:cubicBezTo>
                <a:cubicBezTo>
                  <a:pt x="8669" y="1586"/>
                  <a:pt x="8740" y="1229"/>
                  <a:pt x="8764" y="872"/>
                </a:cubicBezTo>
                <a:cubicBezTo>
                  <a:pt x="8776" y="657"/>
                  <a:pt x="8776" y="455"/>
                  <a:pt x="8764" y="252"/>
                </a:cubicBezTo>
                <a:cubicBezTo>
                  <a:pt x="8764" y="193"/>
                  <a:pt x="8752" y="133"/>
                  <a:pt x="8716" y="86"/>
                </a:cubicBezTo>
                <a:cubicBezTo>
                  <a:pt x="8664" y="34"/>
                  <a:pt x="8594" y="0"/>
                  <a:pt x="8522" y="0"/>
                </a:cubicBezTo>
                <a:close/>
              </a:path>
            </a:pathLst>
          </a:custGeom>
          <a:solidFill>
            <a:srgbClr val="553475">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rot="-2944235">
            <a:off x="676772" y="3125172"/>
            <a:ext cx="823749" cy="1304878"/>
          </a:xfrm>
          <a:custGeom>
            <a:rect b="b" l="l" r="r" t="t"/>
            <a:pathLst>
              <a:path extrusionOk="0" h="26506" w="16825">
                <a:moveTo>
                  <a:pt x="8522" y="0"/>
                </a:moveTo>
                <a:cubicBezTo>
                  <a:pt x="8511" y="0"/>
                  <a:pt x="8501" y="1"/>
                  <a:pt x="8490" y="2"/>
                </a:cubicBezTo>
                <a:cubicBezTo>
                  <a:pt x="8472" y="2"/>
                  <a:pt x="8455" y="1"/>
                  <a:pt x="8437" y="1"/>
                </a:cubicBezTo>
                <a:cubicBezTo>
                  <a:pt x="7969" y="1"/>
                  <a:pt x="7537" y="301"/>
                  <a:pt x="7204" y="633"/>
                </a:cubicBezTo>
                <a:cubicBezTo>
                  <a:pt x="6418" y="1431"/>
                  <a:pt x="5847" y="2407"/>
                  <a:pt x="5537" y="3479"/>
                </a:cubicBezTo>
                <a:cubicBezTo>
                  <a:pt x="5466" y="3670"/>
                  <a:pt x="5442" y="3884"/>
                  <a:pt x="5478" y="4086"/>
                </a:cubicBezTo>
                <a:cubicBezTo>
                  <a:pt x="5525" y="4301"/>
                  <a:pt x="5716" y="4467"/>
                  <a:pt x="5942" y="4503"/>
                </a:cubicBezTo>
                <a:cubicBezTo>
                  <a:pt x="5811" y="5003"/>
                  <a:pt x="5728" y="5515"/>
                  <a:pt x="5668" y="6027"/>
                </a:cubicBezTo>
                <a:cubicBezTo>
                  <a:pt x="5644" y="6265"/>
                  <a:pt x="5632" y="6491"/>
                  <a:pt x="5621" y="6729"/>
                </a:cubicBezTo>
                <a:cubicBezTo>
                  <a:pt x="5466" y="6646"/>
                  <a:pt x="5311" y="6563"/>
                  <a:pt x="5168" y="6467"/>
                </a:cubicBezTo>
                <a:cubicBezTo>
                  <a:pt x="5251" y="6075"/>
                  <a:pt x="5240" y="5670"/>
                  <a:pt x="5109" y="5301"/>
                </a:cubicBezTo>
                <a:cubicBezTo>
                  <a:pt x="4906" y="4884"/>
                  <a:pt x="4632" y="4515"/>
                  <a:pt x="4287" y="4193"/>
                </a:cubicBezTo>
                <a:cubicBezTo>
                  <a:pt x="4144" y="4051"/>
                  <a:pt x="3989" y="3896"/>
                  <a:pt x="3835" y="3753"/>
                </a:cubicBezTo>
                <a:cubicBezTo>
                  <a:pt x="3644" y="3574"/>
                  <a:pt x="3454" y="3408"/>
                  <a:pt x="3251" y="3265"/>
                </a:cubicBezTo>
                <a:cubicBezTo>
                  <a:pt x="2942" y="3039"/>
                  <a:pt x="2596" y="2848"/>
                  <a:pt x="2239" y="2717"/>
                </a:cubicBezTo>
                <a:cubicBezTo>
                  <a:pt x="2037" y="2634"/>
                  <a:pt x="1822" y="2574"/>
                  <a:pt x="1608" y="2527"/>
                </a:cubicBezTo>
                <a:cubicBezTo>
                  <a:pt x="1578" y="2515"/>
                  <a:pt x="1549" y="2509"/>
                  <a:pt x="1519" y="2509"/>
                </a:cubicBezTo>
                <a:cubicBezTo>
                  <a:pt x="1489" y="2509"/>
                  <a:pt x="1459" y="2515"/>
                  <a:pt x="1430" y="2527"/>
                </a:cubicBezTo>
                <a:cubicBezTo>
                  <a:pt x="1358" y="2562"/>
                  <a:pt x="1299" y="2634"/>
                  <a:pt x="1275" y="2729"/>
                </a:cubicBezTo>
                <a:cubicBezTo>
                  <a:pt x="1108" y="3217"/>
                  <a:pt x="1287" y="3765"/>
                  <a:pt x="1525" y="4229"/>
                </a:cubicBezTo>
                <a:cubicBezTo>
                  <a:pt x="2108" y="5277"/>
                  <a:pt x="2930" y="6158"/>
                  <a:pt x="3918" y="6813"/>
                </a:cubicBezTo>
                <a:cubicBezTo>
                  <a:pt x="4097" y="6944"/>
                  <a:pt x="4299" y="7027"/>
                  <a:pt x="4513" y="7063"/>
                </a:cubicBezTo>
                <a:cubicBezTo>
                  <a:pt x="4522" y="7063"/>
                  <a:pt x="4531" y="7063"/>
                  <a:pt x="4540" y="7063"/>
                </a:cubicBezTo>
                <a:cubicBezTo>
                  <a:pt x="4791" y="7063"/>
                  <a:pt x="5016" y="6900"/>
                  <a:pt x="5097" y="6670"/>
                </a:cubicBezTo>
                <a:cubicBezTo>
                  <a:pt x="5251" y="6777"/>
                  <a:pt x="5406" y="6884"/>
                  <a:pt x="5561" y="6991"/>
                </a:cubicBezTo>
                <a:cubicBezTo>
                  <a:pt x="5573" y="7003"/>
                  <a:pt x="5597" y="7015"/>
                  <a:pt x="5621" y="7015"/>
                </a:cubicBezTo>
                <a:cubicBezTo>
                  <a:pt x="5597" y="7718"/>
                  <a:pt x="5632" y="8408"/>
                  <a:pt x="5704" y="9099"/>
                </a:cubicBezTo>
                <a:cubicBezTo>
                  <a:pt x="5751" y="9575"/>
                  <a:pt x="5823" y="10051"/>
                  <a:pt x="5894" y="10528"/>
                </a:cubicBezTo>
                <a:cubicBezTo>
                  <a:pt x="5704" y="10480"/>
                  <a:pt x="5525" y="10432"/>
                  <a:pt x="5335" y="10361"/>
                </a:cubicBezTo>
                <a:cubicBezTo>
                  <a:pt x="5323" y="9908"/>
                  <a:pt x="5192" y="9480"/>
                  <a:pt x="4930" y="9111"/>
                </a:cubicBezTo>
                <a:cubicBezTo>
                  <a:pt x="4620" y="8706"/>
                  <a:pt x="4180" y="8420"/>
                  <a:pt x="3727" y="8158"/>
                </a:cubicBezTo>
                <a:cubicBezTo>
                  <a:pt x="3525" y="8039"/>
                  <a:pt x="3323" y="7920"/>
                  <a:pt x="3108" y="7801"/>
                </a:cubicBezTo>
                <a:cubicBezTo>
                  <a:pt x="2858" y="7670"/>
                  <a:pt x="2596" y="7551"/>
                  <a:pt x="2334" y="7444"/>
                </a:cubicBezTo>
                <a:cubicBezTo>
                  <a:pt x="1930" y="7289"/>
                  <a:pt x="1513" y="7194"/>
                  <a:pt x="1084" y="7146"/>
                </a:cubicBezTo>
                <a:cubicBezTo>
                  <a:pt x="901" y="7129"/>
                  <a:pt x="718" y="7118"/>
                  <a:pt x="535" y="7118"/>
                </a:cubicBezTo>
                <a:cubicBezTo>
                  <a:pt x="468" y="7118"/>
                  <a:pt x="401" y="7119"/>
                  <a:pt x="334" y="7122"/>
                </a:cubicBezTo>
                <a:cubicBezTo>
                  <a:pt x="275" y="7122"/>
                  <a:pt x="203" y="7134"/>
                  <a:pt x="144" y="7170"/>
                </a:cubicBezTo>
                <a:cubicBezTo>
                  <a:pt x="72" y="7229"/>
                  <a:pt x="25" y="7337"/>
                  <a:pt x="36" y="7432"/>
                </a:cubicBezTo>
                <a:cubicBezTo>
                  <a:pt x="1" y="8027"/>
                  <a:pt x="358" y="8563"/>
                  <a:pt x="751" y="8992"/>
                </a:cubicBezTo>
                <a:cubicBezTo>
                  <a:pt x="1680" y="9956"/>
                  <a:pt x="2823" y="10670"/>
                  <a:pt x="4085" y="11075"/>
                </a:cubicBezTo>
                <a:cubicBezTo>
                  <a:pt x="4262" y="11146"/>
                  <a:pt x="4439" y="11184"/>
                  <a:pt x="4621" y="11184"/>
                </a:cubicBezTo>
                <a:cubicBezTo>
                  <a:pt x="4684" y="11184"/>
                  <a:pt x="4747" y="11180"/>
                  <a:pt x="4811" y="11170"/>
                </a:cubicBezTo>
                <a:cubicBezTo>
                  <a:pt x="5097" y="11111"/>
                  <a:pt x="5299" y="10873"/>
                  <a:pt x="5323" y="10575"/>
                </a:cubicBezTo>
                <a:cubicBezTo>
                  <a:pt x="5525" y="10658"/>
                  <a:pt x="5716" y="10730"/>
                  <a:pt x="5918" y="10789"/>
                </a:cubicBezTo>
                <a:lnTo>
                  <a:pt x="5954" y="10789"/>
                </a:lnTo>
                <a:cubicBezTo>
                  <a:pt x="6180" y="12087"/>
                  <a:pt x="6478" y="13373"/>
                  <a:pt x="6811" y="14635"/>
                </a:cubicBezTo>
                <a:cubicBezTo>
                  <a:pt x="6823" y="14695"/>
                  <a:pt x="6847" y="14754"/>
                  <a:pt x="6859" y="14814"/>
                </a:cubicBezTo>
                <a:cubicBezTo>
                  <a:pt x="6692" y="14790"/>
                  <a:pt x="6525" y="14754"/>
                  <a:pt x="6359" y="14719"/>
                </a:cubicBezTo>
                <a:lnTo>
                  <a:pt x="6359" y="14707"/>
                </a:lnTo>
                <a:cubicBezTo>
                  <a:pt x="6299" y="14230"/>
                  <a:pt x="6109" y="13790"/>
                  <a:pt x="5811" y="13421"/>
                </a:cubicBezTo>
                <a:cubicBezTo>
                  <a:pt x="5442" y="13016"/>
                  <a:pt x="4942" y="12754"/>
                  <a:pt x="4442" y="12516"/>
                </a:cubicBezTo>
                <a:cubicBezTo>
                  <a:pt x="4216" y="12409"/>
                  <a:pt x="3989" y="12290"/>
                  <a:pt x="3751" y="12194"/>
                </a:cubicBezTo>
                <a:cubicBezTo>
                  <a:pt x="3465" y="12075"/>
                  <a:pt x="3180" y="11968"/>
                  <a:pt x="2894" y="11885"/>
                </a:cubicBezTo>
                <a:cubicBezTo>
                  <a:pt x="2453" y="11754"/>
                  <a:pt x="2001" y="11682"/>
                  <a:pt x="1537" y="11682"/>
                </a:cubicBezTo>
                <a:cubicBezTo>
                  <a:pt x="1471" y="11679"/>
                  <a:pt x="1406" y="11678"/>
                  <a:pt x="1340" y="11678"/>
                </a:cubicBezTo>
                <a:cubicBezTo>
                  <a:pt x="1144" y="11678"/>
                  <a:pt x="947" y="11691"/>
                  <a:pt x="751" y="11718"/>
                </a:cubicBezTo>
                <a:cubicBezTo>
                  <a:pt x="679" y="11718"/>
                  <a:pt x="608" y="11742"/>
                  <a:pt x="548" y="11790"/>
                </a:cubicBezTo>
                <a:cubicBezTo>
                  <a:pt x="477" y="11861"/>
                  <a:pt x="441" y="11968"/>
                  <a:pt x="453" y="12087"/>
                </a:cubicBezTo>
                <a:cubicBezTo>
                  <a:pt x="465" y="12706"/>
                  <a:pt x="906" y="13254"/>
                  <a:pt x="1358" y="13671"/>
                </a:cubicBezTo>
                <a:cubicBezTo>
                  <a:pt x="2406" y="14623"/>
                  <a:pt x="3727" y="15254"/>
                  <a:pt x="5097" y="15588"/>
                </a:cubicBezTo>
                <a:cubicBezTo>
                  <a:pt x="5250" y="15639"/>
                  <a:pt x="5413" y="15663"/>
                  <a:pt x="5574" y="15663"/>
                </a:cubicBezTo>
                <a:cubicBezTo>
                  <a:pt x="5674" y="15663"/>
                  <a:pt x="5774" y="15654"/>
                  <a:pt x="5871" y="15635"/>
                </a:cubicBezTo>
                <a:cubicBezTo>
                  <a:pt x="6168" y="15540"/>
                  <a:pt x="6371" y="15254"/>
                  <a:pt x="6371" y="14945"/>
                </a:cubicBezTo>
                <a:cubicBezTo>
                  <a:pt x="6561" y="15004"/>
                  <a:pt x="6752" y="15064"/>
                  <a:pt x="6954" y="15111"/>
                </a:cubicBezTo>
                <a:cubicBezTo>
                  <a:pt x="7275" y="16302"/>
                  <a:pt x="7704" y="17481"/>
                  <a:pt x="8228" y="18612"/>
                </a:cubicBezTo>
                <a:cubicBezTo>
                  <a:pt x="8073" y="18612"/>
                  <a:pt x="7930" y="18600"/>
                  <a:pt x="7776" y="18588"/>
                </a:cubicBezTo>
                <a:cubicBezTo>
                  <a:pt x="7656" y="18159"/>
                  <a:pt x="7418" y="17767"/>
                  <a:pt x="7085" y="17481"/>
                </a:cubicBezTo>
                <a:cubicBezTo>
                  <a:pt x="6680" y="17159"/>
                  <a:pt x="6180" y="16993"/>
                  <a:pt x="5680" y="16850"/>
                </a:cubicBezTo>
                <a:cubicBezTo>
                  <a:pt x="5454" y="16778"/>
                  <a:pt x="5228" y="16707"/>
                  <a:pt x="4989" y="16647"/>
                </a:cubicBezTo>
                <a:cubicBezTo>
                  <a:pt x="4716" y="16576"/>
                  <a:pt x="4442" y="16528"/>
                  <a:pt x="4156" y="16493"/>
                </a:cubicBezTo>
                <a:cubicBezTo>
                  <a:pt x="3954" y="16470"/>
                  <a:pt x="3751" y="16458"/>
                  <a:pt x="3549" y="16458"/>
                </a:cubicBezTo>
                <a:cubicBezTo>
                  <a:pt x="3323" y="16458"/>
                  <a:pt x="3096" y="16473"/>
                  <a:pt x="2870" y="16504"/>
                </a:cubicBezTo>
                <a:cubicBezTo>
                  <a:pt x="2632" y="16540"/>
                  <a:pt x="2382" y="16600"/>
                  <a:pt x="2156" y="16671"/>
                </a:cubicBezTo>
                <a:cubicBezTo>
                  <a:pt x="2084" y="16683"/>
                  <a:pt x="2025" y="16707"/>
                  <a:pt x="1977" y="16754"/>
                </a:cubicBezTo>
                <a:cubicBezTo>
                  <a:pt x="1918" y="16838"/>
                  <a:pt x="1906" y="16945"/>
                  <a:pt x="1941" y="17052"/>
                </a:cubicBezTo>
                <a:cubicBezTo>
                  <a:pt x="2037" y="17624"/>
                  <a:pt x="2525" y="18064"/>
                  <a:pt x="3013" y="18386"/>
                </a:cubicBezTo>
                <a:cubicBezTo>
                  <a:pt x="4144" y="19088"/>
                  <a:pt x="5430" y="19505"/>
                  <a:pt x="6752" y="19600"/>
                </a:cubicBezTo>
                <a:cubicBezTo>
                  <a:pt x="6817" y="19609"/>
                  <a:pt x="6882" y="19614"/>
                  <a:pt x="6947" y="19614"/>
                </a:cubicBezTo>
                <a:cubicBezTo>
                  <a:pt x="7131" y="19614"/>
                  <a:pt x="7311" y="19578"/>
                  <a:pt x="7478" y="19517"/>
                </a:cubicBezTo>
                <a:cubicBezTo>
                  <a:pt x="7740" y="19386"/>
                  <a:pt x="7883" y="19088"/>
                  <a:pt x="7823" y="18802"/>
                </a:cubicBezTo>
                <a:lnTo>
                  <a:pt x="7823" y="18802"/>
                </a:lnTo>
                <a:cubicBezTo>
                  <a:pt x="8002" y="18826"/>
                  <a:pt x="8180" y="18850"/>
                  <a:pt x="8371" y="18862"/>
                </a:cubicBezTo>
                <a:cubicBezTo>
                  <a:pt x="8478" y="19112"/>
                  <a:pt x="8609" y="19350"/>
                  <a:pt x="8740" y="19588"/>
                </a:cubicBezTo>
                <a:cubicBezTo>
                  <a:pt x="9180" y="20398"/>
                  <a:pt x="9716" y="21148"/>
                  <a:pt x="10335" y="21827"/>
                </a:cubicBezTo>
                <a:cubicBezTo>
                  <a:pt x="10145" y="21862"/>
                  <a:pt x="9966" y="21886"/>
                  <a:pt x="9776" y="21898"/>
                </a:cubicBezTo>
                <a:cubicBezTo>
                  <a:pt x="9621" y="21565"/>
                  <a:pt x="9371" y="21267"/>
                  <a:pt x="9061" y="21065"/>
                </a:cubicBezTo>
                <a:cubicBezTo>
                  <a:pt x="8669" y="20874"/>
                  <a:pt x="8252" y="20755"/>
                  <a:pt x="7811" y="20719"/>
                </a:cubicBezTo>
                <a:cubicBezTo>
                  <a:pt x="7621" y="20695"/>
                  <a:pt x="7418" y="20660"/>
                  <a:pt x="7216" y="20648"/>
                </a:cubicBezTo>
                <a:cubicBezTo>
                  <a:pt x="7042" y="20630"/>
                  <a:pt x="6867" y="20619"/>
                  <a:pt x="6693" y="20619"/>
                </a:cubicBezTo>
                <a:cubicBezTo>
                  <a:pt x="6629" y="20619"/>
                  <a:pt x="6565" y="20621"/>
                  <a:pt x="6502" y="20624"/>
                </a:cubicBezTo>
                <a:cubicBezTo>
                  <a:pt x="6132" y="20636"/>
                  <a:pt x="5775" y="20695"/>
                  <a:pt x="5418" y="20803"/>
                </a:cubicBezTo>
                <a:cubicBezTo>
                  <a:pt x="5228" y="20850"/>
                  <a:pt x="5025" y="20934"/>
                  <a:pt x="4847" y="21017"/>
                </a:cubicBezTo>
                <a:cubicBezTo>
                  <a:pt x="4787" y="21041"/>
                  <a:pt x="4751" y="21065"/>
                  <a:pt x="4716" y="21112"/>
                </a:cubicBezTo>
                <a:cubicBezTo>
                  <a:pt x="4680" y="21195"/>
                  <a:pt x="4680" y="21279"/>
                  <a:pt x="4716" y="21362"/>
                </a:cubicBezTo>
                <a:cubicBezTo>
                  <a:pt x="4870" y="21827"/>
                  <a:pt x="5323" y="22136"/>
                  <a:pt x="5775" y="22338"/>
                </a:cubicBezTo>
                <a:cubicBezTo>
                  <a:pt x="6621" y="22712"/>
                  <a:pt x="7540" y="22899"/>
                  <a:pt x="8465" y="22899"/>
                </a:cubicBezTo>
                <a:cubicBezTo>
                  <a:pt x="8660" y="22899"/>
                  <a:pt x="8855" y="22891"/>
                  <a:pt x="9050" y="22874"/>
                </a:cubicBezTo>
                <a:cubicBezTo>
                  <a:pt x="9252" y="22874"/>
                  <a:pt x="9454" y="22827"/>
                  <a:pt x="9633" y="22719"/>
                </a:cubicBezTo>
                <a:cubicBezTo>
                  <a:pt x="9835" y="22577"/>
                  <a:pt x="9919" y="22315"/>
                  <a:pt x="9835" y="22088"/>
                </a:cubicBezTo>
                <a:cubicBezTo>
                  <a:pt x="10014" y="22077"/>
                  <a:pt x="10193" y="22077"/>
                  <a:pt x="10371" y="22065"/>
                </a:cubicBezTo>
                <a:cubicBezTo>
                  <a:pt x="10443" y="22053"/>
                  <a:pt x="10478" y="22029"/>
                  <a:pt x="10478" y="21981"/>
                </a:cubicBezTo>
                <a:cubicBezTo>
                  <a:pt x="12193" y="23839"/>
                  <a:pt x="14419" y="25220"/>
                  <a:pt x="16610" y="26506"/>
                </a:cubicBezTo>
                <a:cubicBezTo>
                  <a:pt x="16550" y="26339"/>
                  <a:pt x="16729" y="26029"/>
                  <a:pt x="16824" y="25875"/>
                </a:cubicBezTo>
                <a:cubicBezTo>
                  <a:pt x="15276" y="25017"/>
                  <a:pt x="13717" y="24160"/>
                  <a:pt x="12312" y="23089"/>
                </a:cubicBezTo>
                <a:cubicBezTo>
                  <a:pt x="11836" y="22719"/>
                  <a:pt x="11395" y="22327"/>
                  <a:pt x="10978" y="21898"/>
                </a:cubicBezTo>
                <a:lnTo>
                  <a:pt x="11157" y="21815"/>
                </a:lnTo>
                <a:cubicBezTo>
                  <a:pt x="11193" y="22053"/>
                  <a:pt x="11383" y="22255"/>
                  <a:pt x="11621" y="22291"/>
                </a:cubicBezTo>
                <a:cubicBezTo>
                  <a:pt x="11657" y="22295"/>
                  <a:pt x="11692" y="22297"/>
                  <a:pt x="11728" y="22297"/>
                </a:cubicBezTo>
                <a:cubicBezTo>
                  <a:pt x="11897" y="22297"/>
                  <a:pt x="12069" y="22253"/>
                  <a:pt x="12217" y="22184"/>
                </a:cubicBezTo>
                <a:cubicBezTo>
                  <a:pt x="13264" y="21779"/>
                  <a:pt x="14181" y="21124"/>
                  <a:pt x="14907" y="20279"/>
                </a:cubicBezTo>
                <a:cubicBezTo>
                  <a:pt x="15229" y="19898"/>
                  <a:pt x="15491" y="19421"/>
                  <a:pt x="15431" y="18933"/>
                </a:cubicBezTo>
                <a:cubicBezTo>
                  <a:pt x="15431" y="18850"/>
                  <a:pt x="15384" y="18767"/>
                  <a:pt x="15324" y="18719"/>
                </a:cubicBezTo>
                <a:cubicBezTo>
                  <a:pt x="15265" y="18695"/>
                  <a:pt x="15217" y="18683"/>
                  <a:pt x="15157" y="18683"/>
                </a:cubicBezTo>
                <a:cubicBezTo>
                  <a:pt x="14955" y="18695"/>
                  <a:pt x="14741" y="18707"/>
                  <a:pt x="14538" y="18743"/>
                </a:cubicBezTo>
                <a:cubicBezTo>
                  <a:pt x="14181" y="18802"/>
                  <a:pt x="13836" y="18898"/>
                  <a:pt x="13502" y="19052"/>
                </a:cubicBezTo>
                <a:cubicBezTo>
                  <a:pt x="13288" y="19148"/>
                  <a:pt x="13074" y="19255"/>
                  <a:pt x="12871" y="19386"/>
                </a:cubicBezTo>
                <a:cubicBezTo>
                  <a:pt x="12705" y="19481"/>
                  <a:pt x="12538" y="19600"/>
                  <a:pt x="12371" y="19707"/>
                </a:cubicBezTo>
                <a:cubicBezTo>
                  <a:pt x="11990" y="19933"/>
                  <a:pt x="11669" y="20219"/>
                  <a:pt x="11407" y="20564"/>
                </a:cubicBezTo>
                <a:cubicBezTo>
                  <a:pt x="11216" y="20886"/>
                  <a:pt x="11121" y="21255"/>
                  <a:pt x="11133" y="21624"/>
                </a:cubicBezTo>
                <a:cubicBezTo>
                  <a:pt x="11038" y="21660"/>
                  <a:pt x="10931" y="21696"/>
                  <a:pt x="10824" y="21731"/>
                </a:cubicBezTo>
                <a:cubicBezTo>
                  <a:pt x="10323" y="21195"/>
                  <a:pt x="9883" y="20600"/>
                  <a:pt x="9502" y="19981"/>
                </a:cubicBezTo>
                <a:cubicBezTo>
                  <a:pt x="9252" y="19576"/>
                  <a:pt x="9026" y="19160"/>
                  <a:pt x="8811" y="18743"/>
                </a:cubicBezTo>
                <a:cubicBezTo>
                  <a:pt x="8954" y="18683"/>
                  <a:pt x="9085" y="18624"/>
                  <a:pt x="9240" y="18564"/>
                </a:cubicBezTo>
                <a:cubicBezTo>
                  <a:pt x="9276" y="18862"/>
                  <a:pt x="9490" y="19088"/>
                  <a:pt x="9776" y="19148"/>
                </a:cubicBezTo>
                <a:cubicBezTo>
                  <a:pt x="9822" y="19152"/>
                  <a:pt x="9870" y="19155"/>
                  <a:pt x="9917" y="19155"/>
                </a:cubicBezTo>
                <a:cubicBezTo>
                  <a:pt x="10111" y="19155"/>
                  <a:pt x="10308" y="19115"/>
                  <a:pt x="10490" y="19029"/>
                </a:cubicBezTo>
                <a:cubicBezTo>
                  <a:pt x="11728" y="18564"/>
                  <a:pt x="12883" y="17838"/>
                  <a:pt x="13741" y="16838"/>
                </a:cubicBezTo>
                <a:cubicBezTo>
                  <a:pt x="14122" y="16397"/>
                  <a:pt x="14455" y="15850"/>
                  <a:pt x="14395" y="15266"/>
                </a:cubicBezTo>
                <a:cubicBezTo>
                  <a:pt x="14395" y="15159"/>
                  <a:pt x="14348" y="15052"/>
                  <a:pt x="14264" y="14992"/>
                </a:cubicBezTo>
                <a:lnTo>
                  <a:pt x="14253" y="14992"/>
                </a:lnTo>
                <a:cubicBezTo>
                  <a:pt x="14208" y="14966"/>
                  <a:pt x="14163" y="14952"/>
                  <a:pt x="14114" y="14952"/>
                </a:cubicBezTo>
                <a:cubicBezTo>
                  <a:pt x="14097" y="14952"/>
                  <a:pt x="14080" y="14954"/>
                  <a:pt x="14062" y="14957"/>
                </a:cubicBezTo>
                <a:cubicBezTo>
                  <a:pt x="14016" y="14954"/>
                  <a:pt x="13971" y="14953"/>
                  <a:pt x="13925" y="14953"/>
                </a:cubicBezTo>
                <a:cubicBezTo>
                  <a:pt x="13724" y="14953"/>
                  <a:pt x="13528" y="14973"/>
                  <a:pt x="13324" y="14992"/>
                </a:cubicBezTo>
                <a:cubicBezTo>
                  <a:pt x="12907" y="15052"/>
                  <a:pt x="12490" y="15171"/>
                  <a:pt x="12086" y="15338"/>
                </a:cubicBezTo>
                <a:cubicBezTo>
                  <a:pt x="11824" y="15445"/>
                  <a:pt x="11574" y="15576"/>
                  <a:pt x="11324" y="15719"/>
                </a:cubicBezTo>
                <a:cubicBezTo>
                  <a:pt x="11121" y="15838"/>
                  <a:pt x="10919" y="15957"/>
                  <a:pt x="10716" y="16088"/>
                </a:cubicBezTo>
                <a:cubicBezTo>
                  <a:pt x="10288" y="16373"/>
                  <a:pt x="9859" y="16659"/>
                  <a:pt x="9561" y="17076"/>
                </a:cubicBezTo>
                <a:cubicBezTo>
                  <a:pt x="9323" y="17457"/>
                  <a:pt x="9204" y="17897"/>
                  <a:pt x="9204" y="18338"/>
                </a:cubicBezTo>
                <a:cubicBezTo>
                  <a:pt x="9038" y="18409"/>
                  <a:pt x="8859" y="18457"/>
                  <a:pt x="8680" y="18505"/>
                </a:cubicBezTo>
                <a:cubicBezTo>
                  <a:pt x="8311" y="17731"/>
                  <a:pt x="7978" y="16921"/>
                  <a:pt x="7692" y="16100"/>
                </a:cubicBezTo>
                <a:cubicBezTo>
                  <a:pt x="7573" y="15742"/>
                  <a:pt x="7466" y="15385"/>
                  <a:pt x="7359" y="15028"/>
                </a:cubicBezTo>
                <a:cubicBezTo>
                  <a:pt x="7537" y="14957"/>
                  <a:pt x="7704" y="14885"/>
                  <a:pt x="7871" y="14814"/>
                </a:cubicBezTo>
                <a:cubicBezTo>
                  <a:pt x="7907" y="15123"/>
                  <a:pt x="8145" y="15361"/>
                  <a:pt x="8454" y="15421"/>
                </a:cubicBezTo>
                <a:cubicBezTo>
                  <a:pt x="8498" y="15425"/>
                  <a:pt x="8543" y="15427"/>
                  <a:pt x="8587" y="15427"/>
                </a:cubicBezTo>
                <a:cubicBezTo>
                  <a:pt x="8804" y="15427"/>
                  <a:pt x="9018" y="15379"/>
                  <a:pt x="9216" y="15290"/>
                </a:cubicBezTo>
                <a:cubicBezTo>
                  <a:pt x="10526" y="14766"/>
                  <a:pt x="11752" y="13992"/>
                  <a:pt x="12657" y="12909"/>
                </a:cubicBezTo>
                <a:cubicBezTo>
                  <a:pt x="13050" y="12433"/>
                  <a:pt x="13407" y="11837"/>
                  <a:pt x="13324" y="11218"/>
                </a:cubicBezTo>
                <a:cubicBezTo>
                  <a:pt x="13324" y="11099"/>
                  <a:pt x="13276" y="11004"/>
                  <a:pt x="13193" y="10932"/>
                </a:cubicBezTo>
                <a:cubicBezTo>
                  <a:pt x="13133" y="10897"/>
                  <a:pt x="13062" y="10885"/>
                  <a:pt x="12990" y="10885"/>
                </a:cubicBezTo>
                <a:cubicBezTo>
                  <a:pt x="12729" y="10897"/>
                  <a:pt x="12467" y="10909"/>
                  <a:pt x="12205" y="10956"/>
                </a:cubicBezTo>
                <a:cubicBezTo>
                  <a:pt x="11752" y="11016"/>
                  <a:pt x="11312" y="11147"/>
                  <a:pt x="10883" y="11325"/>
                </a:cubicBezTo>
                <a:cubicBezTo>
                  <a:pt x="10609" y="11444"/>
                  <a:pt x="10335" y="11587"/>
                  <a:pt x="10085" y="11742"/>
                </a:cubicBezTo>
                <a:cubicBezTo>
                  <a:pt x="9859" y="11873"/>
                  <a:pt x="9645" y="12004"/>
                  <a:pt x="9431" y="12159"/>
                </a:cubicBezTo>
                <a:cubicBezTo>
                  <a:pt x="8978" y="12456"/>
                  <a:pt x="8526" y="12778"/>
                  <a:pt x="8204" y="13230"/>
                </a:cubicBezTo>
                <a:cubicBezTo>
                  <a:pt x="7966" y="13623"/>
                  <a:pt x="7835" y="14099"/>
                  <a:pt x="7847" y="14564"/>
                </a:cubicBezTo>
                <a:lnTo>
                  <a:pt x="7847" y="14576"/>
                </a:lnTo>
                <a:cubicBezTo>
                  <a:pt x="7668" y="14647"/>
                  <a:pt x="7478" y="14707"/>
                  <a:pt x="7287" y="14766"/>
                </a:cubicBezTo>
                <a:cubicBezTo>
                  <a:pt x="7025" y="13837"/>
                  <a:pt x="6799" y="12909"/>
                  <a:pt x="6597" y="11968"/>
                </a:cubicBezTo>
                <a:cubicBezTo>
                  <a:pt x="6513" y="11551"/>
                  <a:pt x="6418" y="11135"/>
                  <a:pt x="6323" y="10718"/>
                </a:cubicBezTo>
                <a:cubicBezTo>
                  <a:pt x="6490" y="10658"/>
                  <a:pt x="6656" y="10599"/>
                  <a:pt x="6811" y="10528"/>
                </a:cubicBezTo>
                <a:cubicBezTo>
                  <a:pt x="6835" y="10825"/>
                  <a:pt x="7049" y="11063"/>
                  <a:pt x="7335" y="11123"/>
                </a:cubicBezTo>
                <a:cubicBezTo>
                  <a:pt x="7399" y="11132"/>
                  <a:pt x="7463" y="11136"/>
                  <a:pt x="7526" y="11136"/>
                </a:cubicBezTo>
                <a:cubicBezTo>
                  <a:pt x="7711" y="11136"/>
                  <a:pt x="7893" y="11099"/>
                  <a:pt x="8061" y="11028"/>
                </a:cubicBezTo>
                <a:cubicBezTo>
                  <a:pt x="9300" y="10587"/>
                  <a:pt x="10478" y="9896"/>
                  <a:pt x="11359" y="8908"/>
                </a:cubicBezTo>
                <a:cubicBezTo>
                  <a:pt x="11752" y="8480"/>
                  <a:pt x="12098" y="7944"/>
                  <a:pt x="12050" y="7349"/>
                </a:cubicBezTo>
                <a:cubicBezTo>
                  <a:pt x="12050" y="7253"/>
                  <a:pt x="12002" y="7146"/>
                  <a:pt x="11931" y="7087"/>
                </a:cubicBezTo>
                <a:lnTo>
                  <a:pt x="11919" y="7087"/>
                </a:lnTo>
                <a:cubicBezTo>
                  <a:pt x="11859" y="7051"/>
                  <a:pt x="11800" y="7039"/>
                  <a:pt x="11728" y="7039"/>
                </a:cubicBezTo>
                <a:cubicBezTo>
                  <a:pt x="11669" y="7036"/>
                  <a:pt x="11609" y="7035"/>
                  <a:pt x="11548" y="7035"/>
                </a:cubicBezTo>
                <a:cubicBezTo>
                  <a:pt x="11365" y="7035"/>
                  <a:pt x="11178" y="7048"/>
                  <a:pt x="10990" y="7075"/>
                </a:cubicBezTo>
                <a:cubicBezTo>
                  <a:pt x="10574" y="7122"/>
                  <a:pt x="10145" y="7218"/>
                  <a:pt x="9752" y="7372"/>
                </a:cubicBezTo>
                <a:cubicBezTo>
                  <a:pt x="9490" y="7480"/>
                  <a:pt x="9228" y="7599"/>
                  <a:pt x="8978" y="7741"/>
                </a:cubicBezTo>
                <a:cubicBezTo>
                  <a:pt x="8776" y="7849"/>
                  <a:pt x="8561" y="7980"/>
                  <a:pt x="8359" y="8099"/>
                </a:cubicBezTo>
                <a:cubicBezTo>
                  <a:pt x="7918" y="8361"/>
                  <a:pt x="7478" y="8646"/>
                  <a:pt x="7168" y="9063"/>
                </a:cubicBezTo>
                <a:cubicBezTo>
                  <a:pt x="6930" y="9432"/>
                  <a:pt x="6799" y="9861"/>
                  <a:pt x="6787" y="10301"/>
                </a:cubicBezTo>
                <a:lnTo>
                  <a:pt x="6787" y="10313"/>
                </a:lnTo>
                <a:cubicBezTo>
                  <a:pt x="6621" y="10373"/>
                  <a:pt x="6442" y="10420"/>
                  <a:pt x="6263" y="10468"/>
                </a:cubicBezTo>
                <a:cubicBezTo>
                  <a:pt x="6013" y="9325"/>
                  <a:pt x="5811" y="8170"/>
                  <a:pt x="5835" y="6979"/>
                </a:cubicBezTo>
                <a:lnTo>
                  <a:pt x="5871" y="6979"/>
                </a:lnTo>
                <a:cubicBezTo>
                  <a:pt x="6049" y="6920"/>
                  <a:pt x="6216" y="6848"/>
                  <a:pt x="6394" y="6777"/>
                </a:cubicBezTo>
                <a:cubicBezTo>
                  <a:pt x="6418" y="7027"/>
                  <a:pt x="6621" y="7241"/>
                  <a:pt x="6871" y="7289"/>
                </a:cubicBezTo>
                <a:cubicBezTo>
                  <a:pt x="6914" y="7294"/>
                  <a:pt x="6957" y="7296"/>
                  <a:pt x="7000" y="7296"/>
                </a:cubicBezTo>
                <a:cubicBezTo>
                  <a:pt x="7175" y="7296"/>
                  <a:pt x="7352" y="7258"/>
                  <a:pt x="7514" y="7182"/>
                </a:cubicBezTo>
                <a:cubicBezTo>
                  <a:pt x="8621" y="6789"/>
                  <a:pt x="9621" y="6110"/>
                  <a:pt x="10407" y="5229"/>
                </a:cubicBezTo>
                <a:cubicBezTo>
                  <a:pt x="10752" y="4836"/>
                  <a:pt x="11050" y="4348"/>
                  <a:pt x="10990" y="3824"/>
                </a:cubicBezTo>
                <a:cubicBezTo>
                  <a:pt x="10990" y="3729"/>
                  <a:pt x="10943" y="3646"/>
                  <a:pt x="10883" y="3586"/>
                </a:cubicBezTo>
                <a:cubicBezTo>
                  <a:pt x="10824" y="3562"/>
                  <a:pt x="10764" y="3550"/>
                  <a:pt x="10704" y="3550"/>
                </a:cubicBezTo>
                <a:cubicBezTo>
                  <a:pt x="10490" y="3550"/>
                  <a:pt x="10264" y="3562"/>
                  <a:pt x="10050" y="3598"/>
                </a:cubicBezTo>
                <a:cubicBezTo>
                  <a:pt x="9669" y="3646"/>
                  <a:pt x="9300" y="3741"/>
                  <a:pt x="8942" y="3896"/>
                </a:cubicBezTo>
                <a:cubicBezTo>
                  <a:pt x="8716" y="3991"/>
                  <a:pt x="8490" y="4098"/>
                  <a:pt x="8264" y="4229"/>
                </a:cubicBezTo>
                <a:cubicBezTo>
                  <a:pt x="8085" y="4336"/>
                  <a:pt x="7907" y="4455"/>
                  <a:pt x="7728" y="4563"/>
                </a:cubicBezTo>
                <a:cubicBezTo>
                  <a:pt x="7323" y="4789"/>
                  <a:pt x="6966" y="5098"/>
                  <a:pt x="6680" y="5455"/>
                </a:cubicBezTo>
                <a:cubicBezTo>
                  <a:pt x="6478" y="5789"/>
                  <a:pt x="6359" y="6170"/>
                  <a:pt x="6371" y="6575"/>
                </a:cubicBezTo>
                <a:cubicBezTo>
                  <a:pt x="6204" y="6634"/>
                  <a:pt x="6025" y="6682"/>
                  <a:pt x="5859" y="6729"/>
                </a:cubicBezTo>
                <a:cubicBezTo>
                  <a:pt x="5894" y="6194"/>
                  <a:pt x="5954" y="5670"/>
                  <a:pt x="6061" y="5146"/>
                </a:cubicBezTo>
                <a:cubicBezTo>
                  <a:pt x="6061" y="5110"/>
                  <a:pt x="6073" y="5074"/>
                  <a:pt x="6085" y="5039"/>
                </a:cubicBezTo>
                <a:cubicBezTo>
                  <a:pt x="6097" y="4955"/>
                  <a:pt x="6109" y="4884"/>
                  <a:pt x="6121" y="4801"/>
                </a:cubicBezTo>
                <a:cubicBezTo>
                  <a:pt x="6144" y="4705"/>
                  <a:pt x="6180" y="4598"/>
                  <a:pt x="6204" y="4503"/>
                </a:cubicBezTo>
                <a:lnTo>
                  <a:pt x="6216" y="4503"/>
                </a:lnTo>
                <a:cubicBezTo>
                  <a:pt x="6585" y="4491"/>
                  <a:pt x="6942" y="4360"/>
                  <a:pt x="7252" y="4146"/>
                </a:cubicBezTo>
                <a:cubicBezTo>
                  <a:pt x="7549" y="3848"/>
                  <a:pt x="7811" y="3503"/>
                  <a:pt x="7990" y="3110"/>
                </a:cubicBezTo>
                <a:cubicBezTo>
                  <a:pt x="8085" y="2943"/>
                  <a:pt x="8180" y="2765"/>
                  <a:pt x="8264" y="2586"/>
                </a:cubicBezTo>
                <a:cubicBezTo>
                  <a:pt x="8371" y="2372"/>
                  <a:pt x="8466" y="2146"/>
                  <a:pt x="8549" y="1919"/>
                </a:cubicBezTo>
                <a:cubicBezTo>
                  <a:pt x="8669" y="1586"/>
                  <a:pt x="8740" y="1229"/>
                  <a:pt x="8764" y="872"/>
                </a:cubicBezTo>
                <a:cubicBezTo>
                  <a:pt x="8776" y="657"/>
                  <a:pt x="8776" y="455"/>
                  <a:pt x="8764" y="252"/>
                </a:cubicBezTo>
                <a:cubicBezTo>
                  <a:pt x="8764" y="193"/>
                  <a:pt x="8752" y="133"/>
                  <a:pt x="8716" y="86"/>
                </a:cubicBezTo>
                <a:cubicBezTo>
                  <a:pt x="8664" y="34"/>
                  <a:pt x="8594" y="0"/>
                  <a:pt x="8522" y="0"/>
                </a:cubicBezTo>
                <a:close/>
              </a:path>
            </a:pathLst>
          </a:custGeom>
          <a:solidFill>
            <a:srgbClr val="553475">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1831209">
            <a:off x="767842" y="1859149"/>
            <a:ext cx="1063073" cy="1650333"/>
          </a:xfrm>
          <a:custGeom>
            <a:rect b="b" l="l" r="r" t="t"/>
            <a:pathLst>
              <a:path extrusionOk="0" h="26506" w="16825">
                <a:moveTo>
                  <a:pt x="8522" y="0"/>
                </a:moveTo>
                <a:cubicBezTo>
                  <a:pt x="8511" y="0"/>
                  <a:pt x="8501" y="1"/>
                  <a:pt x="8490" y="2"/>
                </a:cubicBezTo>
                <a:cubicBezTo>
                  <a:pt x="8472" y="2"/>
                  <a:pt x="8455" y="1"/>
                  <a:pt x="8437" y="1"/>
                </a:cubicBezTo>
                <a:cubicBezTo>
                  <a:pt x="7969" y="1"/>
                  <a:pt x="7537" y="301"/>
                  <a:pt x="7204" y="633"/>
                </a:cubicBezTo>
                <a:cubicBezTo>
                  <a:pt x="6418" y="1431"/>
                  <a:pt x="5847" y="2407"/>
                  <a:pt x="5537" y="3479"/>
                </a:cubicBezTo>
                <a:cubicBezTo>
                  <a:pt x="5466" y="3670"/>
                  <a:pt x="5442" y="3884"/>
                  <a:pt x="5478" y="4086"/>
                </a:cubicBezTo>
                <a:cubicBezTo>
                  <a:pt x="5525" y="4301"/>
                  <a:pt x="5716" y="4467"/>
                  <a:pt x="5942" y="4503"/>
                </a:cubicBezTo>
                <a:cubicBezTo>
                  <a:pt x="5811" y="5003"/>
                  <a:pt x="5728" y="5515"/>
                  <a:pt x="5668" y="6027"/>
                </a:cubicBezTo>
                <a:cubicBezTo>
                  <a:pt x="5644" y="6265"/>
                  <a:pt x="5632" y="6491"/>
                  <a:pt x="5621" y="6729"/>
                </a:cubicBezTo>
                <a:cubicBezTo>
                  <a:pt x="5466" y="6646"/>
                  <a:pt x="5311" y="6563"/>
                  <a:pt x="5168" y="6467"/>
                </a:cubicBezTo>
                <a:cubicBezTo>
                  <a:pt x="5251" y="6075"/>
                  <a:pt x="5240" y="5670"/>
                  <a:pt x="5109" y="5301"/>
                </a:cubicBezTo>
                <a:cubicBezTo>
                  <a:pt x="4906" y="4884"/>
                  <a:pt x="4632" y="4515"/>
                  <a:pt x="4287" y="4193"/>
                </a:cubicBezTo>
                <a:cubicBezTo>
                  <a:pt x="4144" y="4051"/>
                  <a:pt x="3989" y="3896"/>
                  <a:pt x="3835" y="3753"/>
                </a:cubicBezTo>
                <a:cubicBezTo>
                  <a:pt x="3644" y="3574"/>
                  <a:pt x="3454" y="3408"/>
                  <a:pt x="3251" y="3265"/>
                </a:cubicBezTo>
                <a:cubicBezTo>
                  <a:pt x="2942" y="3039"/>
                  <a:pt x="2596" y="2848"/>
                  <a:pt x="2239" y="2717"/>
                </a:cubicBezTo>
                <a:cubicBezTo>
                  <a:pt x="2037" y="2634"/>
                  <a:pt x="1822" y="2574"/>
                  <a:pt x="1608" y="2527"/>
                </a:cubicBezTo>
                <a:cubicBezTo>
                  <a:pt x="1578" y="2515"/>
                  <a:pt x="1549" y="2509"/>
                  <a:pt x="1519" y="2509"/>
                </a:cubicBezTo>
                <a:cubicBezTo>
                  <a:pt x="1489" y="2509"/>
                  <a:pt x="1459" y="2515"/>
                  <a:pt x="1430" y="2527"/>
                </a:cubicBezTo>
                <a:cubicBezTo>
                  <a:pt x="1358" y="2562"/>
                  <a:pt x="1299" y="2634"/>
                  <a:pt x="1275" y="2729"/>
                </a:cubicBezTo>
                <a:cubicBezTo>
                  <a:pt x="1108" y="3217"/>
                  <a:pt x="1287" y="3765"/>
                  <a:pt x="1525" y="4229"/>
                </a:cubicBezTo>
                <a:cubicBezTo>
                  <a:pt x="2108" y="5277"/>
                  <a:pt x="2930" y="6158"/>
                  <a:pt x="3918" y="6813"/>
                </a:cubicBezTo>
                <a:cubicBezTo>
                  <a:pt x="4097" y="6944"/>
                  <a:pt x="4299" y="7027"/>
                  <a:pt x="4513" y="7063"/>
                </a:cubicBezTo>
                <a:cubicBezTo>
                  <a:pt x="4522" y="7063"/>
                  <a:pt x="4531" y="7063"/>
                  <a:pt x="4540" y="7063"/>
                </a:cubicBezTo>
                <a:cubicBezTo>
                  <a:pt x="4791" y="7063"/>
                  <a:pt x="5016" y="6900"/>
                  <a:pt x="5097" y="6670"/>
                </a:cubicBezTo>
                <a:cubicBezTo>
                  <a:pt x="5251" y="6777"/>
                  <a:pt x="5406" y="6884"/>
                  <a:pt x="5561" y="6991"/>
                </a:cubicBezTo>
                <a:cubicBezTo>
                  <a:pt x="5573" y="7003"/>
                  <a:pt x="5597" y="7015"/>
                  <a:pt x="5621" y="7015"/>
                </a:cubicBezTo>
                <a:cubicBezTo>
                  <a:pt x="5597" y="7718"/>
                  <a:pt x="5632" y="8408"/>
                  <a:pt x="5704" y="9099"/>
                </a:cubicBezTo>
                <a:cubicBezTo>
                  <a:pt x="5751" y="9575"/>
                  <a:pt x="5823" y="10051"/>
                  <a:pt x="5894" y="10528"/>
                </a:cubicBezTo>
                <a:cubicBezTo>
                  <a:pt x="5704" y="10480"/>
                  <a:pt x="5525" y="10432"/>
                  <a:pt x="5335" y="10361"/>
                </a:cubicBezTo>
                <a:cubicBezTo>
                  <a:pt x="5323" y="9908"/>
                  <a:pt x="5192" y="9480"/>
                  <a:pt x="4930" y="9111"/>
                </a:cubicBezTo>
                <a:cubicBezTo>
                  <a:pt x="4620" y="8706"/>
                  <a:pt x="4180" y="8420"/>
                  <a:pt x="3727" y="8158"/>
                </a:cubicBezTo>
                <a:cubicBezTo>
                  <a:pt x="3525" y="8039"/>
                  <a:pt x="3323" y="7920"/>
                  <a:pt x="3108" y="7801"/>
                </a:cubicBezTo>
                <a:cubicBezTo>
                  <a:pt x="2858" y="7670"/>
                  <a:pt x="2596" y="7551"/>
                  <a:pt x="2334" y="7444"/>
                </a:cubicBezTo>
                <a:cubicBezTo>
                  <a:pt x="1930" y="7289"/>
                  <a:pt x="1513" y="7194"/>
                  <a:pt x="1084" y="7146"/>
                </a:cubicBezTo>
                <a:cubicBezTo>
                  <a:pt x="901" y="7129"/>
                  <a:pt x="718" y="7118"/>
                  <a:pt x="535" y="7118"/>
                </a:cubicBezTo>
                <a:cubicBezTo>
                  <a:pt x="468" y="7118"/>
                  <a:pt x="401" y="7119"/>
                  <a:pt x="334" y="7122"/>
                </a:cubicBezTo>
                <a:cubicBezTo>
                  <a:pt x="275" y="7122"/>
                  <a:pt x="203" y="7134"/>
                  <a:pt x="144" y="7170"/>
                </a:cubicBezTo>
                <a:cubicBezTo>
                  <a:pt x="72" y="7229"/>
                  <a:pt x="25" y="7337"/>
                  <a:pt x="36" y="7432"/>
                </a:cubicBezTo>
                <a:cubicBezTo>
                  <a:pt x="1" y="8027"/>
                  <a:pt x="358" y="8563"/>
                  <a:pt x="751" y="8992"/>
                </a:cubicBezTo>
                <a:cubicBezTo>
                  <a:pt x="1680" y="9956"/>
                  <a:pt x="2823" y="10670"/>
                  <a:pt x="4085" y="11075"/>
                </a:cubicBezTo>
                <a:cubicBezTo>
                  <a:pt x="4262" y="11146"/>
                  <a:pt x="4439" y="11184"/>
                  <a:pt x="4621" y="11184"/>
                </a:cubicBezTo>
                <a:cubicBezTo>
                  <a:pt x="4684" y="11184"/>
                  <a:pt x="4747" y="11180"/>
                  <a:pt x="4811" y="11170"/>
                </a:cubicBezTo>
                <a:cubicBezTo>
                  <a:pt x="5097" y="11111"/>
                  <a:pt x="5299" y="10873"/>
                  <a:pt x="5323" y="10575"/>
                </a:cubicBezTo>
                <a:cubicBezTo>
                  <a:pt x="5525" y="10658"/>
                  <a:pt x="5716" y="10730"/>
                  <a:pt x="5918" y="10789"/>
                </a:cubicBezTo>
                <a:lnTo>
                  <a:pt x="5954" y="10789"/>
                </a:lnTo>
                <a:cubicBezTo>
                  <a:pt x="6180" y="12087"/>
                  <a:pt x="6478" y="13373"/>
                  <a:pt x="6811" y="14635"/>
                </a:cubicBezTo>
                <a:cubicBezTo>
                  <a:pt x="6823" y="14695"/>
                  <a:pt x="6847" y="14754"/>
                  <a:pt x="6859" y="14814"/>
                </a:cubicBezTo>
                <a:cubicBezTo>
                  <a:pt x="6692" y="14790"/>
                  <a:pt x="6525" y="14754"/>
                  <a:pt x="6359" y="14719"/>
                </a:cubicBezTo>
                <a:lnTo>
                  <a:pt x="6359" y="14707"/>
                </a:lnTo>
                <a:cubicBezTo>
                  <a:pt x="6299" y="14230"/>
                  <a:pt x="6109" y="13790"/>
                  <a:pt x="5811" y="13421"/>
                </a:cubicBezTo>
                <a:cubicBezTo>
                  <a:pt x="5442" y="13016"/>
                  <a:pt x="4942" y="12754"/>
                  <a:pt x="4442" y="12516"/>
                </a:cubicBezTo>
                <a:cubicBezTo>
                  <a:pt x="4216" y="12409"/>
                  <a:pt x="3989" y="12290"/>
                  <a:pt x="3751" y="12194"/>
                </a:cubicBezTo>
                <a:cubicBezTo>
                  <a:pt x="3465" y="12075"/>
                  <a:pt x="3180" y="11968"/>
                  <a:pt x="2894" y="11885"/>
                </a:cubicBezTo>
                <a:cubicBezTo>
                  <a:pt x="2453" y="11754"/>
                  <a:pt x="2001" y="11682"/>
                  <a:pt x="1537" y="11682"/>
                </a:cubicBezTo>
                <a:cubicBezTo>
                  <a:pt x="1471" y="11679"/>
                  <a:pt x="1406" y="11678"/>
                  <a:pt x="1340" y="11678"/>
                </a:cubicBezTo>
                <a:cubicBezTo>
                  <a:pt x="1144" y="11678"/>
                  <a:pt x="947" y="11691"/>
                  <a:pt x="751" y="11718"/>
                </a:cubicBezTo>
                <a:cubicBezTo>
                  <a:pt x="679" y="11718"/>
                  <a:pt x="608" y="11742"/>
                  <a:pt x="548" y="11790"/>
                </a:cubicBezTo>
                <a:cubicBezTo>
                  <a:pt x="477" y="11861"/>
                  <a:pt x="441" y="11968"/>
                  <a:pt x="453" y="12087"/>
                </a:cubicBezTo>
                <a:cubicBezTo>
                  <a:pt x="465" y="12706"/>
                  <a:pt x="906" y="13254"/>
                  <a:pt x="1358" y="13671"/>
                </a:cubicBezTo>
                <a:cubicBezTo>
                  <a:pt x="2406" y="14623"/>
                  <a:pt x="3727" y="15254"/>
                  <a:pt x="5097" y="15588"/>
                </a:cubicBezTo>
                <a:cubicBezTo>
                  <a:pt x="5250" y="15639"/>
                  <a:pt x="5413" y="15663"/>
                  <a:pt x="5574" y="15663"/>
                </a:cubicBezTo>
                <a:cubicBezTo>
                  <a:pt x="5674" y="15663"/>
                  <a:pt x="5774" y="15654"/>
                  <a:pt x="5871" y="15635"/>
                </a:cubicBezTo>
                <a:cubicBezTo>
                  <a:pt x="6168" y="15540"/>
                  <a:pt x="6371" y="15254"/>
                  <a:pt x="6371" y="14945"/>
                </a:cubicBezTo>
                <a:cubicBezTo>
                  <a:pt x="6561" y="15004"/>
                  <a:pt x="6752" y="15064"/>
                  <a:pt x="6954" y="15111"/>
                </a:cubicBezTo>
                <a:cubicBezTo>
                  <a:pt x="7275" y="16302"/>
                  <a:pt x="7704" y="17481"/>
                  <a:pt x="8228" y="18612"/>
                </a:cubicBezTo>
                <a:cubicBezTo>
                  <a:pt x="8073" y="18612"/>
                  <a:pt x="7930" y="18600"/>
                  <a:pt x="7776" y="18588"/>
                </a:cubicBezTo>
                <a:cubicBezTo>
                  <a:pt x="7656" y="18159"/>
                  <a:pt x="7418" y="17767"/>
                  <a:pt x="7085" y="17481"/>
                </a:cubicBezTo>
                <a:cubicBezTo>
                  <a:pt x="6680" y="17159"/>
                  <a:pt x="6180" y="16993"/>
                  <a:pt x="5680" y="16850"/>
                </a:cubicBezTo>
                <a:cubicBezTo>
                  <a:pt x="5454" y="16778"/>
                  <a:pt x="5228" y="16707"/>
                  <a:pt x="4989" y="16647"/>
                </a:cubicBezTo>
                <a:cubicBezTo>
                  <a:pt x="4716" y="16576"/>
                  <a:pt x="4442" y="16528"/>
                  <a:pt x="4156" y="16493"/>
                </a:cubicBezTo>
                <a:cubicBezTo>
                  <a:pt x="3954" y="16470"/>
                  <a:pt x="3751" y="16458"/>
                  <a:pt x="3549" y="16458"/>
                </a:cubicBezTo>
                <a:cubicBezTo>
                  <a:pt x="3323" y="16458"/>
                  <a:pt x="3096" y="16473"/>
                  <a:pt x="2870" y="16504"/>
                </a:cubicBezTo>
                <a:cubicBezTo>
                  <a:pt x="2632" y="16540"/>
                  <a:pt x="2382" y="16600"/>
                  <a:pt x="2156" y="16671"/>
                </a:cubicBezTo>
                <a:cubicBezTo>
                  <a:pt x="2084" y="16683"/>
                  <a:pt x="2025" y="16707"/>
                  <a:pt x="1977" y="16754"/>
                </a:cubicBezTo>
                <a:cubicBezTo>
                  <a:pt x="1918" y="16838"/>
                  <a:pt x="1906" y="16945"/>
                  <a:pt x="1941" y="17052"/>
                </a:cubicBezTo>
                <a:cubicBezTo>
                  <a:pt x="2037" y="17624"/>
                  <a:pt x="2525" y="18064"/>
                  <a:pt x="3013" y="18386"/>
                </a:cubicBezTo>
                <a:cubicBezTo>
                  <a:pt x="4144" y="19088"/>
                  <a:pt x="5430" y="19505"/>
                  <a:pt x="6752" y="19600"/>
                </a:cubicBezTo>
                <a:cubicBezTo>
                  <a:pt x="6817" y="19609"/>
                  <a:pt x="6882" y="19614"/>
                  <a:pt x="6947" y="19614"/>
                </a:cubicBezTo>
                <a:cubicBezTo>
                  <a:pt x="7131" y="19614"/>
                  <a:pt x="7311" y="19578"/>
                  <a:pt x="7478" y="19517"/>
                </a:cubicBezTo>
                <a:cubicBezTo>
                  <a:pt x="7740" y="19386"/>
                  <a:pt x="7883" y="19088"/>
                  <a:pt x="7823" y="18802"/>
                </a:cubicBezTo>
                <a:lnTo>
                  <a:pt x="7823" y="18802"/>
                </a:lnTo>
                <a:cubicBezTo>
                  <a:pt x="8002" y="18826"/>
                  <a:pt x="8180" y="18850"/>
                  <a:pt x="8371" y="18862"/>
                </a:cubicBezTo>
                <a:cubicBezTo>
                  <a:pt x="8478" y="19112"/>
                  <a:pt x="8609" y="19350"/>
                  <a:pt x="8740" y="19588"/>
                </a:cubicBezTo>
                <a:cubicBezTo>
                  <a:pt x="9180" y="20398"/>
                  <a:pt x="9716" y="21148"/>
                  <a:pt x="10335" y="21827"/>
                </a:cubicBezTo>
                <a:cubicBezTo>
                  <a:pt x="10145" y="21862"/>
                  <a:pt x="9966" y="21886"/>
                  <a:pt x="9776" y="21898"/>
                </a:cubicBezTo>
                <a:cubicBezTo>
                  <a:pt x="9621" y="21565"/>
                  <a:pt x="9371" y="21267"/>
                  <a:pt x="9061" y="21065"/>
                </a:cubicBezTo>
                <a:cubicBezTo>
                  <a:pt x="8669" y="20874"/>
                  <a:pt x="8252" y="20755"/>
                  <a:pt x="7811" y="20719"/>
                </a:cubicBezTo>
                <a:cubicBezTo>
                  <a:pt x="7621" y="20695"/>
                  <a:pt x="7418" y="20660"/>
                  <a:pt x="7216" y="20648"/>
                </a:cubicBezTo>
                <a:cubicBezTo>
                  <a:pt x="7042" y="20630"/>
                  <a:pt x="6867" y="20619"/>
                  <a:pt x="6693" y="20619"/>
                </a:cubicBezTo>
                <a:cubicBezTo>
                  <a:pt x="6629" y="20619"/>
                  <a:pt x="6565" y="20621"/>
                  <a:pt x="6502" y="20624"/>
                </a:cubicBezTo>
                <a:cubicBezTo>
                  <a:pt x="6132" y="20636"/>
                  <a:pt x="5775" y="20695"/>
                  <a:pt x="5418" y="20803"/>
                </a:cubicBezTo>
                <a:cubicBezTo>
                  <a:pt x="5228" y="20850"/>
                  <a:pt x="5025" y="20934"/>
                  <a:pt x="4847" y="21017"/>
                </a:cubicBezTo>
                <a:cubicBezTo>
                  <a:pt x="4787" y="21041"/>
                  <a:pt x="4751" y="21065"/>
                  <a:pt x="4716" y="21112"/>
                </a:cubicBezTo>
                <a:cubicBezTo>
                  <a:pt x="4680" y="21195"/>
                  <a:pt x="4680" y="21279"/>
                  <a:pt x="4716" y="21362"/>
                </a:cubicBezTo>
                <a:cubicBezTo>
                  <a:pt x="4870" y="21827"/>
                  <a:pt x="5323" y="22136"/>
                  <a:pt x="5775" y="22338"/>
                </a:cubicBezTo>
                <a:cubicBezTo>
                  <a:pt x="6621" y="22712"/>
                  <a:pt x="7540" y="22899"/>
                  <a:pt x="8465" y="22899"/>
                </a:cubicBezTo>
                <a:cubicBezTo>
                  <a:pt x="8660" y="22899"/>
                  <a:pt x="8855" y="22891"/>
                  <a:pt x="9050" y="22874"/>
                </a:cubicBezTo>
                <a:cubicBezTo>
                  <a:pt x="9252" y="22874"/>
                  <a:pt x="9454" y="22827"/>
                  <a:pt x="9633" y="22719"/>
                </a:cubicBezTo>
                <a:cubicBezTo>
                  <a:pt x="9835" y="22577"/>
                  <a:pt x="9919" y="22315"/>
                  <a:pt x="9835" y="22088"/>
                </a:cubicBezTo>
                <a:cubicBezTo>
                  <a:pt x="10014" y="22077"/>
                  <a:pt x="10193" y="22077"/>
                  <a:pt x="10371" y="22065"/>
                </a:cubicBezTo>
                <a:cubicBezTo>
                  <a:pt x="10443" y="22053"/>
                  <a:pt x="10478" y="22029"/>
                  <a:pt x="10478" y="21981"/>
                </a:cubicBezTo>
                <a:cubicBezTo>
                  <a:pt x="12193" y="23839"/>
                  <a:pt x="14419" y="25220"/>
                  <a:pt x="16610" y="26506"/>
                </a:cubicBezTo>
                <a:cubicBezTo>
                  <a:pt x="16550" y="26339"/>
                  <a:pt x="16729" y="26029"/>
                  <a:pt x="16824" y="25875"/>
                </a:cubicBezTo>
                <a:cubicBezTo>
                  <a:pt x="15276" y="25017"/>
                  <a:pt x="13717" y="24160"/>
                  <a:pt x="12312" y="23089"/>
                </a:cubicBezTo>
                <a:cubicBezTo>
                  <a:pt x="11836" y="22719"/>
                  <a:pt x="11395" y="22327"/>
                  <a:pt x="10978" y="21898"/>
                </a:cubicBezTo>
                <a:lnTo>
                  <a:pt x="11157" y="21815"/>
                </a:lnTo>
                <a:cubicBezTo>
                  <a:pt x="11193" y="22053"/>
                  <a:pt x="11383" y="22255"/>
                  <a:pt x="11621" y="22291"/>
                </a:cubicBezTo>
                <a:cubicBezTo>
                  <a:pt x="11657" y="22295"/>
                  <a:pt x="11692" y="22297"/>
                  <a:pt x="11728" y="22297"/>
                </a:cubicBezTo>
                <a:cubicBezTo>
                  <a:pt x="11897" y="22297"/>
                  <a:pt x="12069" y="22253"/>
                  <a:pt x="12217" y="22184"/>
                </a:cubicBezTo>
                <a:cubicBezTo>
                  <a:pt x="13264" y="21779"/>
                  <a:pt x="14181" y="21124"/>
                  <a:pt x="14907" y="20279"/>
                </a:cubicBezTo>
                <a:cubicBezTo>
                  <a:pt x="15229" y="19898"/>
                  <a:pt x="15491" y="19421"/>
                  <a:pt x="15431" y="18933"/>
                </a:cubicBezTo>
                <a:cubicBezTo>
                  <a:pt x="15431" y="18850"/>
                  <a:pt x="15384" y="18767"/>
                  <a:pt x="15324" y="18719"/>
                </a:cubicBezTo>
                <a:cubicBezTo>
                  <a:pt x="15265" y="18695"/>
                  <a:pt x="15217" y="18683"/>
                  <a:pt x="15157" y="18683"/>
                </a:cubicBezTo>
                <a:cubicBezTo>
                  <a:pt x="14955" y="18695"/>
                  <a:pt x="14741" y="18707"/>
                  <a:pt x="14538" y="18743"/>
                </a:cubicBezTo>
                <a:cubicBezTo>
                  <a:pt x="14181" y="18802"/>
                  <a:pt x="13836" y="18898"/>
                  <a:pt x="13502" y="19052"/>
                </a:cubicBezTo>
                <a:cubicBezTo>
                  <a:pt x="13288" y="19148"/>
                  <a:pt x="13074" y="19255"/>
                  <a:pt x="12871" y="19386"/>
                </a:cubicBezTo>
                <a:cubicBezTo>
                  <a:pt x="12705" y="19481"/>
                  <a:pt x="12538" y="19600"/>
                  <a:pt x="12371" y="19707"/>
                </a:cubicBezTo>
                <a:cubicBezTo>
                  <a:pt x="11990" y="19933"/>
                  <a:pt x="11669" y="20219"/>
                  <a:pt x="11407" y="20564"/>
                </a:cubicBezTo>
                <a:cubicBezTo>
                  <a:pt x="11216" y="20886"/>
                  <a:pt x="11121" y="21255"/>
                  <a:pt x="11133" y="21624"/>
                </a:cubicBezTo>
                <a:cubicBezTo>
                  <a:pt x="11038" y="21660"/>
                  <a:pt x="10931" y="21696"/>
                  <a:pt x="10824" y="21731"/>
                </a:cubicBezTo>
                <a:cubicBezTo>
                  <a:pt x="10323" y="21195"/>
                  <a:pt x="9883" y="20600"/>
                  <a:pt x="9502" y="19981"/>
                </a:cubicBezTo>
                <a:cubicBezTo>
                  <a:pt x="9252" y="19576"/>
                  <a:pt x="9026" y="19160"/>
                  <a:pt x="8811" y="18743"/>
                </a:cubicBezTo>
                <a:cubicBezTo>
                  <a:pt x="8954" y="18683"/>
                  <a:pt x="9085" y="18624"/>
                  <a:pt x="9240" y="18564"/>
                </a:cubicBezTo>
                <a:cubicBezTo>
                  <a:pt x="9276" y="18862"/>
                  <a:pt x="9490" y="19088"/>
                  <a:pt x="9776" y="19148"/>
                </a:cubicBezTo>
                <a:cubicBezTo>
                  <a:pt x="9822" y="19152"/>
                  <a:pt x="9870" y="19155"/>
                  <a:pt x="9917" y="19155"/>
                </a:cubicBezTo>
                <a:cubicBezTo>
                  <a:pt x="10111" y="19155"/>
                  <a:pt x="10308" y="19115"/>
                  <a:pt x="10490" y="19029"/>
                </a:cubicBezTo>
                <a:cubicBezTo>
                  <a:pt x="11728" y="18564"/>
                  <a:pt x="12883" y="17838"/>
                  <a:pt x="13741" y="16838"/>
                </a:cubicBezTo>
                <a:cubicBezTo>
                  <a:pt x="14122" y="16397"/>
                  <a:pt x="14455" y="15850"/>
                  <a:pt x="14395" y="15266"/>
                </a:cubicBezTo>
                <a:cubicBezTo>
                  <a:pt x="14395" y="15159"/>
                  <a:pt x="14348" y="15052"/>
                  <a:pt x="14264" y="14992"/>
                </a:cubicBezTo>
                <a:lnTo>
                  <a:pt x="14253" y="14992"/>
                </a:lnTo>
                <a:cubicBezTo>
                  <a:pt x="14208" y="14966"/>
                  <a:pt x="14163" y="14952"/>
                  <a:pt x="14114" y="14952"/>
                </a:cubicBezTo>
                <a:cubicBezTo>
                  <a:pt x="14097" y="14952"/>
                  <a:pt x="14080" y="14954"/>
                  <a:pt x="14062" y="14957"/>
                </a:cubicBezTo>
                <a:cubicBezTo>
                  <a:pt x="14016" y="14954"/>
                  <a:pt x="13971" y="14953"/>
                  <a:pt x="13925" y="14953"/>
                </a:cubicBezTo>
                <a:cubicBezTo>
                  <a:pt x="13724" y="14953"/>
                  <a:pt x="13528" y="14973"/>
                  <a:pt x="13324" y="14992"/>
                </a:cubicBezTo>
                <a:cubicBezTo>
                  <a:pt x="12907" y="15052"/>
                  <a:pt x="12490" y="15171"/>
                  <a:pt x="12086" y="15338"/>
                </a:cubicBezTo>
                <a:cubicBezTo>
                  <a:pt x="11824" y="15445"/>
                  <a:pt x="11574" y="15576"/>
                  <a:pt x="11324" y="15719"/>
                </a:cubicBezTo>
                <a:cubicBezTo>
                  <a:pt x="11121" y="15838"/>
                  <a:pt x="10919" y="15957"/>
                  <a:pt x="10716" y="16088"/>
                </a:cubicBezTo>
                <a:cubicBezTo>
                  <a:pt x="10288" y="16373"/>
                  <a:pt x="9859" y="16659"/>
                  <a:pt x="9561" y="17076"/>
                </a:cubicBezTo>
                <a:cubicBezTo>
                  <a:pt x="9323" y="17457"/>
                  <a:pt x="9204" y="17897"/>
                  <a:pt x="9204" y="18338"/>
                </a:cubicBezTo>
                <a:cubicBezTo>
                  <a:pt x="9038" y="18409"/>
                  <a:pt x="8859" y="18457"/>
                  <a:pt x="8680" y="18505"/>
                </a:cubicBezTo>
                <a:cubicBezTo>
                  <a:pt x="8311" y="17731"/>
                  <a:pt x="7978" y="16921"/>
                  <a:pt x="7692" y="16100"/>
                </a:cubicBezTo>
                <a:cubicBezTo>
                  <a:pt x="7573" y="15742"/>
                  <a:pt x="7466" y="15385"/>
                  <a:pt x="7359" y="15028"/>
                </a:cubicBezTo>
                <a:cubicBezTo>
                  <a:pt x="7537" y="14957"/>
                  <a:pt x="7704" y="14885"/>
                  <a:pt x="7871" y="14814"/>
                </a:cubicBezTo>
                <a:cubicBezTo>
                  <a:pt x="7907" y="15123"/>
                  <a:pt x="8145" y="15361"/>
                  <a:pt x="8454" y="15421"/>
                </a:cubicBezTo>
                <a:cubicBezTo>
                  <a:pt x="8498" y="15425"/>
                  <a:pt x="8543" y="15427"/>
                  <a:pt x="8587" y="15427"/>
                </a:cubicBezTo>
                <a:cubicBezTo>
                  <a:pt x="8804" y="15427"/>
                  <a:pt x="9018" y="15379"/>
                  <a:pt x="9216" y="15290"/>
                </a:cubicBezTo>
                <a:cubicBezTo>
                  <a:pt x="10526" y="14766"/>
                  <a:pt x="11752" y="13992"/>
                  <a:pt x="12657" y="12909"/>
                </a:cubicBezTo>
                <a:cubicBezTo>
                  <a:pt x="13050" y="12433"/>
                  <a:pt x="13407" y="11837"/>
                  <a:pt x="13324" y="11218"/>
                </a:cubicBezTo>
                <a:cubicBezTo>
                  <a:pt x="13324" y="11099"/>
                  <a:pt x="13276" y="11004"/>
                  <a:pt x="13193" y="10932"/>
                </a:cubicBezTo>
                <a:cubicBezTo>
                  <a:pt x="13133" y="10897"/>
                  <a:pt x="13062" y="10885"/>
                  <a:pt x="12990" y="10885"/>
                </a:cubicBezTo>
                <a:cubicBezTo>
                  <a:pt x="12729" y="10897"/>
                  <a:pt x="12467" y="10909"/>
                  <a:pt x="12205" y="10956"/>
                </a:cubicBezTo>
                <a:cubicBezTo>
                  <a:pt x="11752" y="11016"/>
                  <a:pt x="11312" y="11147"/>
                  <a:pt x="10883" y="11325"/>
                </a:cubicBezTo>
                <a:cubicBezTo>
                  <a:pt x="10609" y="11444"/>
                  <a:pt x="10335" y="11587"/>
                  <a:pt x="10085" y="11742"/>
                </a:cubicBezTo>
                <a:cubicBezTo>
                  <a:pt x="9859" y="11873"/>
                  <a:pt x="9645" y="12004"/>
                  <a:pt x="9431" y="12159"/>
                </a:cubicBezTo>
                <a:cubicBezTo>
                  <a:pt x="8978" y="12456"/>
                  <a:pt x="8526" y="12778"/>
                  <a:pt x="8204" y="13230"/>
                </a:cubicBezTo>
                <a:cubicBezTo>
                  <a:pt x="7966" y="13623"/>
                  <a:pt x="7835" y="14099"/>
                  <a:pt x="7847" y="14564"/>
                </a:cubicBezTo>
                <a:lnTo>
                  <a:pt x="7847" y="14576"/>
                </a:lnTo>
                <a:cubicBezTo>
                  <a:pt x="7668" y="14647"/>
                  <a:pt x="7478" y="14707"/>
                  <a:pt x="7287" y="14766"/>
                </a:cubicBezTo>
                <a:cubicBezTo>
                  <a:pt x="7025" y="13837"/>
                  <a:pt x="6799" y="12909"/>
                  <a:pt x="6597" y="11968"/>
                </a:cubicBezTo>
                <a:cubicBezTo>
                  <a:pt x="6513" y="11551"/>
                  <a:pt x="6418" y="11135"/>
                  <a:pt x="6323" y="10718"/>
                </a:cubicBezTo>
                <a:cubicBezTo>
                  <a:pt x="6490" y="10658"/>
                  <a:pt x="6656" y="10599"/>
                  <a:pt x="6811" y="10528"/>
                </a:cubicBezTo>
                <a:cubicBezTo>
                  <a:pt x="6835" y="10825"/>
                  <a:pt x="7049" y="11063"/>
                  <a:pt x="7335" y="11123"/>
                </a:cubicBezTo>
                <a:cubicBezTo>
                  <a:pt x="7399" y="11132"/>
                  <a:pt x="7463" y="11136"/>
                  <a:pt x="7526" y="11136"/>
                </a:cubicBezTo>
                <a:cubicBezTo>
                  <a:pt x="7711" y="11136"/>
                  <a:pt x="7893" y="11099"/>
                  <a:pt x="8061" y="11028"/>
                </a:cubicBezTo>
                <a:cubicBezTo>
                  <a:pt x="9300" y="10587"/>
                  <a:pt x="10478" y="9896"/>
                  <a:pt x="11359" y="8908"/>
                </a:cubicBezTo>
                <a:cubicBezTo>
                  <a:pt x="11752" y="8480"/>
                  <a:pt x="12098" y="7944"/>
                  <a:pt x="12050" y="7349"/>
                </a:cubicBezTo>
                <a:cubicBezTo>
                  <a:pt x="12050" y="7253"/>
                  <a:pt x="12002" y="7146"/>
                  <a:pt x="11931" y="7087"/>
                </a:cubicBezTo>
                <a:lnTo>
                  <a:pt x="11919" y="7087"/>
                </a:lnTo>
                <a:cubicBezTo>
                  <a:pt x="11859" y="7051"/>
                  <a:pt x="11800" y="7039"/>
                  <a:pt x="11728" y="7039"/>
                </a:cubicBezTo>
                <a:cubicBezTo>
                  <a:pt x="11669" y="7036"/>
                  <a:pt x="11609" y="7035"/>
                  <a:pt x="11548" y="7035"/>
                </a:cubicBezTo>
                <a:cubicBezTo>
                  <a:pt x="11365" y="7035"/>
                  <a:pt x="11178" y="7048"/>
                  <a:pt x="10990" y="7075"/>
                </a:cubicBezTo>
                <a:cubicBezTo>
                  <a:pt x="10574" y="7122"/>
                  <a:pt x="10145" y="7218"/>
                  <a:pt x="9752" y="7372"/>
                </a:cubicBezTo>
                <a:cubicBezTo>
                  <a:pt x="9490" y="7480"/>
                  <a:pt x="9228" y="7599"/>
                  <a:pt x="8978" y="7741"/>
                </a:cubicBezTo>
                <a:cubicBezTo>
                  <a:pt x="8776" y="7849"/>
                  <a:pt x="8561" y="7980"/>
                  <a:pt x="8359" y="8099"/>
                </a:cubicBezTo>
                <a:cubicBezTo>
                  <a:pt x="7918" y="8361"/>
                  <a:pt x="7478" y="8646"/>
                  <a:pt x="7168" y="9063"/>
                </a:cubicBezTo>
                <a:cubicBezTo>
                  <a:pt x="6930" y="9432"/>
                  <a:pt x="6799" y="9861"/>
                  <a:pt x="6787" y="10301"/>
                </a:cubicBezTo>
                <a:lnTo>
                  <a:pt x="6787" y="10313"/>
                </a:lnTo>
                <a:cubicBezTo>
                  <a:pt x="6621" y="10373"/>
                  <a:pt x="6442" y="10420"/>
                  <a:pt x="6263" y="10468"/>
                </a:cubicBezTo>
                <a:cubicBezTo>
                  <a:pt x="6013" y="9325"/>
                  <a:pt x="5811" y="8170"/>
                  <a:pt x="5835" y="6979"/>
                </a:cubicBezTo>
                <a:lnTo>
                  <a:pt x="5871" y="6979"/>
                </a:lnTo>
                <a:cubicBezTo>
                  <a:pt x="6049" y="6920"/>
                  <a:pt x="6216" y="6848"/>
                  <a:pt x="6394" y="6777"/>
                </a:cubicBezTo>
                <a:cubicBezTo>
                  <a:pt x="6418" y="7027"/>
                  <a:pt x="6621" y="7241"/>
                  <a:pt x="6871" y="7289"/>
                </a:cubicBezTo>
                <a:cubicBezTo>
                  <a:pt x="6914" y="7294"/>
                  <a:pt x="6957" y="7296"/>
                  <a:pt x="7000" y="7296"/>
                </a:cubicBezTo>
                <a:cubicBezTo>
                  <a:pt x="7175" y="7296"/>
                  <a:pt x="7352" y="7258"/>
                  <a:pt x="7514" y="7182"/>
                </a:cubicBezTo>
                <a:cubicBezTo>
                  <a:pt x="8621" y="6789"/>
                  <a:pt x="9621" y="6110"/>
                  <a:pt x="10407" y="5229"/>
                </a:cubicBezTo>
                <a:cubicBezTo>
                  <a:pt x="10752" y="4836"/>
                  <a:pt x="11050" y="4348"/>
                  <a:pt x="10990" y="3824"/>
                </a:cubicBezTo>
                <a:cubicBezTo>
                  <a:pt x="10990" y="3729"/>
                  <a:pt x="10943" y="3646"/>
                  <a:pt x="10883" y="3586"/>
                </a:cubicBezTo>
                <a:cubicBezTo>
                  <a:pt x="10824" y="3562"/>
                  <a:pt x="10764" y="3550"/>
                  <a:pt x="10704" y="3550"/>
                </a:cubicBezTo>
                <a:cubicBezTo>
                  <a:pt x="10490" y="3550"/>
                  <a:pt x="10264" y="3562"/>
                  <a:pt x="10050" y="3598"/>
                </a:cubicBezTo>
                <a:cubicBezTo>
                  <a:pt x="9669" y="3646"/>
                  <a:pt x="9300" y="3741"/>
                  <a:pt x="8942" y="3896"/>
                </a:cubicBezTo>
                <a:cubicBezTo>
                  <a:pt x="8716" y="3991"/>
                  <a:pt x="8490" y="4098"/>
                  <a:pt x="8264" y="4229"/>
                </a:cubicBezTo>
                <a:cubicBezTo>
                  <a:pt x="8085" y="4336"/>
                  <a:pt x="7907" y="4455"/>
                  <a:pt x="7728" y="4563"/>
                </a:cubicBezTo>
                <a:cubicBezTo>
                  <a:pt x="7323" y="4789"/>
                  <a:pt x="6966" y="5098"/>
                  <a:pt x="6680" y="5455"/>
                </a:cubicBezTo>
                <a:cubicBezTo>
                  <a:pt x="6478" y="5789"/>
                  <a:pt x="6359" y="6170"/>
                  <a:pt x="6371" y="6575"/>
                </a:cubicBezTo>
                <a:cubicBezTo>
                  <a:pt x="6204" y="6634"/>
                  <a:pt x="6025" y="6682"/>
                  <a:pt x="5859" y="6729"/>
                </a:cubicBezTo>
                <a:cubicBezTo>
                  <a:pt x="5894" y="6194"/>
                  <a:pt x="5954" y="5670"/>
                  <a:pt x="6061" y="5146"/>
                </a:cubicBezTo>
                <a:cubicBezTo>
                  <a:pt x="6061" y="5110"/>
                  <a:pt x="6073" y="5074"/>
                  <a:pt x="6085" y="5039"/>
                </a:cubicBezTo>
                <a:cubicBezTo>
                  <a:pt x="6097" y="4955"/>
                  <a:pt x="6109" y="4884"/>
                  <a:pt x="6121" y="4801"/>
                </a:cubicBezTo>
                <a:cubicBezTo>
                  <a:pt x="6144" y="4705"/>
                  <a:pt x="6180" y="4598"/>
                  <a:pt x="6204" y="4503"/>
                </a:cubicBezTo>
                <a:lnTo>
                  <a:pt x="6216" y="4503"/>
                </a:lnTo>
                <a:cubicBezTo>
                  <a:pt x="6585" y="4491"/>
                  <a:pt x="6942" y="4360"/>
                  <a:pt x="7252" y="4146"/>
                </a:cubicBezTo>
                <a:cubicBezTo>
                  <a:pt x="7549" y="3848"/>
                  <a:pt x="7811" y="3503"/>
                  <a:pt x="7990" y="3110"/>
                </a:cubicBezTo>
                <a:cubicBezTo>
                  <a:pt x="8085" y="2943"/>
                  <a:pt x="8180" y="2765"/>
                  <a:pt x="8264" y="2586"/>
                </a:cubicBezTo>
                <a:cubicBezTo>
                  <a:pt x="8371" y="2372"/>
                  <a:pt x="8466" y="2146"/>
                  <a:pt x="8549" y="1919"/>
                </a:cubicBezTo>
                <a:cubicBezTo>
                  <a:pt x="8669" y="1586"/>
                  <a:pt x="8740" y="1229"/>
                  <a:pt x="8764" y="872"/>
                </a:cubicBezTo>
                <a:cubicBezTo>
                  <a:pt x="8776" y="657"/>
                  <a:pt x="8776" y="455"/>
                  <a:pt x="8764" y="252"/>
                </a:cubicBezTo>
                <a:cubicBezTo>
                  <a:pt x="8764" y="193"/>
                  <a:pt x="8752" y="133"/>
                  <a:pt x="8716" y="86"/>
                </a:cubicBezTo>
                <a:cubicBezTo>
                  <a:pt x="8664" y="34"/>
                  <a:pt x="8594" y="0"/>
                  <a:pt x="8522" y="0"/>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34"/>
          <p:cNvGrpSpPr/>
          <p:nvPr/>
        </p:nvGrpSpPr>
        <p:grpSpPr>
          <a:xfrm>
            <a:off x="618368" y="1818962"/>
            <a:ext cx="2148267" cy="2684330"/>
            <a:chOff x="269549" y="1481548"/>
            <a:chExt cx="2415140" cy="3116241"/>
          </a:xfrm>
        </p:grpSpPr>
        <p:grpSp>
          <p:nvGrpSpPr>
            <p:cNvPr id="975" name="Google Shape;975;p34"/>
            <p:cNvGrpSpPr/>
            <p:nvPr/>
          </p:nvGrpSpPr>
          <p:grpSpPr>
            <a:xfrm>
              <a:off x="269549" y="1481548"/>
              <a:ext cx="2415140" cy="3116241"/>
              <a:chOff x="-5256138" y="800148"/>
              <a:chExt cx="2415140" cy="3116241"/>
            </a:xfrm>
          </p:grpSpPr>
          <p:sp>
            <p:nvSpPr>
              <p:cNvPr id="976" name="Google Shape;976;p34"/>
              <p:cNvSpPr/>
              <p:nvPr/>
            </p:nvSpPr>
            <p:spPr>
              <a:xfrm>
                <a:off x="-5256138" y="1197841"/>
                <a:ext cx="1946086" cy="1667649"/>
              </a:xfrm>
              <a:custGeom>
                <a:rect b="b" l="l" r="r" t="t"/>
                <a:pathLst>
                  <a:path extrusionOk="0" h="25814" w="30124">
                    <a:moveTo>
                      <a:pt x="29361" y="0"/>
                    </a:moveTo>
                    <a:cubicBezTo>
                      <a:pt x="29218" y="12"/>
                      <a:pt x="29076" y="48"/>
                      <a:pt x="28945" y="107"/>
                    </a:cubicBezTo>
                    <a:cubicBezTo>
                      <a:pt x="27861" y="512"/>
                      <a:pt x="26778" y="941"/>
                      <a:pt x="25706" y="1357"/>
                    </a:cubicBezTo>
                    <a:cubicBezTo>
                      <a:pt x="24087" y="1988"/>
                      <a:pt x="22468" y="2631"/>
                      <a:pt x="20836" y="3239"/>
                    </a:cubicBezTo>
                    <a:cubicBezTo>
                      <a:pt x="19455" y="3739"/>
                      <a:pt x="18039" y="4120"/>
                      <a:pt x="16669" y="4632"/>
                    </a:cubicBezTo>
                    <a:cubicBezTo>
                      <a:pt x="15872" y="4929"/>
                      <a:pt x="15014" y="5155"/>
                      <a:pt x="14264" y="5572"/>
                    </a:cubicBezTo>
                    <a:cubicBezTo>
                      <a:pt x="13978" y="5727"/>
                      <a:pt x="13705" y="5917"/>
                      <a:pt x="13467" y="6144"/>
                    </a:cubicBezTo>
                    <a:cubicBezTo>
                      <a:pt x="12705" y="6882"/>
                      <a:pt x="12300" y="7918"/>
                      <a:pt x="12038" y="8954"/>
                    </a:cubicBezTo>
                    <a:cubicBezTo>
                      <a:pt x="11943" y="9323"/>
                      <a:pt x="11919" y="9727"/>
                      <a:pt x="11728" y="10061"/>
                    </a:cubicBezTo>
                    <a:cubicBezTo>
                      <a:pt x="11728" y="10061"/>
                      <a:pt x="11002" y="9942"/>
                      <a:pt x="10942" y="9942"/>
                    </a:cubicBezTo>
                    <a:cubicBezTo>
                      <a:pt x="10910" y="9935"/>
                      <a:pt x="10877" y="9931"/>
                      <a:pt x="10844" y="9931"/>
                    </a:cubicBezTo>
                    <a:cubicBezTo>
                      <a:pt x="10708" y="9931"/>
                      <a:pt x="10572" y="9989"/>
                      <a:pt x="10466" y="10085"/>
                    </a:cubicBezTo>
                    <a:cubicBezTo>
                      <a:pt x="10407" y="10168"/>
                      <a:pt x="10359" y="10263"/>
                      <a:pt x="10335" y="10370"/>
                    </a:cubicBezTo>
                    <a:cubicBezTo>
                      <a:pt x="10311" y="10442"/>
                      <a:pt x="10288" y="10525"/>
                      <a:pt x="10264" y="10609"/>
                    </a:cubicBezTo>
                    <a:cubicBezTo>
                      <a:pt x="10204" y="10811"/>
                      <a:pt x="10145" y="11013"/>
                      <a:pt x="10085" y="11204"/>
                    </a:cubicBezTo>
                    <a:cubicBezTo>
                      <a:pt x="10052" y="11327"/>
                      <a:pt x="9913" y="11371"/>
                      <a:pt x="9770" y="11371"/>
                    </a:cubicBezTo>
                    <a:cubicBezTo>
                      <a:pt x="9706" y="11371"/>
                      <a:pt x="9641" y="11362"/>
                      <a:pt x="9585" y="11347"/>
                    </a:cubicBezTo>
                    <a:cubicBezTo>
                      <a:pt x="9156" y="11240"/>
                      <a:pt x="8835" y="10835"/>
                      <a:pt x="8514" y="10573"/>
                    </a:cubicBezTo>
                    <a:cubicBezTo>
                      <a:pt x="8406" y="10478"/>
                      <a:pt x="8287" y="10430"/>
                      <a:pt x="8144" y="10418"/>
                    </a:cubicBezTo>
                    <a:lnTo>
                      <a:pt x="8085" y="10418"/>
                    </a:lnTo>
                    <a:cubicBezTo>
                      <a:pt x="7906" y="10466"/>
                      <a:pt x="7752" y="10561"/>
                      <a:pt x="7644" y="10704"/>
                    </a:cubicBezTo>
                    <a:cubicBezTo>
                      <a:pt x="7418" y="10906"/>
                      <a:pt x="7216" y="11120"/>
                      <a:pt x="7013" y="11347"/>
                    </a:cubicBezTo>
                    <a:cubicBezTo>
                      <a:pt x="6930" y="11490"/>
                      <a:pt x="6799" y="11609"/>
                      <a:pt x="6644" y="11692"/>
                    </a:cubicBezTo>
                    <a:cubicBezTo>
                      <a:pt x="6073" y="11954"/>
                      <a:pt x="5466" y="12144"/>
                      <a:pt x="4846" y="12263"/>
                    </a:cubicBezTo>
                    <a:cubicBezTo>
                      <a:pt x="3998" y="12461"/>
                      <a:pt x="3133" y="12562"/>
                      <a:pt x="2270" y="12562"/>
                    </a:cubicBezTo>
                    <a:cubicBezTo>
                      <a:pt x="1885" y="12562"/>
                      <a:pt x="1501" y="12542"/>
                      <a:pt x="1120" y="12502"/>
                    </a:cubicBezTo>
                    <a:cubicBezTo>
                      <a:pt x="1100" y="12500"/>
                      <a:pt x="1082" y="12499"/>
                      <a:pt x="1063" y="12499"/>
                    </a:cubicBezTo>
                    <a:cubicBezTo>
                      <a:pt x="618" y="12499"/>
                      <a:pt x="450" y="13040"/>
                      <a:pt x="370" y="13395"/>
                    </a:cubicBezTo>
                    <a:cubicBezTo>
                      <a:pt x="1" y="15050"/>
                      <a:pt x="334" y="16978"/>
                      <a:pt x="798" y="18562"/>
                    </a:cubicBezTo>
                    <a:cubicBezTo>
                      <a:pt x="1298" y="20229"/>
                      <a:pt x="2108" y="21800"/>
                      <a:pt x="3180" y="23170"/>
                    </a:cubicBezTo>
                    <a:cubicBezTo>
                      <a:pt x="3680" y="23813"/>
                      <a:pt x="4620" y="24872"/>
                      <a:pt x="5620" y="25432"/>
                    </a:cubicBezTo>
                    <a:cubicBezTo>
                      <a:pt x="6042" y="25664"/>
                      <a:pt x="6473" y="25814"/>
                      <a:pt x="6886" y="25814"/>
                    </a:cubicBezTo>
                    <a:cubicBezTo>
                      <a:pt x="7255" y="25814"/>
                      <a:pt x="7610" y="25695"/>
                      <a:pt x="7930" y="25408"/>
                    </a:cubicBezTo>
                    <a:cubicBezTo>
                      <a:pt x="8621" y="24789"/>
                      <a:pt x="9347" y="24194"/>
                      <a:pt x="10014" y="23539"/>
                    </a:cubicBezTo>
                    <a:cubicBezTo>
                      <a:pt x="10430" y="23146"/>
                      <a:pt x="10823" y="22729"/>
                      <a:pt x="11216" y="22300"/>
                    </a:cubicBezTo>
                    <a:cubicBezTo>
                      <a:pt x="11514" y="21991"/>
                      <a:pt x="11752" y="21527"/>
                      <a:pt x="12133" y="21324"/>
                    </a:cubicBezTo>
                    <a:cubicBezTo>
                      <a:pt x="12220" y="21292"/>
                      <a:pt x="12313" y="21276"/>
                      <a:pt x="12404" y="21276"/>
                    </a:cubicBezTo>
                    <a:cubicBezTo>
                      <a:pt x="12449" y="21276"/>
                      <a:pt x="12494" y="21280"/>
                      <a:pt x="12538" y="21288"/>
                    </a:cubicBezTo>
                    <a:cubicBezTo>
                      <a:pt x="12645" y="21300"/>
                      <a:pt x="12752" y="21300"/>
                      <a:pt x="12859" y="21300"/>
                    </a:cubicBezTo>
                    <a:cubicBezTo>
                      <a:pt x="12990" y="21288"/>
                      <a:pt x="13097" y="21229"/>
                      <a:pt x="13181" y="21134"/>
                    </a:cubicBezTo>
                    <a:cubicBezTo>
                      <a:pt x="13193" y="21110"/>
                      <a:pt x="13205" y="21074"/>
                      <a:pt x="13216" y="21050"/>
                    </a:cubicBezTo>
                    <a:cubicBezTo>
                      <a:pt x="13252" y="20943"/>
                      <a:pt x="13264" y="20836"/>
                      <a:pt x="13252" y="20729"/>
                    </a:cubicBezTo>
                    <a:cubicBezTo>
                      <a:pt x="13252" y="20288"/>
                      <a:pt x="13145" y="19788"/>
                      <a:pt x="13252" y="19348"/>
                    </a:cubicBezTo>
                    <a:cubicBezTo>
                      <a:pt x="13266" y="19293"/>
                      <a:pt x="13287" y="19274"/>
                      <a:pt x="13319" y="19274"/>
                    </a:cubicBezTo>
                    <a:cubicBezTo>
                      <a:pt x="13342" y="19274"/>
                      <a:pt x="13371" y="19285"/>
                      <a:pt x="13407" y="19300"/>
                    </a:cubicBezTo>
                    <a:cubicBezTo>
                      <a:pt x="13705" y="19467"/>
                      <a:pt x="13990" y="19657"/>
                      <a:pt x="14264" y="19848"/>
                    </a:cubicBezTo>
                    <a:cubicBezTo>
                      <a:pt x="14514" y="20026"/>
                      <a:pt x="14800" y="20145"/>
                      <a:pt x="15110" y="20205"/>
                    </a:cubicBezTo>
                    <a:cubicBezTo>
                      <a:pt x="15191" y="20220"/>
                      <a:pt x="15271" y="20230"/>
                      <a:pt x="15350" y="20230"/>
                    </a:cubicBezTo>
                    <a:cubicBezTo>
                      <a:pt x="15398" y="20230"/>
                      <a:pt x="15445" y="20226"/>
                      <a:pt x="15491" y="20217"/>
                    </a:cubicBezTo>
                    <a:cubicBezTo>
                      <a:pt x="15836" y="20181"/>
                      <a:pt x="16086" y="20026"/>
                      <a:pt x="16086" y="19657"/>
                    </a:cubicBezTo>
                    <a:cubicBezTo>
                      <a:pt x="16098" y="19598"/>
                      <a:pt x="16098" y="19538"/>
                      <a:pt x="16086" y="19491"/>
                    </a:cubicBezTo>
                    <a:cubicBezTo>
                      <a:pt x="16062" y="19336"/>
                      <a:pt x="16074" y="19193"/>
                      <a:pt x="16122" y="19050"/>
                    </a:cubicBezTo>
                    <a:cubicBezTo>
                      <a:pt x="16201" y="19011"/>
                      <a:pt x="16288" y="18987"/>
                      <a:pt x="16383" y="18987"/>
                    </a:cubicBezTo>
                    <a:cubicBezTo>
                      <a:pt x="16403" y="18987"/>
                      <a:pt x="16423" y="18988"/>
                      <a:pt x="16443" y="18990"/>
                    </a:cubicBezTo>
                    <a:lnTo>
                      <a:pt x="16538" y="18979"/>
                    </a:lnTo>
                    <a:cubicBezTo>
                      <a:pt x="16848" y="18943"/>
                      <a:pt x="17217" y="18931"/>
                      <a:pt x="17288" y="18919"/>
                    </a:cubicBezTo>
                    <a:cubicBezTo>
                      <a:pt x="17741" y="18860"/>
                      <a:pt x="18193" y="18788"/>
                      <a:pt x="18646" y="18705"/>
                    </a:cubicBezTo>
                    <a:cubicBezTo>
                      <a:pt x="19539" y="18550"/>
                      <a:pt x="20408" y="18336"/>
                      <a:pt x="21265" y="18050"/>
                    </a:cubicBezTo>
                    <a:cubicBezTo>
                      <a:pt x="22003" y="17800"/>
                      <a:pt x="22694" y="17359"/>
                      <a:pt x="23456" y="17336"/>
                    </a:cubicBezTo>
                    <a:cubicBezTo>
                      <a:pt x="24265" y="17300"/>
                      <a:pt x="25099" y="17336"/>
                      <a:pt x="25873" y="17097"/>
                    </a:cubicBezTo>
                    <a:cubicBezTo>
                      <a:pt x="26028" y="17062"/>
                      <a:pt x="26170" y="16990"/>
                      <a:pt x="26290" y="16895"/>
                    </a:cubicBezTo>
                    <a:cubicBezTo>
                      <a:pt x="26575" y="16657"/>
                      <a:pt x="26540" y="16216"/>
                      <a:pt x="26480" y="15847"/>
                    </a:cubicBezTo>
                    <a:cubicBezTo>
                      <a:pt x="26421" y="15442"/>
                      <a:pt x="26325" y="14954"/>
                      <a:pt x="25992" y="14669"/>
                    </a:cubicBezTo>
                    <a:cubicBezTo>
                      <a:pt x="25659" y="14395"/>
                      <a:pt x="25158" y="14490"/>
                      <a:pt x="25254" y="13966"/>
                    </a:cubicBezTo>
                    <a:cubicBezTo>
                      <a:pt x="25313" y="13585"/>
                      <a:pt x="25778" y="13311"/>
                      <a:pt x="25849" y="12883"/>
                    </a:cubicBezTo>
                    <a:cubicBezTo>
                      <a:pt x="25897" y="12454"/>
                      <a:pt x="25813" y="12013"/>
                      <a:pt x="25623" y="11632"/>
                    </a:cubicBezTo>
                    <a:cubicBezTo>
                      <a:pt x="25289" y="10942"/>
                      <a:pt x="24658" y="10859"/>
                      <a:pt x="24265" y="10311"/>
                    </a:cubicBezTo>
                    <a:cubicBezTo>
                      <a:pt x="24123" y="10132"/>
                      <a:pt x="24099" y="9894"/>
                      <a:pt x="24218" y="9704"/>
                    </a:cubicBezTo>
                    <a:cubicBezTo>
                      <a:pt x="24480" y="9346"/>
                      <a:pt x="24706" y="9251"/>
                      <a:pt x="24694" y="8727"/>
                    </a:cubicBezTo>
                    <a:cubicBezTo>
                      <a:pt x="24706" y="8263"/>
                      <a:pt x="24646" y="7811"/>
                      <a:pt x="24551" y="7358"/>
                    </a:cubicBezTo>
                    <a:cubicBezTo>
                      <a:pt x="24349" y="6763"/>
                      <a:pt x="23968" y="6239"/>
                      <a:pt x="23456" y="5870"/>
                    </a:cubicBezTo>
                    <a:cubicBezTo>
                      <a:pt x="25266" y="5144"/>
                      <a:pt x="26968" y="4155"/>
                      <a:pt x="28504" y="2953"/>
                    </a:cubicBezTo>
                    <a:cubicBezTo>
                      <a:pt x="28921" y="2619"/>
                      <a:pt x="29326" y="2274"/>
                      <a:pt x="29707" y="1917"/>
                    </a:cubicBezTo>
                    <a:cubicBezTo>
                      <a:pt x="30040" y="1619"/>
                      <a:pt x="30052" y="1381"/>
                      <a:pt x="30088" y="941"/>
                    </a:cubicBezTo>
                    <a:cubicBezTo>
                      <a:pt x="30123" y="500"/>
                      <a:pt x="29814" y="0"/>
                      <a:pt x="29361"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4428516" y="2285424"/>
                <a:ext cx="234701" cy="171584"/>
              </a:xfrm>
              <a:custGeom>
                <a:rect b="b" l="l" r="r" t="t"/>
                <a:pathLst>
                  <a:path extrusionOk="0" h="2656" w="3633">
                    <a:moveTo>
                      <a:pt x="1" y="0"/>
                    </a:moveTo>
                    <a:cubicBezTo>
                      <a:pt x="99" y="84"/>
                      <a:pt x="199" y="166"/>
                      <a:pt x="299" y="247"/>
                    </a:cubicBezTo>
                    <a:lnTo>
                      <a:pt x="299" y="247"/>
                    </a:lnTo>
                    <a:lnTo>
                      <a:pt x="1" y="0"/>
                    </a:lnTo>
                    <a:close/>
                    <a:moveTo>
                      <a:pt x="299" y="247"/>
                    </a:moveTo>
                    <a:lnTo>
                      <a:pt x="2953" y="2441"/>
                    </a:lnTo>
                    <a:cubicBezTo>
                      <a:pt x="3049" y="2525"/>
                      <a:pt x="3156" y="2596"/>
                      <a:pt x="3275" y="2656"/>
                    </a:cubicBezTo>
                    <a:cubicBezTo>
                      <a:pt x="3251" y="2501"/>
                      <a:pt x="3263" y="2358"/>
                      <a:pt x="3311" y="2215"/>
                    </a:cubicBezTo>
                    <a:cubicBezTo>
                      <a:pt x="3406" y="2167"/>
                      <a:pt x="3513" y="2144"/>
                      <a:pt x="3632" y="2144"/>
                    </a:cubicBezTo>
                    <a:cubicBezTo>
                      <a:pt x="3620" y="2144"/>
                      <a:pt x="3608" y="2132"/>
                      <a:pt x="3596" y="2132"/>
                    </a:cubicBezTo>
                    <a:cubicBezTo>
                      <a:pt x="3192" y="1905"/>
                      <a:pt x="2727" y="1798"/>
                      <a:pt x="2310" y="1584"/>
                    </a:cubicBezTo>
                    <a:cubicBezTo>
                      <a:pt x="1602" y="1204"/>
                      <a:pt x="929" y="753"/>
                      <a:pt x="299" y="247"/>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730016" y="1871580"/>
                <a:ext cx="136957" cy="188316"/>
              </a:xfrm>
              <a:custGeom>
                <a:rect b="b" l="l" r="r" t="t"/>
                <a:pathLst>
                  <a:path extrusionOk="0" h="2915" w="2120">
                    <a:moveTo>
                      <a:pt x="0" y="1"/>
                    </a:moveTo>
                    <a:cubicBezTo>
                      <a:pt x="60" y="84"/>
                      <a:pt x="131" y="156"/>
                      <a:pt x="203" y="215"/>
                    </a:cubicBezTo>
                    <a:cubicBezTo>
                      <a:pt x="620" y="620"/>
                      <a:pt x="941" y="1108"/>
                      <a:pt x="1132" y="1656"/>
                    </a:cubicBezTo>
                    <a:cubicBezTo>
                      <a:pt x="1251" y="2049"/>
                      <a:pt x="1322" y="2442"/>
                      <a:pt x="1548" y="2787"/>
                    </a:cubicBezTo>
                    <a:cubicBezTo>
                      <a:pt x="1588" y="2847"/>
                      <a:pt x="1644" y="2915"/>
                      <a:pt x="1710" y="2915"/>
                    </a:cubicBezTo>
                    <a:cubicBezTo>
                      <a:pt x="1723" y="2915"/>
                      <a:pt x="1737" y="2912"/>
                      <a:pt x="1751" y="2906"/>
                    </a:cubicBezTo>
                    <a:cubicBezTo>
                      <a:pt x="1834" y="2870"/>
                      <a:pt x="1834" y="2775"/>
                      <a:pt x="1834" y="2692"/>
                    </a:cubicBezTo>
                    <a:cubicBezTo>
                      <a:pt x="1810" y="2394"/>
                      <a:pt x="1774" y="2096"/>
                      <a:pt x="1786" y="1799"/>
                    </a:cubicBezTo>
                    <a:cubicBezTo>
                      <a:pt x="1822" y="1525"/>
                      <a:pt x="1870" y="1251"/>
                      <a:pt x="1941" y="977"/>
                    </a:cubicBezTo>
                    <a:cubicBezTo>
                      <a:pt x="2001" y="703"/>
                      <a:pt x="2060" y="441"/>
                      <a:pt x="2120" y="180"/>
                    </a:cubicBezTo>
                    <a:lnTo>
                      <a:pt x="2120" y="180"/>
                    </a:lnTo>
                    <a:cubicBezTo>
                      <a:pt x="2060" y="382"/>
                      <a:pt x="2001" y="584"/>
                      <a:pt x="1941" y="775"/>
                    </a:cubicBezTo>
                    <a:cubicBezTo>
                      <a:pt x="1907" y="904"/>
                      <a:pt x="1755" y="946"/>
                      <a:pt x="1605" y="946"/>
                    </a:cubicBezTo>
                    <a:cubicBezTo>
                      <a:pt x="1548" y="946"/>
                      <a:pt x="1491" y="940"/>
                      <a:pt x="1441" y="930"/>
                    </a:cubicBezTo>
                    <a:cubicBezTo>
                      <a:pt x="1012" y="811"/>
                      <a:pt x="691" y="406"/>
                      <a:pt x="370" y="144"/>
                    </a:cubicBezTo>
                    <a:cubicBezTo>
                      <a:pt x="274" y="60"/>
                      <a:pt x="143" y="1"/>
                      <a:pt x="0"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583303" y="2202216"/>
                <a:ext cx="303309" cy="355572"/>
              </a:xfrm>
              <a:custGeom>
                <a:rect b="b" l="l" r="r" t="t"/>
                <a:pathLst>
                  <a:path extrusionOk="0" h="5504" w="4695">
                    <a:moveTo>
                      <a:pt x="304" y="1"/>
                    </a:moveTo>
                    <a:cubicBezTo>
                      <a:pt x="1" y="1"/>
                      <a:pt x="469" y="1293"/>
                      <a:pt x="539" y="1479"/>
                    </a:cubicBezTo>
                    <a:cubicBezTo>
                      <a:pt x="742" y="2074"/>
                      <a:pt x="992" y="2658"/>
                      <a:pt x="1277" y="3229"/>
                    </a:cubicBezTo>
                    <a:cubicBezTo>
                      <a:pt x="1670" y="3967"/>
                      <a:pt x="2135" y="4670"/>
                      <a:pt x="2659" y="5325"/>
                    </a:cubicBezTo>
                    <a:lnTo>
                      <a:pt x="2813" y="5503"/>
                    </a:lnTo>
                    <a:cubicBezTo>
                      <a:pt x="2837" y="5396"/>
                      <a:pt x="2849" y="5289"/>
                      <a:pt x="2849" y="5182"/>
                    </a:cubicBezTo>
                    <a:cubicBezTo>
                      <a:pt x="2837" y="4741"/>
                      <a:pt x="2730" y="4241"/>
                      <a:pt x="2837" y="3801"/>
                    </a:cubicBezTo>
                    <a:cubicBezTo>
                      <a:pt x="2851" y="3746"/>
                      <a:pt x="2872" y="3727"/>
                      <a:pt x="2904" y="3727"/>
                    </a:cubicBezTo>
                    <a:cubicBezTo>
                      <a:pt x="2927" y="3727"/>
                      <a:pt x="2956" y="3738"/>
                      <a:pt x="2992" y="3753"/>
                    </a:cubicBezTo>
                    <a:cubicBezTo>
                      <a:pt x="3290" y="3920"/>
                      <a:pt x="3575" y="4098"/>
                      <a:pt x="3849" y="4301"/>
                    </a:cubicBezTo>
                    <a:cubicBezTo>
                      <a:pt x="4099" y="4479"/>
                      <a:pt x="4385" y="4598"/>
                      <a:pt x="4695" y="4658"/>
                    </a:cubicBezTo>
                    <a:cubicBezTo>
                      <a:pt x="4433" y="4479"/>
                      <a:pt x="4099" y="4336"/>
                      <a:pt x="3873" y="4170"/>
                    </a:cubicBezTo>
                    <a:cubicBezTo>
                      <a:pt x="3230" y="3705"/>
                      <a:pt x="2647" y="3170"/>
                      <a:pt x="2147" y="2562"/>
                    </a:cubicBezTo>
                    <a:cubicBezTo>
                      <a:pt x="1789" y="2146"/>
                      <a:pt x="1444" y="1693"/>
                      <a:pt x="1111" y="1265"/>
                    </a:cubicBezTo>
                    <a:cubicBezTo>
                      <a:pt x="908" y="991"/>
                      <a:pt x="801" y="646"/>
                      <a:pt x="623" y="360"/>
                    </a:cubicBezTo>
                    <a:cubicBezTo>
                      <a:pt x="575" y="265"/>
                      <a:pt x="456" y="14"/>
                      <a:pt x="325" y="3"/>
                    </a:cubicBezTo>
                    <a:cubicBezTo>
                      <a:pt x="318" y="1"/>
                      <a:pt x="310" y="1"/>
                      <a:pt x="304"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4893072" y="2506171"/>
                <a:ext cx="446920" cy="358931"/>
              </a:xfrm>
              <a:custGeom>
                <a:rect b="b" l="l" r="r" t="t"/>
                <a:pathLst>
                  <a:path extrusionOk="0" h="5556" w="6918">
                    <a:moveTo>
                      <a:pt x="5013" y="1"/>
                    </a:moveTo>
                    <a:cubicBezTo>
                      <a:pt x="4239" y="643"/>
                      <a:pt x="3786" y="1596"/>
                      <a:pt x="3334" y="2489"/>
                    </a:cubicBezTo>
                    <a:cubicBezTo>
                      <a:pt x="2894" y="3394"/>
                      <a:pt x="2358" y="4323"/>
                      <a:pt x="1500" y="4846"/>
                    </a:cubicBezTo>
                    <a:cubicBezTo>
                      <a:pt x="1117" y="5078"/>
                      <a:pt x="683" y="5191"/>
                      <a:pt x="240" y="5191"/>
                    </a:cubicBezTo>
                    <a:cubicBezTo>
                      <a:pt x="161" y="5191"/>
                      <a:pt x="80" y="5187"/>
                      <a:pt x="0" y="5180"/>
                    </a:cubicBezTo>
                    <a:lnTo>
                      <a:pt x="0" y="5180"/>
                    </a:lnTo>
                    <a:cubicBezTo>
                      <a:pt x="417" y="5410"/>
                      <a:pt x="844" y="5556"/>
                      <a:pt x="1253" y="5556"/>
                    </a:cubicBezTo>
                    <a:cubicBezTo>
                      <a:pt x="1627" y="5556"/>
                      <a:pt x="1986" y="5434"/>
                      <a:pt x="2310" y="5144"/>
                    </a:cubicBezTo>
                    <a:cubicBezTo>
                      <a:pt x="3001" y="4537"/>
                      <a:pt x="3727" y="3930"/>
                      <a:pt x="4394" y="3287"/>
                    </a:cubicBezTo>
                    <a:cubicBezTo>
                      <a:pt x="4810" y="2894"/>
                      <a:pt x="5203" y="2477"/>
                      <a:pt x="5596" y="2048"/>
                    </a:cubicBezTo>
                    <a:cubicBezTo>
                      <a:pt x="5894" y="1739"/>
                      <a:pt x="6132" y="1275"/>
                      <a:pt x="6513" y="1072"/>
                    </a:cubicBezTo>
                    <a:cubicBezTo>
                      <a:pt x="6600" y="1040"/>
                      <a:pt x="6693" y="1019"/>
                      <a:pt x="6784" y="1019"/>
                    </a:cubicBezTo>
                    <a:cubicBezTo>
                      <a:pt x="6829" y="1019"/>
                      <a:pt x="6874" y="1024"/>
                      <a:pt x="6918" y="1036"/>
                    </a:cubicBezTo>
                    <a:cubicBezTo>
                      <a:pt x="6549" y="536"/>
                      <a:pt x="5489" y="239"/>
                      <a:pt x="5013"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3371683" y="1206691"/>
                <a:ext cx="23192" cy="21965"/>
              </a:xfrm>
              <a:custGeom>
                <a:rect b="b" l="l" r="r" t="t"/>
                <a:pathLst>
                  <a:path extrusionOk="0" h="340" w="359">
                    <a:moveTo>
                      <a:pt x="231" y="1"/>
                    </a:moveTo>
                    <a:cubicBezTo>
                      <a:pt x="224" y="1"/>
                      <a:pt x="219" y="2"/>
                      <a:pt x="215" y="6"/>
                    </a:cubicBezTo>
                    <a:lnTo>
                      <a:pt x="215" y="18"/>
                    </a:lnTo>
                    <a:lnTo>
                      <a:pt x="168" y="18"/>
                    </a:lnTo>
                    <a:lnTo>
                      <a:pt x="144" y="30"/>
                    </a:lnTo>
                    <a:lnTo>
                      <a:pt x="132" y="42"/>
                    </a:lnTo>
                    <a:cubicBezTo>
                      <a:pt x="120" y="54"/>
                      <a:pt x="108" y="54"/>
                      <a:pt x="108" y="54"/>
                    </a:cubicBezTo>
                    <a:cubicBezTo>
                      <a:pt x="96" y="54"/>
                      <a:pt x="96" y="65"/>
                      <a:pt x="96" y="65"/>
                    </a:cubicBezTo>
                    <a:cubicBezTo>
                      <a:pt x="84" y="77"/>
                      <a:pt x="60" y="101"/>
                      <a:pt x="48" y="113"/>
                    </a:cubicBezTo>
                    <a:cubicBezTo>
                      <a:pt x="48" y="137"/>
                      <a:pt x="37" y="161"/>
                      <a:pt x="37" y="161"/>
                    </a:cubicBezTo>
                    <a:cubicBezTo>
                      <a:pt x="25" y="173"/>
                      <a:pt x="25" y="185"/>
                      <a:pt x="25" y="185"/>
                    </a:cubicBezTo>
                    <a:cubicBezTo>
                      <a:pt x="13" y="196"/>
                      <a:pt x="13" y="208"/>
                      <a:pt x="25" y="208"/>
                    </a:cubicBezTo>
                    <a:cubicBezTo>
                      <a:pt x="13" y="220"/>
                      <a:pt x="1" y="244"/>
                      <a:pt x="1" y="256"/>
                    </a:cubicBezTo>
                    <a:cubicBezTo>
                      <a:pt x="1" y="268"/>
                      <a:pt x="1" y="280"/>
                      <a:pt x="13" y="292"/>
                    </a:cubicBezTo>
                    <a:cubicBezTo>
                      <a:pt x="13" y="304"/>
                      <a:pt x="48" y="327"/>
                      <a:pt x="60" y="327"/>
                    </a:cubicBezTo>
                    <a:cubicBezTo>
                      <a:pt x="84" y="339"/>
                      <a:pt x="108" y="339"/>
                      <a:pt x="132" y="339"/>
                    </a:cubicBezTo>
                    <a:cubicBezTo>
                      <a:pt x="156" y="339"/>
                      <a:pt x="168" y="327"/>
                      <a:pt x="191" y="327"/>
                    </a:cubicBezTo>
                    <a:lnTo>
                      <a:pt x="239" y="304"/>
                    </a:lnTo>
                    <a:lnTo>
                      <a:pt x="215" y="304"/>
                    </a:lnTo>
                    <a:cubicBezTo>
                      <a:pt x="239" y="304"/>
                      <a:pt x="263" y="292"/>
                      <a:pt x="275" y="280"/>
                    </a:cubicBezTo>
                    <a:lnTo>
                      <a:pt x="299" y="256"/>
                    </a:lnTo>
                    <a:lnTo>
                      <a:pt x="322" y="232"/>
                    </a:lnTo>
                    <a:cubicBezTo>
                      <a:pt x="334" y="220"/>
                      <a:pt x="346" y="208"/>
                      <a:pt x="346" y="196"/>
                    </a:cubicBezTo>
                    <a:lnTo>
                      <a:pt x="358" y="173"/>
                    </a:lnTo>
                    <a:cubicBezTo>
                      <a:pt x="358" y="161"/>
                      <a:pt x="358" y="137"/>
                      <a:pt x="358" y="125"/>
                    </a:cubicBezTo>
                    <a:cubicBezTo>
                      <a:pt x="346" y="113"/>
                      <a:pt x="346" y="101"/>
                      <a:pt x="334" y="89"/>
                    </a:cubicBezTo>
                    <a:cubicBezTo>
                      <a:pt x="346" y="89"/>
                      <a:pt x="346" y="77"/>
                      <a:pt x="334" y="77"/>
                    </a:cubicBezTo>
                    <a:cubicBezTo>
                      <a:pt x="334" y="65"/>
                      <a:pt x="334" y="54"/>
                      <a:pt x="322" y="54"/>
                    </a:cubicBezTo>
                    <a:lnTo>
                      <a:pt x="322" y="42"/>
                    </a:lnTo>
                    <a:cubicBezTo>
                      <a:pt x="322" y="30"/>
                      <a:pt x="299" y="18"/>
                      <a:pt x="299" y="18"/>
                    </a:cubicBezTo>
                    <a:lnTo>
                      <a:pt x="275" y="6"/>
                    </a:lnTo>
                    <a:cubicBezTo>
                      <a:pt x="259" y="6"/>
                      <a:pt x="243" y="1"/>
                      <a:pt x="231"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562372" y="1992775"/>
                <a:ext cx="19316" cy="47547"/>
              </a:xfrm>
              <a:custGeom>
                <a:rect b="b" l="l" r="r" t="t"/>
                <a:pathLst>
                  <a:path extrusionOk="0" h="736" w="299">
                    <a:moveTo>
                      <a:pt x="90" y="1"/>
                    </a:moveTo>
                    <a:cubicBezTo>
                      <a:pt x="83" y="1"/>
                      <a:pt x="76" y="2"/>
                      <a:pt x="72" y="6"/>
                    </a:cubicBezTo>
                    <a:cubicBezTo>
                      <a:pt x="49" y="18"/>
                      <a:pt x="49" y="30"/>
                      <a:pt x="37" y="54"/>
                    </a:cubicBezTo>
                    <a:cubicBezTo>
                      <a:pt x="37" y="54"/>
                      <a:pt x="25" y="66"/>
                      <a:pt x="25" y="89"/>
                    </a:cubicBezTo>
                    <a:lnTo>
                      <a:pt x="13" y="161"/>
                    </a:lnTo>
                    <a:cubicBezTo>
                      <a:pt x="1" y="220"/>
                      <a:pt x="1" y="280"/>
                      <a:pt x="1" y="328"/>
                    </a:cubicBezTo>
                    <a:cubicBezTo>
                      <a:pt x="13" y="387"/>
                      <a:pt x="25" y="459"/>
                      <a:pt x="49" y="518"/>
                    </a:cubicBezTo>
                    <a:cubicBezTo>
                      <a:pt x="61" y="578"/>
                      <a:pt x="72" y="637"/>
                      <a:pt x="96" y="685"/>
                    </a:cubicBezTo>
                    <a:cubicBezTo>
                      <a:pt x="108" y="720"/>
                      <a:pt x="156" y="732"/>
                      <a:pt x="168" y="732"/>
                    </a:cubicBezTo>
                    <a:cubicBezTo>
                      <a:pt x="180" y="732"/>
                      <a:pt x="194" y="735"/>
                      <a:pt x="208" y="735"/>
                    </a:cubicBezTo>
                    <a:cubicBezTo>
                      <a:pt x="221" y="735"/>
                      <a:pt x="233" y="732"/>
                      <a:pt x="239" y="720"/>
                    </a:cubicBezTo>
                    <a:cubicBezTo>
                      <a:pt x="263" y="673"/>
                      <a:pt x="275" y="613"/>
                      <a:pt x="275" y="554"/>
                    </a:cubicBezTo>
                    <a:cubicBezTo>
                      <a:pt x="287" y="506"/>
                      <a:pt x="299" y="447"/>
                      <a:pt x="299" y="399"/>
                    </a:cubicBezTo>
                    <a:cubicBezTo>
                      <a:pt x="299" y="339"/>
                      <a:pt x="287" y="280"/>
                      <a:pt x="275" y="220"/>
                    </a:cubicBezTo>
                    <a:cubicBezTo>
                      <a:pt x="263" y="197"/>
                      <a:pt x="251" y="161"/>
                      <a:pt x="251" y="137"/>
                    </a:cubicBezTo>
                    <a:cubicBezTo>
                      <a:pt x="239" y="125"/>
                      <a:pt x="239" y="101"/>
                      <a:pt x="227" y="89"/>
                    </a:cubicBezTo>
                    <a:cubicBezTo>
                      <a:pt x="227" y="78"/>
                      <a:pt x="215" y="54"/>
                      <a:pt x="203" y="42"/>
                    </a:cubicBezTo>
                    <a:cubicBezTo>
                      <a:pt x="180" y="30"/>
                      <a:pt x="156" y="18"/>
                      <a:pt x="132" y="6"/>
                    </a:cubicBezTo>
                    <a:cubicBezTo>
                      <a:pt x="124" y="6"/>
                      <a:pt x="105" y="1"/>
                      <a:pt x="90"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4717741" y="1958923"/>
                <a:ext cx="39537" cy="79784"/>
              </a:xfrm>
              <a:custGeom>
                <a:rect b="b" l="l" r="r" t="t"/>
                <a:pathLst>
                  <a:path extrusionOk="0" h="1235" w="612">
                    <a:moveTo>
                      <a:pt x="150" y="0"/>
                    </a:moveTo>
                    <a:cubicBezTo>
                      <a:pt x="132" y="0"/>
                      <a:pt x="114" y="6"/>
                      <a:pt x="96" y="18"/>
                    </a:cubicBezTo>
                    <a:cubicBezTo>
                      <a:pt x="49" y="42"/>
                      <a:pt x="13" y="101"/>
                      <a:pt x="13" y="149"/>
                    </a:cubicBezTo>
                    <a:cubicBezTo>
                      <a:pt x="1" y="268"/>
                      <a:pt x="1" y="387"/>
                      <a:pt x="49" y="494"/>
                    </a:cubicBezTo>
                    <a:cubicBezTo>
                      <a:pt x="72" y="554"/>
                      <a:pt x="96" y="613"/>
                      <a:pt x="132" y="673"/>
                    </a:cubicBezTo>
                    <a:cubicBezTo>
                      <a:pt x="168" y="733"/>
                      <a:pt x="191" y="792"/>
                      <a:pt x="227" y="852"/>
                    </a:cubicBezTo>
                    <a:cubicBezTo>
                      <a:pt x="310" y="959"/>
                      <a:pt x="358" y="1090"/>
                      <a:pt x="441" y="1197"/>
                    </a:cubicBezTo>
                    <a:cubicBezTo>
                      <a:pt x="458" y="1205"/>
                      <a:pt x="534" y="1235"/>
                      <a:pt x="578" y="1235"/>
                    </a:cubicBezTo>
                    <a:cubicBezTo>
                      <a:pt x="598" y="1235"/>
                      <a:pt x="612" y="1228"/>
                      <a:pt x="608" y="1209"/>
                    </a:cubicBezTo>
                    <a:cubicBezTo>
                      <a:pt x="584" y="1114"/>
                      <a:pt x="561" y="1018"/>
                      <a:pt x="537" y="911"/>
                    </a:cubicBezTo>
                    <a:cubicBezTo>
                      <a:pt x="537" y="875"/>
                      <a:pt x="525" y="828"/>
                      <a:pt x="513" y="780"/>
                    </a:cubicBezTo>
                    <a:cubicBezTo>
                      <a:pt x="501" y="733"/>
                      <a:pt x="501" y="673"/>
                      <a:pt x="501" y="625"/>
                    </a:cubicBezTo>
                    <a:cubicBezTo>
                      <a:pt x="489" y="518"/>
                      <a:pt x="453" y="411"/>
                      <a:pt x="406" y="316"/>
                    </a:cubicBezTo>
                    <a:cubicBezTo>
                      <a:pt x="370" y="197"/>
                      <a:pt x="299" y="90"/>
                      <a:pt x="203" y="18"/>
                    </a:cubicBezTo>
                    <a:cubicBezTo>
                      <a:pt x="185" y="6"/>
                      <a:pt x="168" y="0"/>
                      <a:pt x="150" y="0"/>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4290162" y="1618607"/>
                <a:ext cx="1449163" cy="2297782"/>
              </a:xfrm>
              <a:custGeom>
                <a:rect b="b" l="l" r="r" t="t"/>
                <a:pathLst>
                  <a:path extrusionOk="0" h="35568" w="22432">
                    <a:moveTo>
                      <a:pt x="7871" y="1"/>
                    </a:moveTo>
                    <a:lnTo>
                      <a:pt x="2215" y="1382"/>
                    </a:lnTo>
                    <a:lnTo>
                      <a:pt x="1941" y="1442"/>
                    </a:lnTo>
                    <a:cubicBezTo>
                      <a:pt x="1977" y="1442"/>
                      <a:pt x="2036" y="1596"/>
                      <a:pt x="2108" y="1870"/>
                    </a:cubicBezTo>
                    <a:cubicBezTo>
                      <a:pt x="2239" y="2394"/>
                      <a:pt x="2417" y="3335"/>
                      <a:pt x="2572" y="4216"/>
                    </a:cubicBezTo>
                    <a:cubicBezTo>
                      <a:pt x="2763" y="5240"/>
                      <a:pt x="2918" y="6204"/>
                      <a:pt x="2929" y="6383"/>
                    </a:cubicBezTo>
                    <a:cubicBezTo>
                      <a:pt x="3132" y="8145"/>
                      <a:pt x="3191" y="9919"/>
                      <a:pt x="3108" y="11681"/>
                    </a:cubicBezTo>
                    <a:cubicBezTo>
                      <a:pt x="2977" y="14717"/>
                      <a:pt x="2263" y="17682"/>
                      <a:pt x="1453" y="20599"/>
                    </a:cubicBezTo>
                    <a:cubicBezTo>
                      <a:pt x="655" y="23516"/>
                      <a:pt x="1" y="26611"/>
                      <a:pt x="572" y="29612"/>
                    </a:cubicBezTo>
                    <a:cubicBezTo>
                      <a:pt x="1060" y="32231"/>
                      <a:pt x="2894" y="33815"/>
                      <a:pt x="5108" y="35112"/>
                    </a:cubicBezTo>
                    <a:cubicBezTo>
                      <a:pt x="5619" y="35412"/>
                      <a:pt x="6203" y="35567"/>
                      <a:pt x="6801" y="35567"/>
                    </a:cubicBezTo>
                    <a:cubicBezTo>
                      <a:pt x="6844" y="35567"/>
                      <a:pt x="6887" y="35566"/>
                      <a:pt x="6930" y="35565"/>
                    </a:cubicBezTo>
                    <a:cubicBezTo>
                      <a:pt x="11157" y="35362"/>
                      <a:pt x="15312" y="34327"/>
                      <a:pt x="19372" y="32493"/>
                    </a:cubicBezTo>
                    <a:cubicBezTo>
                      <a:pt x="19932" y="32243"/>
                      <a:pt x="20420" y="31838"/>
                      <a:pt x="20765" y="31314"/>
                    </a:cubicBezTo>
                    <a:cubicBezTo>
                      <a:pt x="21372" y="30398"/>
                      <a:pt x="22206" y="28731"/>
                      <a:pt x="22301" y="26326"/>
                    </a:cubicBezTo>
                    <a:cubicBezTo>
                      <a:pt x="22432" y="23194"/>
                      <a:pt x="19955" y="20099"/>
                      <a:pt x="18038" y="17872"/>
                    </a:cubicBezTo>
                    <a:cubicBezTo>
                      <a:pt x="16872" y="16539"/>
                      <a:pt x="15479" y="15420"/>
                      <a:pt x="14288" y="14098"/>
                    </a:cubicBezTo>
                    <a:cubicBezTo>
                      <a:pt x="11907" y="11455"/>
                      <a:pt x="10204" y="8264"/>
                      <a:pt x="9085" y="4894"/>
                    </a:cubicBezTo>
                    <a:cubicBezTo>
                      <a:pt x="8966" y="4549"/>
                      <a:pt x="8490" y="3025"/>
                      <a:pt x="8156" y="1573"/>
                    </a:cubicBezTo>
                    <a:cubicBezTo>
                      <a:pt x="8025" y="1049"/>
                      <a:pt x="7930" y="525"/>
                      <a:pt x="7871" y="1"/>
                    </a:cubicBezTo>
                    <a:close/>
                  </a:path>
                </a:pathLst>
              </a:custGeom>
              <a:solidFill>
                <a:srgbClr val="420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4278315" y="1532869"/>
                <a:ext cx="499765" cy="199945"/>
              </a:xfrm>
              <a:custGeom>
                <a:rect b="b" l="l" r="r" t="t"/>
                <a:pathLst>
                  <a:path extrusionOk="0" h="3095" w="7736">
                    <a:moveTo>
                      <a:pt x="7002" y="1"/>
                    </a:moveTo>
                    <a:cubicBezTo>
                      <a:pt x="6989" y="1"/>
                      <a:pt x="6976" y="2"/>
                      <a:pt x="6963" y="5"/>
                    </a:cubicBezTo>
                    <a:lnTo>
                      <a:pt x="414" y="1601"/>
                    </a:lnTo>
                    <a:cubicBezTo>
                      <a:pt x="0" y="1704"/>
                      <a:pt x="308" y="3094"/>
                      <a:pt x="726" y="3094"/>
                    </a:cubicBezTo>
                    <a:cubicBezTo>
                      <a:pt x="741" y="3094"/>
                      <a:pt x="756" y="3093"/>
                      <a:pt x="771" y="3089"/>
                    </a:cubicBezTo>
                    <a:cubicBezTo>
                      <a:pt x="3022" y="2875"/>
                      <a:pt x="5224" y="2327"/>
                      <a:pt x="7320" y="1493"/>
                    </a:cubicBezTo>
                    <a:cubicBezTo>
                      <a:pt x="7735" y="1401"/>
                      <a:pt x="7413" y="1"/>
                      <a:pt x="7002" y="1"/>
                    </a:cubicBezTo>
                    <a:close/>
                  </a:path>
                </a:pathLst>
              </a:custGeom>
              <a:solidFill>
                <a:srgbClr val="420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684683" y="2345633"/>
                <a:ext cx="719220" cy="1369379"/>
              </a:xfrm>
              <a:custGeom>
                <a:rect b="b" l="l" r="r" t="t"/>
                <a:pathLst>
                  <a:path extrusionOk="0" h="21197" w="11133">
                    <a:moveTo>
                      <a:pt x="631" y="0"/>
                    </a:moveTo>
                    <a:cubicBezTo>
                      <a:pt x="547" y="0"/>
                      <a:pt x="460" y="11"/>
                      <a:pt x="369" y="33"/>
                    </a:cubicBezTo>
                    <a:cubicBezTo>
                      <a:pt x="202" y="57"/>
                      <a:pt x="60" y="164"/>
                      <a:pt x="12" y="331"/>
                    </a:cubicBezTo>
                    <a:cubicBezTo>
                      <a:pt x="0" y="450"/>
                      <a:pt x="24" y="569"/>
                      <a:pt x="95" y="676"/>
                    </a:cubicBezTo>
                    <a:cubicBezTo>
                      <a:pt x="988" y="2390"/>
                      <a:pt x="2060" y="3986"/>
                      <a:pt x="2977" y="5688"/>
                    </a:cubicBezTo>
                    <a:cubicBezTo>
                      <a:pt x="3465" y="6581"/>
                      <a:pt x="3881" y="7510"/>
                      <a:pt x="4239" y="8474"/>
                    </a:cubicBezTo>
                    <a:cubicBezTo>
                      <a:pt x="5060" y="10737"/>
                      <a:pt x="5370" y="13130"/>
                      <a:pt x="5525" y="15523"/>
                    </a:cubicBezTo>
                    <a:cubicBezTo>
                      <a:pt x="5632" y="17106"/>
                      <a:pt x="5596" y="18702"/>
                      <a:pt x="5703" y="20297"/>
                    </a:cubicBezTo>
                    <a:cubicBezTo>
                      <a:pt x="5754" y="20969"/>
                      <a:pt x="6081" y="21197"/>
                      <a:pt x="6494" y="21197"/>
                    </a:cubicBezTo>
                    <a:cubicBezTo>
                      <a:pt x="6952" y="21197"/>
                      <a:pt x="7516" y="20917"/>
                      <a:pt x="7930" y="20654"/>
                    </a:cubicBezTo>
                    <a:cubicBezTo>
                      <a:pt x="9120" y="19892"/>
                      <a:pt x="10085" y="18857"/>
                      <a:pt x="10537" y="17487"/>
                    </a:cubicBezTo>
                    <a:cubicBezTo>
                      <a:pt x="11097" y="15761"/>
                      <a:pt x="11132" y="13785"/>
                      <a:pt x="10478" y="12082"/>
                    </a:cubicBezTo>
                    <a:cubicBezTo>
                      <a:pt x="8846" y="7784"/>
                      <a:pt x="5060" y="5438"/>
                      <a:pt x="2453" y="1855"/>
                    </a:cubicBezTo>
                    <a:cubicBezTo>
                      <a:pt x="1995" y="1222"/>
                      <a:pt x="1537" y="0"/>
                      <a:pt x="631" y="0"/>
                    </a:cubicBezTo>
                    <a:close/>
                  </a:path>
                </a:pathLst>
              </a:custGeom>
              <a:solidFill>
                <a:srgbClr val="553475">
                  <a:alpha val="4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277734" y="2030050"/>
                <a:ext cx="370818" cy="1821855"/>
              </a:xfrm>
              <a:custGeom>
                <a:rect b="b" l="l" r="r" t="t"/>
                <a:pathLst>
                  <a:path extrusionOk="0" h="28201" w="5740">
                    <a:moveTo>
                      <a:pt x="2798" y="1"/>
                    </a:moveTo>
                    <a:cubicBezTo>
                      <a:pt x="2667" y="179"/>
                      <a:pt x="2703" y="405"/>
                      <a:pt x="2739" y="620"/>
                    </a:cubicBezTo>
                    <a:cubicBezTo>
                      <a:pt x="3667" y="6108"/>
                      <a:pt x="1905" y="11216"/>
                      <a:pt x="762" y="16503"/>
                    </a:cubicBezTo>
                    <a:cubicBezTo>
                      <a:pt x="286" y="18670"/>
                      <a:pt x="0" y="20944"/>
                      <a:pt x="512" y="23099"/>
                    </a:cubicBezTo>
                    <a:cubicBezTo>
                      <a:pt x="810" y="24432"/>
                      <a:pt x="1465" y="25659"/>
                      <a:pt x="2417" y="26647"/>
                    </a:cubicBezTo>
                    <a:cubicBezTo>
                      <a:pt x="2870" y="27135"/>
                      <a:pt x="3417" y="27528"/>
                      <a:pt x="4025" y="27814"/>
                    </a:cubicBezTo>
                    <a:cubicBezTo>
                      <a:pt x="4293" y="27930"/>
                      <a:pt x="4844" y="28200"/>
                      <a:pt x="5245" y="28200"/>
                    </a:cubicBezTo>
                    <a:cubicBezTo>
                      <a:pt x="5502" y="28200"/>
                      <a:pt x="5697" y="28089"/>
                      <a:pt x="5715" y="27754"/>
                    </a:cubicBezTo>
                    <a:cubicBezTo>
                      <a:pt x="5739" y="27242"/>
                      <a:pt x="5239" y="26623"/>
                      <a:pt x="4953" y="26242"/>
                    </a:cubicBezTo>
                    <a:cubicBezTo>
                      <a:pt x="4703" y="25897"/>
                      <a:pt x="4465" y="25539"/>
                      <a:pt x="4251" y="25170"/>
                    </a:cubicBezTo>
                    <a:cubicBezTo>
                      <a:pt x="2882" y="22884"/>
                      <a:pt x="1834" y="19848"/>
                      <a:pt x="2155" y="17169"/>
                    </a:cubicBezTo>
                    <a:cubicBezTo>
                      <a:pt x="2501" y="14300"/>
                      <a:pt x="3167" y="11466"/>
                      <a:pt x="3489" y="8597"/>
                    </a:cubicBezTo>
                    <a:cubicBezTo>
                      <a:pt x="3656" y="7144"/>
                      <a:pt x="3679" y="5680"/>
                      <a:pt x="3560" y="4227"/>
                    </a:cubicBezTo>
                    <a:cubicBezTo>
                      <a:pt x="3501" y="3489"/>
                      <a:pt x="3405" y="2775"/>
                      <a:pt x="3275" y="2048"/>
                    </a:cubicBezTo>
                    <a:cubicBezTo>
                      <a:pt x="3203" y="1679"/>
                      <a:pt x="3132" y="1310"/>
                      <a:pt x="3036" y="941"/>
                    </a:cubicBezTo>
                    <a:cubicBezTo>
                      <a:pt x="3013" y="810"/>
                      <a:pt x="2739" y="96"/>
                      <a:pt x="2798" y="1"/>
                    </a:cubicBezTo>
                    <a:close/>
                  </a:path>
                </a:pathLst>
              </a:custGeom>
              <a:solidFill>
                <a:srgbClr val="553475">
                  <a:alpha val="4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4056987" y="2898566"/>
                <a:ext cx="861539" cy="806627"/>
              </a:xfrm>
              <a:custGeom>
                <a:rect b="b" l="l" r="r" t="t"/>
                <a:pathLst>
                  <a:path extrusionOk="0" h="12486" w="13336">
                    <a:moveTo>
                      <a:pt x="5540" y="1"/>
                    </a:moveTo>
                    <a:cubicBezTo>
                      <a:pt x="2322" y="1"/>
                      <a:pt x="98" y="2851"/>
                      <a:pt x="36" y="5999"/>
                    </a:cubicBezTo>
                    <a:cubicBezTo>
                      <a:pt x="0" y="7869"/>
                      <a:pt x="655" y="9786"/>
                      <a:pt x="2036" y="11072"/>
                    </a:cubicBezTo>
                    <a:cubicBezTo>
                      <a:pt x="3069" y="12034"/>
                      <a:pt x="4404" y="12486"/>
                      <a:pt x="5759" y="12486"/>
                    </a:cubicBezTo>
                    <a:cubicBezTo>
                      <a:pt x="7387" y="12486"/>
                      <a:pt x="9044" y="11833"/>
                      <a:pt x="10240" y="10631"/>
                    </a:cubicBezTo>
                    <a:cubicBezTo>
                      <a:pt x="13335" y="7535"/>
                      <a:pt x="11978" y="2892"/>
                      <a:pt x="8525" y="808"/>
                    </a:cubicBezTo>
                    <a:cubicBezTo>
                      <a:pt x="8073" y="535"/>
                      <a:pt x="7573" y="332"/>
                      <a:pt x="7049" y="201"/>
                    </a:cubicBezTo>
                    <a:cubicBezTo>
                      <a:pt x="6526" y="65"/>
                      <a:pt x="6022" y="1"/>
                      <a:pt x="5540"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025461" y="2931255"/>
                <a:ext cx="719220" cy="742800"/>
              </a:xfrm>
              <a:custGeom>
                <a:rect b="b" l="l" r="r" t="t"/>
                <a:pathLst>
                  <a:path extrusionOk="0" h="11498" w="11133">
                    <a:moveTo>
                      <a:pt x="4987" y="200"/>
                    </a:moveTo>
                    <a:cubicBezTo>
                      <a:pt x="5422" y="200"/>
                      <a:pt x="5856" y="264"/>
                      <a:pt x="6275" y="386"/>
                    </a:cubicBezTo>
                    <a:cubicBezTo>
                      <a:pt x="6716" y="517"/>
                      <a:pt x="7132" y="695"/>
                      <a:pt x="7513" y="945"/>
                    </a:cubicBezTo>
                    <a:cubicBezTo>
                      <a:pt x="9109" y="1969"/>
                      <a:pt x="10180" y="3624"/>
                      <a:pt x="10454" y="5493"/>
                    </a:cubicBezTo>
                    <a:cubicBezTo>
                      <a:pt x="10669" y="7029"/>
                      <a:pt x="10168" y="8565"/>
                      <a:pt x="9109" y="9684"/>
                    </a:cubicBezTo>
                    <a:cubicBezTo>
                      <a:pt x="8430" y="10399"/>
                      <a:pt x="7561" y="10899"/>
                      <a:pt x="6609" y="11125"/>
                    </a:cubicBezTo>
                    <a:cubicBezTo>
                      <a:pt x="6211" y="11222"/>
                      <a:pt x="5813" y="11270"/>
                      <a:pt x="5421" y="11270"/>
                    </a:cubicBezTo>
                    <a:cubicBezTo>
                      <a:pt x="4226" y="11270"/>
                      <a:pt x="3093" y="10828"/>
                      <a:pt x="2251" y="9994"/>
                    </a:cubicBezTo>
                    <a:cubicBezTo>
                      <a:pt x="1132" y="8887"/>
                      <a:pt x="501" y="7256"/>
                      <a:pt x="513" y="5458"/>
                    </a:cubicBezTo>
                    <a:lnTo>
                      <a:pt x="513" y="5446"/>
                    </a:lnTo>
                    <a:cubicBezTo>
                      <a:pt x="524" y="2922"/>
                      <a:pt x="1953" y="814"/>
                      <a:pt x="4001" y="314"/>
                    </a:cubicBezTo>
                    <a:cubicBezTo>
                      <a:pt x="4325" y="237"/>
                      <a:pt x="4656" y="200"/>
                      <a:pt x="4987" y="200"/>
                    </a:cubicBezTo>
                    <a:close/>
                    <a:moveTo>
                      <a:pt x="5075" y="0"/>
                    </a:moveTo>
                    <a:cubicBezTo>
                      <a:pt x="4692" y="0"/>
                      <a:pt x="4308" y="41"/>
                      <a:pt x="3930" y="124"/>
                    </a:cubicBezTo>
                    <a:cubicBezTo>
                      <a:pt x="1691" y="671"/>
                      <a:pt x="84" y="2886"/>
                      <a:pt x="36" y="5517"/>
                    </a:cubicBezTo>
                    <a:cubicBezTo>
                      <a:pt x="1" y="7375"/>
                      <a:pt x="667" y="9089"/>
                      <a:pt x="1870" y="10208"/>
                    </a:cubicBezTo>
                    <a:cubicBezTo>
                      <a:pt x="2769" y="11045"/>
                      <a:pt x="3980" y="11498"/>
                      <a:pt x="5264" y="11498"/>
                    </a:cubicBezTo>
                    <a:cubicBezTo>
                      <a:pt x="5715" y="11498"/>
                      <a:pt x="6174" y="11442"/>
                      <a:pt x="6632" y="11328"/>
                    </a:cubicBezTo>
                    <a:cubicBezTo>
                      <a:pt x="7680" y="11077"/>
                      <a:pt x="8633" y="10542"/>
                      <a:pt x="9395" y="9792"/>
                    </a:cubicBezTo>
                    <a:cubicBezTo>
                      <a:pt x="10561" y="8661"/>
                      <a:pt x="11133" y="7041"/>
                      <a:pt x="10930" y="5422"/>
                    </a:cubicBezTo>
                    <a:cubicBezTo>
                      <a:pt x="10704" y="3541"/>
                      <a:pt x="9526" y="1791"/>
                      <a:pt x="7775" y="731"/>
                    </a:cubicBezTo>
                    <a:cubicBezTo>
                      <a:pt x="6954" y="248"/>
                      <a:pt x="6018" y="0"/>
                      <a:pt x="5075"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3834690" y="3428436"/>
                <a:ext cx="376956" cy="171584"/>
              </a:xfrm>
              <a:custGeom>
                <a:rect b="b" l="l" r="r" t="t"/>
                <a:pathLst>
                  <a:path extrusionOk="0" h="2656" w="5835">
                    <a:moveTo>
                      <a:pt x="5668" y="0"/>
                    </a:moveTo>
                    <a:cubicBezTo>
                      <a:pt x="3846" y="679"/>
                      <a:pt x="1941" y="1131"/>
                      <a:pt x="0" y="1357"/>
                    </a:cubicBezTo>
                    <a:cubicBezTo>
                      <a:pt x="155" y="1810"/>
                      <a:pt x="369" y="2250"/>
                      <a:pt x="619" y="2655"/>
                    </a:cubicBezTo>
                    <a:cubicBezTo>
                      <a:pt x="2310" y="2548"/>
                      <a:pt x="4322" y="2119"/>
                      <a:pt x="5834" y="1346"/>
                    </a:cubicBezTo>
                    <a:cubicBezTo>
                      <a:pt x="5799" y="893"/>
                      <a:pt x="5703" y="453"/>
                      <a:pt x="5668"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4053089" y="2285429"/>
                <a:ext cx="49292" cy="217840"/>
              </a:xfrm>
              <a:custGeom>
                <a:rect b="b" l="l" r="r" t="t"/>
                <a:pathLst>
                  <a:path extrusionOk="0" h="3372" w="763">
                    <a:moveTo>
                      <a:pt x="286" y="1"/>
                    </a:moveTo>
                    <a:cubicBezTo>
                      <a:pt x="253" y="1"/>
                      <a:pt x="227" y="9"/>
                      <a:pt x="227" y="27"/>
                    </a:cubicBezTo>
                    <a:cubicBezTo>
                      <a:pt x="108" y="1146"/>
                      <a:pt x="0" y="2170"/>
                      <a:pt x="131" y="3313"/>
                    </a:cubicBezTo>
                    <a:cubicBezTo>
                      <a:pt x="139" y="3348"/>
                      <a:pt x="222" y="3371"/>
                      <a:pt x="293" y="3371"/>
                    </a:cubicBezTo>
                    <a:cubicBezTo>
                      <a:pt x="341" y="3371"/>
                      <a:pt x="384" y="3361"/>
                      <a:pt x="393" y="3337"/>
                    </a:cubicBezTo>
                    <a:cubicBezTo>
                      <a:pt x="762" y="2182"/>
                      <a:pt x="667" y="1205"/>
                      <a:pt x="417" y="51"/>
                    </a:cubicBezTo>
                    <a:cubicBezTo>
                      <a:pt x="410" y="21"/>
                      <a:pt x="339" y="1"/>
                      <a:pt x="286"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3105392" y="3461254"/>
                <a:ext cx="119902" cy="159439"/>
              </a:xfrm>
              <a:custGeom>
                <a:rect b="b" l="l" r="r" t="t"/>
                <a:pathLst>
                  <a:path extrusionOk="0" h="2468" w="1856">
                    <a:moveTo>
                      <a:pt x="1368" y="1"/>
                    </a:moveTo>
                    <a:cubicBezTo>
                      <a:pt x="1318" y="1"/>
                      <a:pt x="1271" y="13"/>
                      <a:pt x="1260" y="40"/>
                    </a:cubicBezTo>
                    <a:cubicBezTo>
                      <a:pt x="903" y="849"/>
                      <a:pt x="498" y="1635"/>
                      <a:pt x="34" y="2385"/>
                    </a:cubicBezTo>
                    <a:cubicBezTo>
                      <a:pt x="0" y="2444"/>
                      <a:pt x="128" y="2468"/>
                      <a:pt x="222" y="2468"/>
                    </a:cubicBezTo>
                    <a:cubicBezTo>
                      <a:pt x="261" y="2468"/>
                      <a:pt x="294" y="2464"/>
                      <a:pt x="308" y="2457"/>
                    </a:cubicBezTo>
                    <a:cubicBezTo>
                      <a:pt x="1237" y="2016"/>
                      <a:pt x="1856" y="1099"/>
                      <a:pt x="1499" y="52"/>
                    </a:cubicBezTo>
                    <a:cubicBezTo>
                      <a:pt x="1492" y="19"/>
                      <a:pt x="1428" y="1"/>
                      <a:pt x="1368"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3492426" y="2556884"/>
                <a:ext cx="244650" cy="228499"/>
              </a:xfrm>
              <a:custGeom>
                <a:rect b="b" l="l" r="r" t="t"/>
                <a:pathLst>
                  <a:path extrusionOk="0" h="3537" w="3787">
                    <a:moveTo>
                      <a:pt x="406" y="1"/>
                    </a:moveTo>
                    <a:cubicBezTo>
                      <a:pt x="1" y="1"/>
                      <a:pt x="136" y="905"/>
                      <a:pt x="310" y="1525"/>
                    </a:cubicBezTo>
                    <a:cubicBezTo>
                      <a:pt x="346" y="1704"/>
                      <a:pt x="405" y="1871"/>
                      <a:pt x="477" y="2025"/>
                    </a:cubicBezTo>
                    <a:cubicBezTo>
                      <a:pt x="846" y="2823"/>
                      <a:pt x="1406" y="3276"/>
                      <a:pt x="2239" y="3454"/>
                    </a:cubicBezTo>
                    <a:cubicBezTo>
                      <a:pt x="2399" y="3483"/>
                      <a:pt x="2670" y="3536"/>
                      <a:pt x="2921" y="3536"/>
                    </a:cubicBezTo>
                    <a:cubicBezTo>
                      <a:pt x="3192" y="3536"/>
                      <a:pt x="3439" y="3474"/>
                      <a:pt x="3501" y="3252"/>
                    </a:cubicBezTo>
                    <a:cubicBezTo>
                      <a:pt x="3787" y="2204"/>
                      <a:pt x="1417" y="609"/>
                      <a:pt x="774" y="156"/>
                    </a:cubicBezTo>
                    <a:cubicBezTo>
                      <a:pt x="620" y="48"/>
                      <a:pt x="499" y="1"/>
                      <a:pt x="406"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4530782" y="800148"/>
                <a:ext cx="1029182" cy="591565"/>
              </a:xfrm>
              <a:custGeom>
                <a:rect b="b" l="l" r="r" t="t"/>
                <a:pathLst>
                  <a:path extrusionOk="0" h="9157" w="15931">
                    <a:moveTo>
                      <a:pt x="15252" y="1"/>
                    </a:moveTo>
                    <a:cubicBezTo>
                      <a:pt x="15252" y="1"/>
                      <a:pt x="6060" y="12"/>
                      <a:pt x="2822" y="1536"/>
                    </a:cubicBezTo>
                    <a:cubicBezTo>
                      <a:pt x="2584" y="1644"/>
                      <a:pt x="2358" y="1786"/>
                      <a:pt x="2143" y="1953"/>
                    </a:cubicBezTo>
                    <a:cubicBezTo>
                      <a:pt x="357" y="3430"/>
                      <a:pt x="0" y="5716"/>
                      <a:pt x="238" y="6311"/>
                    </a:cubicBezTo>
                    <a:cubicBezTo>
                      <a:pt x="857" y="6537"/>
                      <a:pt x="3191" y="6787"/>
                      <a:pt x="3941" y="9156"/>
                    </a:cubicBezTo>
                    <a:lnTo>
                      <a:pt x="6251" y="8692"/>
                    </a:lnTo>
                    <a:lnTo>
                      <a:pt x="7834" y="8394"/>
                    </a:lnTo>
                    <a:lnTo>
                      <a:pt x="9227" y="8121"/>
                    </a:lnTo>
                    <a:lnTo>
                      <a:pt x="9692" y="8025"/>
                    </a:lnTo>
                    <a:cubicBezTo>
                      <a:pt x="9692" y="8025"/>
                      <a:pt x="10751" y="4823"/>
                      <a:pt x="15931" y="3346"/>
                    </a:cubicBezTo>
                    <a:cubicBezTo>
                      <a:pt x="15907" y="2298"/>
                      <a:pt x="15704" y="1275"/>
                      <a:pt x="15359" y="286"/>
                    </a:cubicBezTo>
                    <a:cubicBezTo>
                      <a:pt x="15335" y="227"/>
                      <a:pt x="15312" y="155"/>
                      <a:pt x="15288" y="84"/>
                    </a:cubicBezTo>
                    <a:cubicBezTo>
                      <a:pt x="15276" y="60"/>
                      <a:pt x="15264" y="24"/>
                      <a:pt x="15252"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3964670" y="805510"/>
                <a:ext cx="463071" cy="518500"/>
              </a:xfrm>
              <a:custGeom>
                <a:rect b="b" l="l" r="r" t="t"/>
                <a:pathLst>
                  <a:path extrusionOk="0" h="8026" w="7168">
                    <a:moveTo>
                      <a:pt x="6513" y="1"/>
                    </a:moveTo>
                    <a:lnTo>
                      <a:pt x="3989" y="346"/>
                    </a:lnTo>
                    <a:cubicBezTo>
                      <a:pt x="4310" y="1358"/>
                      <a:pt x="4525" y="2394"/>
                      <a:pt x="4644" y="3442"/>
                    </a:cubicBezTo>
                    <a:cubicBezTo>
                      <a:pt x="2143" y="4609"/>
                      <a:pt x="584" y="6121"/>
                      <a:pt x="0" y="7990"/>
                    </a:cubicBezTo>
                    <a:lnTo>
                      <a:pt x="464" y="8026"/>
                    </a:lnTo>
                    <a:lnTo>
                      <a:pt x="929" y="7942"/>
                    </a:lnTo>
                    <a:cubicBezTo>
                      <a:pt x="929" y="7942"/>
                      <a:pt x="1977" y="4728"/>
                      <a:pt x="7168" y="3251"/>
                    </a:cubicBezTo>
                    <a:cubicBezTo>
                      <a:pt x="7132" y="2144"/>
                      <a:pt x="6906" y="1049"/>
                      <a:pt x="6513" y="1"/>
                    </a:cubicBez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4301572" y="1304758"/>
                <a:ext cx="460810" cy="330765"/>
              </a:xfrm>
              <a:custGeom>
                <a:rect b="b" l="l" r="r" t="t"/>
                <a:pathLst>
                  <a:path extrusionOk="0" h="5120" w="7133">
                    <a:moveTo>
                      <a:pt x="6489" y="0"/>
                    </a:moveTo>
                    <a:cubicBezTo>
                      <a:pt x="4989" y="214"/>
                      <a:pt x="3489" y="512"/>
                      <a:pt x="2024" y="893"/>
                    </a:cubicBezTo>
                    <a:cubicBezTo>
                      <a:pt x="1560" y="1012"/>
                      <a:pt x="1107" y="1143"/>
                      <a:pt x="655" y="1274"/>
                    </a:cubicBezTo>
                    <a:lnTo>
                      <a:pt x="84" y="1453"/>
                    </a:lnTo>
                    <a:cubicBezTo>
                      <a:pt x="24" y="1476"/>
                      <a:pt x="0" y="1560"/>
                      <a:pt x="12" y="1691"/>
                    </a:cubicBezTo>
                    <a:cubicBezTo>
                      <a:pt x="24" y="2393"/>
                      <a:pt x="691" y="4405"/>
                      <a:pt x="1096" y="4965"/>
                    </a:cubicBezTo>
                    <a:cubicBezTo>
                      <a:pt x="1167" y="5060"/>
                      <a:pt x="1227" y="5120"/>
                      <a:pt x="1274" y="5120"/>
                    </a:cubicBezTo>
                    <a:cubicBezTo>
                      <a:pt x="3263" y="4882"/>
                      <a:pt x="5108" y="4334"/>
                      <a:pt x="6930" y="3679"/>
                    </a:cubicBezTo>
                    <a:cubicBezTo>
                      <a:pt x="6977" y="3667"/>
                      <a:pt x="7001" y="3596"/>
                      <a:pt x="7025" y="3489"/>
                    </a:cubicBezTo>
                    <a:cubicBezTo>
                      <a:pt x="7132" y="2846"/>
                      <a:pt x="6894" y="798"/>
                      <a:pt x="6644" y="179"/>
                    </a:cubicBezTo>
                    <a:cubicBezTo>
                      <a:pt x="6584" y="60"/>
                      <a:pt x="6537" y="0"/>
                      <a:pt x="6489" y="0"/>
                    </a:cubicBez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3737011" y="1090924"/>
                <a:ext cx="410032" cy="396143"/>
              </a:xfrm>
              <a:custGeom>
                <a:rect b="b" l="l" r="r" t="t"/>
                <a:pathLst>
                  <a:path extrusionOk="0" h="6132" w="6347">
                    <a:moveTo>
                      <a:pt x="667" y="0"/>
                    </a:moveTo>
                    <a:lnTo>
                      <a:pt x="0" y="60"/>
                    </a:lnTo>
                    <a:cubicBezTo>
                      <a:pt x="0" y="60"/>
                      <a:pt x="119" y="2131"/>
                      <a:pt x="369" y="2953"/>
                    </a:cubicBezTo>
                    <a:cubicBezTo>
                      <a:pt x="608" y="3774"/>
                      <a:pt x="1643" y="4667"/>
                      <a:pt x="2155" y="5346"/>
                    </a:cubicBezTo>
                    <a:cubicBezTo>
                      <a:pt x="2655" y="6037"/>
                      <a:pt x="4834" y="6132"/>
                      <a:pt x="4834" y="6132"/>
                    </a:cubicBezTo>
                    <a:lnTo>
                      <a:pt x="6346" y="5977"/>
                    </a:lnTo>
                    <a:cubicBezTo>
                      <a:pt x="2739" y="5536"/>
                      <a:pt x="822" y="3572"/>
                      <a:pt x="667" y="0"/>
                    </a:cubicBezTo>
                    <a:close/>
                  </a:path>
                </a:pathLst>
              </a:custGeom>
              <a:solidFill>
                <a:srgbClr val="FFE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3901618" y="1093185"/>
                <a:ext cx="477735" cy="474635"/>
              </a:xfrm>
              <a:custGeom>
                <a:rect b="b" l="l" r="r" t="t"/>
                <a:pathLst>
                  <a:path extrusionOk="0" h="7347" w="7395">
                    <a:moveTo>
                      <a:pt x="2584" y="1"/>
                    </a:moveTo>
                    <a:cubicBezTo>
                      <a:pt x="1536" y="406"/>
                      <a:pt x="643" y="1227"/>
                      <a:pt x="0" y="2037"/>
                    </a:cubicBezTo>
                    <a:cubicBezTo>
                      <a:pt x="620" y="2811"/>
                      <a:pt x="1274" y="3561"/>
                      <a:pt x="1977" y="4263"/>
                    </a:cubicBezTo>
                    <a:cubicBezTo>
                      <a:pt x="2322" y="4609"/>
                      <a:pt x="2679" y="4942"/>
                      <a:pt x="3060" y="5263"/>
                    </a:cubicBezTo>
                    <a:cubicBezTo>
                      <a:pt x="4227" y="6240"/>
                      <a:pt x="5573" y="7037"/>
                      <a:pt x="7061" y="7347"/>
                    </a:cubicBezTo>
                    <a:cubicBezTo>
                      <a:pt x="7287" y="6966"/>
                      <a:pt x="7394" y="6525"/>
                      <a:pt x="7394" y="6085"/>
                    </a:cubicBezTo>
                    <a:cubicBezTo>
                      <a:pt x="6489" y="5882"/>
                      <a:pt x="5549" y="5668"/>
                      <a:pt x="4834" y="5073"/>
                    </a:cubicBezTo>
                    <a:cubicBezTo>
                      <a:pt x="4299" y="4609"/>
                      <a:pt x="3870" y="4025"/>
                      <a:pt x="3572" y="3382"/>
                    </a:cubicBezTo>
                    <a:cubicBezTo>
                      <a:pt x="3227" y="2680"/>
                      <a:pt x="2953" y="1942"/>
                      <a:pt x="2751" y="1191"/>
                    </a:cubicBezTo>
                    <a:cubicBezTo>
                      <a:pt x="2644" y="799"/>
                      <a:pt x="2596" y="394"/>
                      <a:pt x="2584" y="1"/>
                    </a:cubicBezTo>
                    <a:close/>
                  </a:path>
                </a:pathLst>
              </a:custGeom>
              <a:solidFill>
                <a:srgbClr val="FFE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3444749" y="1475502"/>
                <a:ext cx="118546" cy="92317"/>
              </a:xfrm>
              <a:custGeom>
                <a:rect b="b" l="l" r="r" t="t"/>
                <a:pathLst>
                  <a:path extrusionOk="0" h="1429" w="1835">
                    <a:moveTo>
                      <a:pt x="1834" y="0"/>
                    </a:moveTo>
                    <a:lnTo>
                      <a:pt x="322" y="167"/>
                    </a:lnTo>
                    <a:lnTo>
                      <a:pt x="1" y="1429"/>
                    </a:lnTo>
                    <a:lnTo>
                      <a:pt x="1477" y="1167"/>
                    </a:lnTo>
                    <a:lnTo>
                      <a:pt x="1834" y="0"/>
                    </a:ln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3713172" y="1206304"/>
                <a:ext cx="375405" cy="347691"/>
              </a:xfrm>
              <a:custGeom>
                <a:rect b="b" l="l" r="r" t="t"/>
                <a:pathLst>
                  <a:path extrusionOk="0" h="5382" w="5811">
                    <a:moveTo>
                      <a:pt x="0" y="0"/>
                    </a:moveTo>
                    <a:cubicBezTo>
                      <a:pt x="167" y="893"/>
                      <a:pt x="524" y="1750"/>
                      <a:pt x="1060" y="2488"/>
                    </a:cubicBezTo>
                    <a:cubicBezTo>
                      <a:pt x="2203" y="4072"/>
                      <a:pt x="4358" y="4382"/>
                      <a:pt x="4358" y="4382"/>
                    </a:cubicBezTo>
                    <a:lnTo>
                      <a:pt x="4180" y="5382"/>
                    </a:lnTo>
                    <a:lnTo>
                      <a:pt x="4180" y="5382"/>
                    </a:lnTo>
                    <a:lnTo>
                      <a:pt x="4549" y="4441"/>
                    </a:lnTo>
                    <a:lnTo>
                      <a:pt x="5811" y="4191"/>
                    </a:lnTo>
                    <a:lnTo>
                      <a:pt x="5811" y="4191"/>
                    </a:lnTo>
                    <a:lnTo>
                      <a:pt x="4572" y="4298"/>
                    </a:lnTo>
                    <a:cubicBezTo>
                      <a:pt x="3227" y="4131"/>
                      <a:pt x="2013" y="3465"/>
                      <a:pt x="1143" y="2429"/>
                    </a:cubicBezTo>
                    <a:cubicBezTo>
                      <a:pt x="441" y="1560"/>
                      <a:pt x="1" y="1"/>
                      <a:pt x="0" y="0"/>
                    </a:cubicBezTo>
                    <a:close/>
                  </a:path>
                </a:pathLst>
              </a:custGeom>
              <a:solidFill>
                <a:srgbClr val="F1C161">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4383875" y="932389"/>
                <a:ext cx="556938" cy="317327"/>
              </a:xfrm>
              <a:custGeom>
                <a:rect b="b" l="l" r="r" t="t"/>
                <a:pathLst>
                  <a:path extrusionOk="0" h="4912" w="8621">
                    <a:moveTo>
                      <a:pt x="6282" y="1"/>
                    </a:moveTo>
                    <a:cubicBezTo>
                      <a:pt x="4473" y="1"/>
                      <a:pt x="2688" y="429"/>
                      <a:pt x="1072" y="1252"/>
                    </a:cubicBezTo>
                    <a:cubicBezTo>
                      <a:pt x="631" y="1478"/>
                      <a:pt x="167" y="1787"/>
                      <a:pt x="95" y="2276"/>
                    </a:cubicBezTo>
                    <a:cubicBezTo>
                      <a:pt x="0" y="2871"/>
                      <a:pt x="524" y="3359"/>
                      <a:pt x="1000" y="3716"/>
                    </a:cubicBezTo>
                    <a:cubicBezTo>
                      <a:pt x="1596" y="4180"/>
                      <a:pt x="2227" y="4645"/>
                      <a:pt x="2953" y="4835"/>
                    </a:cubicBezTo>
                    <a:cubicBezTo>
                      <a:pt x="3160" y="4888"/>
                      <a:pt x="3346" y="4912"/>
                      <a:pt x="3517" y="4912"/>
                    </a:cubicBezTo>
                    <a:cubicBezTo>
                      <a:pt x="4203" y="4912"/>
                      <a:pt x="4641" y="4521"/>
                      <a:pt x="5156" y="3978"/>
                    </a:cubicBezTo>
                    <a:cubicBezTo>
                      <a:pt x="5953" y="3133"/>
                      <a:pt x="7049" y="2454"/>
                      <a:pt x="7954" y="1728"/>
                    </a:cubicBezTo>
                    <a:cubicBezTo>
                      <a:pt x="8275" y="1466"/>
                      <a:pt x="8620" y="1133"/>
                      <a:pt x="8549" y="728"/>
                    </a:cubicBezTo>
                    <a:cubicBezTo>
                      <a:pt x="8454" y="275"/>
                      <a:pt x="7906" y="109"/>
                      <a:pt x="7454" y="61"/>
                    </a:cubicBezTo>
                    <a:cubicBezTo>
                      <a:pt x="7063" y="21"/>
                      <a:pt x="6672" y="1"/>
                      <a:pt x="6282" y="1"/>
                    </a:cubicBez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4350799" y="965530"/>
                <a:ext cx="489235" cy="274431"/>
              </a:xfrm>
              <a:custGeom>
                <a:rect b="b" l="l" r="r" t="t"/>
                <a:pathLst>
                  <a:path extrusionOk="0" h="4248" w="7573">
                    <a:moveTo>
                      <a:pt x="5322" y="0"/>
                    </a:moveTo>
                    <a:cubicBezTo>
                      <a:pt x="4227" y="36"/>
                      <a:pt x="3132" y="227"/>
                      <a:pt x="2096" y="596"/>
                    </a:cubicBezTo>
                    <a:cubicBezTo>
                      <a:pt x="1703" y="739"/>
                      <a:pt x="1322" y="905"/>
                      <a:pt x="953" y="1096"/>
                    </a:cubicBezTo>
                    <a:cubicBezTo>
                      <a:pt x="572" y="1286"/>
                      <a:pt x="155" y="1560"/>
                      <a:pt x="84" y="1977"/>
                    </a:cubicBezTo>
                    <a:cubicBezTo>
                      <a:pt x="0" y="2489"/>
                      <a:pt x="465" y="2917"/>
                      <a:pt x="881" y="3227"/>
                    </a:cubicBezTo>
                    <a:cubicBezTo>
                      <a:pt x="1405" y="3620"/>
                      <a:pt x="1953" y="4025"/>
                      <a:pt x="2596" y="4179"/>
                    </a:cubicBezTo>
                    <a:lnTo>
                      <a:pt x="2691" y="4203"/>
                    </a:lnTo>
                    <a:cubicBezTo>
                      <a:pt x="2832" y="4234"/>
                      <a:pt x="2962" y="4248"/>
                      <a:pt x="3084" y="4248"/>
                    </a:cubicBezTo>
                    <a:cubicBezTo>
                      <a:pt x="3680" y="4248"/>
                      <a:pt x="4070" y="3906"/>
                      <a:pt x="4525" y="3441"/>
                    </a:cubicBezTo>
                    <a:cubicBezTo>
                      <a:pt x="4703" y="3251"/>
                      <a:pt x="4894" y="3072"/>
                      <a:pt x="5096" y="2906"/>
                    </a:cubicBezTo>
                    <a:cubicBezTo>
                      <a:pt x="5691" y="2405"/>
                      <a:pt x="6382" y="1953"/>
                      <a:pt x="6977" y="1489"/>
                    </a:cubicBezTo>
                    <a:cubicBezTo>
                      <a:pt x="7263" y="1262"/>
                      <a:pt x="7573" y="965"/>
                      <a:pt x="7513" y="620"/>
                    </a:cubicBezTo>
                    <a:cubicBezTo>
                      <a:pt x="7430" y="227"/>
                      <a:pt x="6953" y="96"/>
                      <a:pt x="6549" y="60"/>
                    </a:cubicBezTo>
                    <a:cubicBezTo>
                      <a:pt x="6144" y="12"/>
                      <a:pt x="5727" y="0"/>
                      <a:pt x="5322" y="0"/>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4522319" y="1536746"/>
                <a:ext cx="725357" cy="667085"/>
              </a:xfrm>
              <a:custGeom>
                <a:rect b="b" l="l" r="r" t="t"/>
                <a:pathLst>
                  <a:path extrusionOk="0" h="10326" w="11228">
                    <a:moveTo>
                      <a:pt x="3583" y="0"/>
                    </a:moveTo>
                    <a:cubicBezTo>
                      <a:pt x="3350" y="0"/>
                      <a:pt x="3117" y="6"/>
                      <a:pt x="2881" y="17"/>
                    </a:cubicBezTo>
                    <a:cubicBezTo>
                      <a:pt x="2489" y="40"/>
                      <a:pt x="2119" y="183"/>
                      <a:pt x="1822" y="445"/>
                    </a:cubicBezTo>
                    <a:cubicBezTo>
                      <a:pt x="1619" y="648"/>
                      <a:pt x="1441" y="874"/>
                      <a:pt x="1298" y="1124"/>
                    </a:cubicBezTo>
                    <a:cubicBezTo>
                      <a:pt x="655" y="2160"/>
                      <a:pt x="250" y="3327"/>
                      <a:pt x="107" y="4541"/>
                    </a:cubicBezTo>
                    <a:cubicBezTo>
                      <a:pt x="0" y="5648"/>
                      <a:pt x="36" y="6756"/>
                      <a:pt x="226" y="7851"/>
                    </a:cubicBezTo>
                    <a:cubicBezTo>
                      <a:pt x="405" y="9018"/>
                      <a:pt x="1298" y="9887"/>
                      <a:pt x="2429" y="10208"/>
                    </a:cubicBezTo>
                    <a:cubicBezTo>
                      <a:pt x="2548" y="10244"/>
                      <a:pt x="2679" y="10268"/>
                      <a:pt x="2798" y="10292"/>
                    </a:cubicBezTo>
                    <a:cubicBezTo>
                      <a:pt x="2893" y="10304"/>
                      <a:pt x="2977" y="10315"/>
                      <a:pt x="3072" y="10315"/>
                    </a:cubicBezTo>
                    <a:cubicBezTo>
                      <a:pt x="3135" y="10322"/>
                      <a:pt x="3199" y="10326"/>
                      <a:pt x="3263" y="10326"/>
                    </a:cubicBezTo>
                    <a:cubicBezTo>
                      <a:pt x="3535" y="10326"/>
                      <a:pt x="3809" y="10265"/>
                      <a:pt x="4060" y="10149"/>
                    </a:cubicBezTo>
                    <a:cubicBezTo>
                      <a:pt x="4560" y="9911"/>
                      <a:pt x="4905" y="9434"/>
                      <a:pt x="5191" y="8958"/>
                    </a:cubicBezTo>
                    <a:cubicBezTo>
                      <a:pt x="6013" y="7553"/>
                      <a:pt x="6465" y="5970"/>
                      <a:pt x="6525" y="4350"/>
                    </a:cubicBezTo>
                    <a:lnTo>
                      <a:pt x="6549" y="4374"/>
                    </a:lnTo>
                    <a:cubicBezTo>
                      <a:pt x="6644" y="4470"/>
                      <a:pt x="6727" y="4577"/>
                      <a:pt x="6810" y="4696"/>
                    </a:cubicBezTo>
                    <a:cubicBezTo>
                      <a:pt x="7558" y="5788"/>
                      <a:pt x="8715" y="7046"/>
                      <a:pt x="10134" y="7046"/>
                    </a:cubicBezTo>
                    <a:cubicBezTo>
                      <a:pt x="10185" y="7046"/>
                      <a:pt x="10236" y="7045"/>
                      <a:pt x="10287" y="7041"/>
                    </a:cubicBezTo>
                    <a:cubicBezTo>
                      <a:pt x="10382" y="7029"/>
                      <a:pt x="10478" y="7017"/>
                      <a:pt x="10585" y="7006"/>
                    </a:cubicBezTo>
                    <a:cubicBezTo>
                      <a:pt x="10716" y="6982"/>
                      <a:pt x="10859" y="6922"/>
                      <a:pt x="10954" y="6815"/>
                    </a:cubicBezTo>
                    <a:cubicBezTo>
                      <a:pt x="11228" y="6470"/>
                      <a:pt x="10787" y="5720"/>
                      <a:pt x="10656" y="5386"/>
                    </a:cubicBezTo>
                    <a:cubicBezTo>
                      <a:pt x="10454" y="4839"/>
                      <a:pt x="10251" y="4303"/>
                      <a:pt x="10025" y="3755"/>
                    </a:cubicBezTo>
                    <a:cubicBezTo>
                      <a:pt x="9787" y="3160"/>
                      <a:pt x="9525" y="2565"/>
                      <a:pt x="9239" y="1993"/>
                    </a:cubicBezTo>
                    <a:cubicBezTo>
                      <a:pt x="8846" y="1231"/>
                      <a:pt x="8585" y="481"/>
                      <a:pt x="7656" y="326"/>
                    </a:cubicBezTo>
                    <a:cubicBezTo>
                      <a:pt x="6596" y="171"/>
                      <a:pt x="5525" y="64"/>
                      <a:pt x="4441" y="29"/>
                    </a:cubicBezTo>
                    <a:cubicBezTo>
                      <a:pt x="4153" y="9"/>
                      <a:pt x="3868" y="0"/>
                      <a:pt x="3583"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4536983" y="1783915"/>
                <a:ext cx="70094" cy="404670"/>
              </a:xfrm>
              <a:custGeom>
                <a:rect b="b" l="l" r="r" t="t"/>
                <a:pathLst>
                  <a:path extrusionOk="0" h="6264" w="1085">
                    <a:moveTo>
                      <a:pt x="477" y="1"/>
                    </a:moveTo>
                    <a:cubicBezTo>
                      <a:pt x="322" y="834"/>
                      <a:pt x="84" y="1691"/>
                      <a:pt x="37" y="2549"/>
                    </a:cubicBezTo>
                    <a:cubicBezTo>
                      <a:pt x="1" y="3382"/>
                      <a:pt x="120" y="4215"/>
                      <a:pt x="418" y="4989"/>
                    </a:cubicBezTo>
                    <a:cubicBezTo>
                      <a:pt x="584" y="5442"/>
                      <a:pt x="811" y="5870"/>
                      <a:pt x="1084" y="6263"/>
                    </a:cubicBezTo>
                    <a:cubicBezTo>
                      <a:pt x="632" y="5287"/>
                      <a:pt x="441" y="4215"/>
                      <a:pt x="525" y="3156"/>
                    </a:cubicBezTo>
                    <a:cubicBezTo>
                      <a:pt x="608" y="2072"/>
                      <a:pt x="834" y="1072"/>
                      <a:pt x="477"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3843153" y="1570533"/>
                <a:ext cx="233861" cy="262997"/>
              </a:xfrm>
              <a:custGeom>
                <a:rect b="b" l="l" r="r" t="t"/>
                <a:pathLst>
                  <a:path extrusionOk="0" h="4071" w="3620">
                    <a:moveTo>
                      <a:pt x="2371" y="1"/>
                    </a:moveTo>
                    <a:cubicBezTo>
                      <a:pt x="2105" y="1"/>
                      <a:pt x="1831" y="62"/>
                      <a:pt x="1584" y="137"/>
                    </a:cubicBezTo>
                    <a:lnTo>
                      <a:pt x="1250" y="232"/>
                    </a:lnTo>
                    <a:cubicBezTo>
                      <a:pt x="572" y="458"/>
                      <a:pt x="96" y="720"/>
                      <a:pt x="36" y="1589"/>
                    </a:cubicBezTo>
                    <a:cubicBezTo>
                      <a:pt x="0" y="2042"/>
                      <a:pt x="24" y="2506"/>
                      <a:pt x="72" y="2958"/>
                    </a:cubicBezTo>
                    <a:cubicBezTo>
                      <a:pt x="84" y="3185"/>
                      <a:pt x="155" y="3399"/>
                      <a:pt x="286" y="3577"/>
                    </a:cubicBezTo>
                    <a:cubicBezTo>
                      <a:pt x="441" y="3732"/>
                      <a:pt x="643" y="3851"/>
                      <a:pt x="869" y="3887"/>
                    </a:cubicBezTo>
                    <a:cubicBezTo>
                      <a:pt x="1267" y="4009"/>
                      <a:pt x="1683" y="4071"/>
                      <a:pt x="2108" y="4071"/>
                    </a:cubicBezTo>
                    <a:cubicBezTo>
                      <a:pt x="2179" y="4071"/>
                      <a:pt x="2251" y="4069"/>
                      <a:pt x="2322" y="4066"/>
                    </a:cubicBezTo>
                    <a:cubicBezTo>
                      <a:pt x="2340" y="4066"/>
                      <a:pt x="2358" y="4067"/>
                      <a:pt x="2376" y="4067"/>
                    </a:cubicBezTo>
                    <a:cubicBezTo>
                      <a:pt x="2643" y="4067"/>
                      <a:pt x="2908" y="3984"/>
                      <a:pt x="3132" y="3827"/>
                    </a:cubicBezTo>
                    <a:cubicBezTo>
                      <a:pt x="3239" y="3732"/>
                      <a:pt x="3334" y="3601"/>
                      <a:pt x="3382" y="3470"/>
                    </a:cubicBezTo>
                    <a:cubicBezTo>
                      <a:pt x="3560" y="2875"/>
                      <a:pt x="3620" y="2256"/>
                      <a:pt x="3560" y="1649"/>
                    </a:cubicBezTo>
                    <a:cubicBezTo>
                      <a:pt x="3525" y="1172"/>
                      <a:pt x="3501" y="494"/>
                      <a:pt x="3060" y="196"/>
                    </a:cubicBezTo>
                    <a:cubicBezTo>
                      <a:pt x="2854" y="53"/>
                      <a:pt x="2616" y="1"/>
                      <a:pt x="2371" y="1"/>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3811627" y="1834757"/>
                <a:ext cx="237737" cy="258991"/>
              </a:xfrm>
              <a:custGeom>
                <a:rect b="b" l="l" r="r" t="t"/>
                <a:pathLst>
                  <a:path extrusionOk="0" h="4009" w="3680">
                    <a:moveTo>
                      <a:pt x="2295" y="1"/>
                    </a:moveTo>
                    <a:cubicBezTo>
                      <a:pt x="1959" y="1"/>
                      <a:pt x="1618" y="137"/>
                      <a:pt x="1322" y="285"/>
                    </a:cubicBezTo>
                    <a:cubicBezTo>
                      <a:pt x="1215" y="345"/>
                      <a:pt x="1120" y="392"/>
                      <a:pt x="1024" y="440"/>
                    </a:cubicBezTo>
                    <a:cubicBezTo>
                      <a:pt x="405" y="761"/>
                      <a:pt x="0" y="1107"/>
                      <a:pt x="96" y="1940"/>
                    </a:cubicBezTo>
                    <a:cubicBezTo>
                      <a:pt x="143" y="2381"/>
                      <a:pt x="239" y="2809"/>
                      <a:pt x="370" y="3238"/>
                    </a:cubicBezTo>
                    <a:cubicBezTo>
                      <a:pt x="417" y="3452"/>
                      <a:pt x="524" y="3643"/>
                      <a:pt x="679" y="3786"/>
                    </a:cubicBezTo>
                    <a:cubicBezTo>
                      <a:pt x="858" y="3917"/>
                      <a:pt x="1060" y="3988"/>
                      <a:pt x="1286" y="3988"/>
                    </a:cubicBezTo>
                    <a:cubicBezTo>
                      <a:pt x="1425" y="4002"/>
                      <a:pt x="1565" y="4009"/>
                      <a:pt x="1705" y="4009"/>
                    </a:cubicBezTo>
                    <a:cubicBezTo>
                      <a:pt x="2035" y="4009"/>
                      <a:pt x="2369" y="3971"/>
                      <a:pt x="2703" y="3905"/>
                    </a:cubicBezTo>
                    <a:cubicBezTo>
                      <a:pt x="2977" y="3857"/>
                      <a:pt x="3227" y="3738"/>
                      <a:pt x="3429" y="3536"/>
                    </a:cubicBezTo>
                    <a:cubicBezTo>
                      <a:pt x="3525" y="3428"/>
                      <a:pt x="3584" y="3286"/>
                      <a:pt x="3608" y="3155"/>
                    </a:cubicBezTo>
                    <a:cubicBezTo>
                      <a:pt x="3680" y="2559"/>
                      <a:pt x="3632" y="1952"/>
                      <a:pt x="3465" y="1381"/>
                    </a:cubicBezTo>
                    <a:cubicBezTo>
                      <a:pt x="3346" y="928"/>
                      <a:pt x="3215" y="297"/>
                      <a:pt x="2739" y="95"/>
                    </a:cubicBezTo>
                    <a:cubicBezTo>
                      <a:pt x="2595" y="28"/>
                      <a:pt x="2445" y="1"/>
                      <a:pt x="2295" y="1"/>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3720085" y="2084769"/>
                <a:ext cx="199299" cy="216935"/>
              </a:xfrm>
              <a:custGeom>
                <a:rect b="b" l="l" r="r" t="t"/>
                <a:pathLst>
                  <a:path extrusionOk="0" h="3358" w="3085">
                    <a:moveTo>
                      <a:pt x="1928" y="0"/>
                    </a:moveTo>
                    <a:cubicBezTo>
                      <a:pt x="1651" y="0"/>
                      <a:pt x="1369" y="105"/>
                      <a:pt x="1120" y="225"/>
                    </a:cubicBezTo>
                    <a:cubicBezTo>
                      <a:pt x="1036" y="273"/>
                      <a:pt x="953" y="309"/>
                      <a:pt x="869" y="356"/>
                    </a:cubicBezTo>
                    <a:cubicBezTo>
                      <a:pt x="346" y="618"/>
                      <a:pt x="0" y="904"/>
                      <a:pt x="72" y="1606"/>
                    </a:cubicBezTo>
                    <a:cubicBezTo>
                      <a:pt x="107" y="1975"/>
                      <a:pt x="191" y="2344"/>
                      <a:pt x="298" y="2690"/>
                    </a:cubicBezTo>
                    <a:cubicBezTo>
                      <a:pt x="334" y="2868"/>
                      <a:pt x="429" y="3035"/>
                      <a:pt x="548" y="3166"/>
                    </a:cubicBezTo>
                    <a:cubicBezTo>
                      <a:pt x="703" y="3273"/>
                      <a:pt x="881" y="3333"/>
                      <a:pt x="1060" y="3333"/>
                    </a:cubicBezTo>
                    <a:cubicBezTo>
                      <a:pt x="1199" y="3350"/>
                      <a:pt x="1340" y="3357"/>
                      <a:pt x="1481" y="3357"/>
                    </a:cubicBezTo>
                    <a:cubicBezTo>
                      <a:pt x="1738" y="3357"/>
                      <a:pt x="1997" y="3331"/>
                      <a:pt x="2251" y="3285"/>
                    </a:cubicBezTo>
                    <a:cubicBezTo>
                      <a:pt x="2477" y="3249"/>
                      <a:pt x="2703" y="3142"/>
                      <a:pt x="2870" y="2987"/>
                    </a:cubicBezTo>
                    <a:cubicBezTo>
                      <a:pt x="2953" y="2892"/>
                      <a:pt x="3001" y="2785"/>
                      <a:pt x="3013" y="2666"/>
                    </a:cubicBezTo>
                    <a:cubicBezTo>
                      <a:pt x="3084" y="2166"/>
                      <a:pt x="3048" y="1654"/>
                      <a:pt x="2917" y="1178"/>
                    </a:cubicBezTo>
                    <a:cubicBezTo>
                      <a:pt x="2834" y="797"/>
                      <a:pt x="2715" y="261"/>
                      <a:pt x="2322" y="82"/>
                    </a:cubicBezTo>
                    <a:cubicBezTo>
                      <a:pt x="2194" y="24"/>
                      <a:pt x="2062" y="0"/>
                      <a:pt x="1928"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4186192" y="1654710"/>
                <a:ext cx="328504" cy="335416"/>
              </a:xfrm>
              <a:custGeom>
                <a:rect b="b" l="l" r="r" t="t"/>
                <a:pathLst>
                  <a:path extrusionOk="0" h="5192" w="5085">
                    <a:moveTo>
                      <a:pt x="976" y="0"/>
                    </a:moveTo>
                    <a:cubicBezTo>
                      <a:pt x="965" y="715"/>
                      <a:pt x="1155" y="1393"/>
                      <a:pt x="1226" y="2096"/>
                    </a:cubicBezTo>
                    <a:cubicBezTo>
                      <a:pt x="1060" y="1381"/>
                      <a:pt x="619" y="750"/>
                      <a:pt x="0" y="358"/>
                    </a:cubicBezTo>
                    <a:lnTo>
                      <a:pt x="0" y="358"/>
                    </a:lnTo>
                    <a:cubicBezTo>
                      <a:pt x="417" y="1084"/>
                      <a:pt x="869" y="1822"/>
                      <a:pt x="1346" y="2524"/>
                    </a:cubicBezTo>
                    <a:cubicBezTo>
                      <a:pt x="1619" y="2917"/>
                      <a:pt x="1905" y="3298"/>
                      <a:pt x="2227" y="3656"/>
                    </a:cubicBezTo>
                    <a:cubicBezTo>
                      <a:pt x="2584" y="4108"/>
                      <a:pt x="3024" y="4489"/>
                      <a:pt x="3524" y="4799"/>
                    </a:cubicBezTo>
                    <a:cubicBezTo>
                      <a:pt x="3751" y="4930"/>
                      <a:pt x="4001" y="5037"/>
                      <a:pt x="4263" y="5108"/>
                    </a:cubicBezTo>
                    <a:cubicBezTo>
                      <a:pt x="4489" y="5168"/>
                      <a:pt x="4906" y="5108"/>
                      <a:pt x="5084" y="5191"/>
                    </a:cubicBezTo>
                    <a:cubicBezTo>
                      <a:pt x="4846" y="5072"/>
                      <a:pt x="3858" y="4477"/>
                      <a:pt x="3763" y="4406"/>
                    </a:cubicBezTo>
                    <a:cubicBezTo>
                      <a:pt x="3322" y="4060"/>
                      <a:pt x="2941" y="3656"/>
                      <a:pt x="2631" y="3203"/>
                    </a:cubicBezTo>
                    <a:cubicBezTo>
                      <a:pt x="2620" y="3179"/>
                      <a:pt x="2608" y="3167"/>
                      <a:pt x="2596" y="3156"/>
                    </a:cubicBezTo>
                    <a:cubicBezTo>
                      <a:pt x="1905" y="2191"/>
                      <a:pt x="1357" y="1131"/>
                      <a:pt x="976" y="0"/>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4456166" y="1538554"/>
                <a:ext cx="634590" cy="408482"/>
              </a:xfrm>
              <a:custGeom>
                <a:rect b="b" l="l" r="r" t="t"/>
                <a:pathLst>
                  <a:path extrusionOk="0" h="6323" w="9823">
                    <a:moveTo>
                      <a:pt x="4298" y="798"/>
                    </a:moveTo>
                    <a:cubicBezTo>
                      <a:pt x="3822" y="703"/>
                      <a:pt x="3334" y="632"/>
                      <a:pt x="2846" y="572"/>
                    </a:cubicBezTo>
                    <a:cubicBezTo>
                      <a:pt x="2500" y="536"/>
                      <a:pt x="2012" y="382"/>
                      <a:pt x="1667" y="477"/>
                    </a:cubicBezTo>
                    <a:cubicBezTo>
                      <a:pt x="1048" y="643"/>
                      <a:pt x="262" y="1441"/>
                      <a:pt x="0" y="2001"/>
                    </a:cubicBezTo>
                    <a:cubicBezTo>
                      <a:pt x="322" y="1322"/>
                      <a:pt x="703" y="608"/>
                      <a:pt x="1369" y="274"/>
                    </a:cubicBezTo>
                    <a:cubicBezTo>
                      <a:pt x="1905" y="1"/>
                      <a:pt x="2548" y="12"/>
                      <a:pt x="3155" y="60"/>
                    </a:cubicBezTo>
                    <a:cubicBezTo>
                      <a:pt x="4084" y="120"/>
                      <a:pt x="5013" y="227"/>
                      <a:pt x="5941" y="370"/>
                    </a:cubicBezTo>
                    <a:cubicBezTo>
                      <a:pt x="6298" y="405"/>
                      <a:pt x="6656" y="501"/>
                      <a:pt x="6989" y="643"/>
                    </a:cubicBezTo>
                    <a:cubicBezTo>
                      <a:pt x="7894" y="1060"/>
                      <a:pt x="8203" y="2298"/>
                      <a:pt x="8549" y="3144"/>
                    </a:cubicBezTo>
                    <a:cubicBezTo>
                      <a:pt x="8918" y="4084"/>
                      <a:pt x="9335" y="4989"/>
                      <a:pt x="9739" y="5918"/>
                    </a:cubicBezTo>
                    <a:cubicBezTo>
                      <a:pt x="9775" y="6025"/>
                      <a:pt x="9823" y="6144"/>
                      <a:pt x="9751" y="6239"/>
                    </a:cubicBezTo>
                    <a:cubicBezTo>
                      <a:pt x="9692" y="6299"/>
                      <a:pt x="9585" y="6323"/>
                      <a:pt x="9501" y="6287"/>
                    </a:cubicBezTo>
                    <a:cubicBezTo>
                      <a:pt x="9073" y="6120"/>
                      <a:pt x="8751" y="5406"/>
                      <a:pt x="8573" y="5037"/>
                    </a:cubicBezTo>
                    <a:lnTo>
                      <a:pt x="7382" y="2656"/>
                    </a:lnTo>
                    <a:cubicBezTo>
                      <a:pt x="7156" y="2215"/>
                      <a:pt x="6929" y="1763"/>
                      <a:pt x="6548" y="1441"/>
                    </a:cubicBezTo>
                    <a:cubicBezTo>
                      <a:pt x="6013" y="977"/>
                      <a:pt x="4989" y="917"/>
                      <a:pt x="4298" y="798"/>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4004659" y="1583001"/>
                <a:ext cx="41539" cy="35596"/>
              </a:xfrm>
              <a:custGeom>
                <a:rect b="b" l="l" r="r" t="t"/>
                <a:pathLst>
                  <a:path extrusionOk="0" h="551" w="643">
                    <a:moveTo>
                      <a:pt x="43" y="0"/>
                    </a:moveTo>
                    <a:cubicBezTo>
                      <a:pt x="27" y="0"/>
                      <a:pt x="12" y="3"/>
                      <a:pt x="12" y="15"/>
                    </a:cubicBezTo>
                    <a:cubicBezTo>
                      <a:pt x="0" y="27"/>
                      <a:pt x="0" y="51"/>
                      <a:pt x="12" y="63"/>
                    </a:cubicBezTo>
                    <a:cubicBezTo>
                      <a:pt x="0" y="75"/>
                      <a:pt x="0" y="86"/>
                      <a:pt x="0" y="110"/>
                    </a:cubicBezTo>
                    <a:cubicBezTo>
                      <a:pt x="0" y="122"/>
                      <a:pt x="12" y="146"/>
                      <a:pt x="12" y="158"/>
                    </a:cubicBezTo>
                    <a:cubicBezTo>
                      <a:pt x="36" y="170"/>
                      <a:pt x="36" y="194"/>
                      <a:pt x="36" y="205"/>
                    </a:cubicBezTo>
                    <a:cubicBezTo>
                      <a:pt x="60" y="241"/>
                      <a:pt x="83" y="289"/>
                      <a:pt x="119" y="325"/>
                    </a:cubicBezTo>
                    <a:cubicBezTo>
                      <a:pt x="131" y="336"/>
                      <a:pt x="143" y="348"/>
                      <a:pt x="167" y="372"/>
                    </a:cubicBezTo>
                    <a:cubicBezTo>
                      <a:pt x="191" y="396"/>
                      <a:pt x="214" y="420"/>
                      <a:pt x="250" y="444"/>
                    </a:cubicBezTo>
                    <a:cubicBezTo>
                      <a:pt x="274" y="456"/>
                      <a:pt x="298" y="479"/>
                      <a:pt x="321" y="491"/>
                    </a:cubicBezTo>
                    <a:lnTo>
                      <a:pt x="381" y="515"/>
                    </a:lnTo>
                    <a:lnTo>
                      <a:pt x="405" y="527"/>
                    </a:lnTo>
                    <a:lnTo>
                      <a:pt x="417" y="527"/>
                    </a:lnTo>
                    <a:cubicBezTo>
                      <a:pt x="464" y="539"/>
                      <a:pt x="464" y="539"/>
                      <a:pt x="441" y="539"/>
                    </a:cubicBezTo>
                    <a:cubicBezTo>
                      <a:pt x="464" y="539"/>
                      <a:pt x="488" y="551"/>
                      <a:pt x="512" y="551"/>
                    </a:cubicBezTo>
                    <a:lnTo>
                      <a:pt x="572" y="551"/>
                    </a:lnTo>
                    <a:cubicBezTo>
                      <a:pt x="595" y="551"/>
                      <a:pt x="607" y="551"/>
                      <a:pt x="619" y="539"/>
                    </a:cubicBezTo>
                    <a:cubicBezTo>
                      <a:pt x="643" y="527"/>
                      <a:pt x="643" y="515"/>
                      <a:pt x="643" y="491"/>
                    </a:cubicBezTo>
                    <a:cubicBezTo>
                      <a:pt x="643" y="479"/>
                      <a:pt x="643" y="479"/>
                      <a:pt x="643" y="467"/>
                    </a:cubicBezTo>
                    <a:cubicBezTo>
                      <a:pt x="643" y="444"/>
                      <a:pt x="631" y="432"/>
                      <a:pt x="619" y="408"/>
                    </a:cubicBezTo>
                    <a:cubicBezTo>
                      <a:pt x="595" y="372"/>
                      <a:pt x="560" y="325"/>
                      <a:pt x="524" y="277"/>
                    </a:cubicBezTo>
                    <a:cubicBezTo>
                      <a:pt x="500" y="253"/>
                      <a:pt x="476" y="229"/>
                      <a:pt x="441" y="205"/>
                    </a:cubicBezTo>
                    <a:lnTo>
                      <a:pt x="429" y="194"/>
                    </a:lnTo>
                    <a:cubicBezTo>
                      <a:pt x="417" y="182"/>
                      <a:pt x="393" y="170"/>
                      <a:pt x="381" y="158"/>
                    </a:cubicBezTo>
                    <a:cubicBezTo>
                      <a:pt x="321" y="110"/>
                      <a:pt x="262" y="75"/>
                      <a:pt x="214" y="39"/>
                    </a:cubicBezTo>
                    <a:cubicBezTo>
                      <a:pt x="167" y="15"/>
                      <a:pt x="131" y="3"/>
                      <a:pt x="83" y="3"/>
                    </a:cubicBezTo>
                    <a:cubicBezTo>
                      <a:pt x="77" y="3"/>
                      <a:pt x="60" y="0"/>
                      <a:pt x="43" y="0"/>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3662395" y="1596697"/>
                <a:ext cx="30815" cy="41798"/>
              </a:xfrm>
              <a:custGeom>
                <a:rect b="b" l="l" r="r" t="t"/>
                <a:pathLst>
                  <a:path extrusionOk="0" h="647" w="477">
                    <a:moveTo>
                      <a:pt x="111" y="0"/>
                    </a:moveTo>
                    <a:cubicBezTo>
                      <a:pt x="90" y="0"/>
                      <a:pt x="60" y="9"/>
                      <a:pt x="60" y="17"/>
                    </a:cubicBezTo>
                    <a:cubicBezTo>
                      <a:pt x="48" y="29"/>
                      <a:pt x="36" y="29"/>
                      <a:pt x="24" y="41"/>
                    </a:cubicBezTo>
                    <a:cubicBezTo>
                      <a:pt x="24" y="53"/>
                      <a:pt x="0" y="53"/>
                      <a:pt x="0" y="65"/>
                    </a:cubicBezTo>
                    <a:cubicBezTo>
                      <a:pt x="0" y="89"/>
                      <a:pt x="0" y="113"/>
                      <a:pt x="0" y="124"/>
                    </a:cubicBezTo>
                    <a:cubicBezTo>
                      <a:pt x="0" y="160"/>
                      <a:pt x="12" y="184"/>
                      <a:pt x="12" y="208"/>
                    </a:cubicBezTo>
                    <a:cubicBezTo>
                      <a:pt x="24" y="232"/>
                      <a:pt x="36" y="255"/>
                      <a:pt x="36" y="279"/>
                    </a:cubicBezTo>
                    <a:cubicBezTo>
                      <a:pt x="48" y="303"/>
                      <a:pt x="48" y="327"/>
                      <a:pt x="60" y="351"/>
                    </a:cubicBezTo>
                    <a:cubicBezTo>
                      <a:pt x="72" y="363"/>
                      <a:pt x="72" y="374"/>
                      <a:pt x="84" y="386"/>
                    </a:cubicBezTo>
                    <a:cubicBezTo>
                      <a:pt x="96" y="410"/>
                      <a:pt x="107" y="422"/>
                      <a:pt x="119" y="434"/>
                    </a:cubicBezTo>
                    <a:cubicBezTo>
                      <a:pt x="119" y="458"/>
                      <a:pt x="131" y="482"/>
                      <a:pt x="143" y="505"/>
                    </a:cubicBezTo>
                    <a:cubicBezTo>
                      <a:pt x="155" y="529"/>
                      <a:pt x="167" y="565"/>
                      <a:pt x="191" y="589"/>
                    </a:cubicBezTo>
                    <a:cubicBezTo>
                      <a:pt x="215" y="613"/>
                      <a:pt x="250" y="636"/>
                      <a:pt x="286" y="636"/>
                    </a:cubicBezTo>
                    <a:cubicBezTo>
                      <a:pt x="302" y="636"/>
                      <a:pt x="339" y="647"/>
                      <a:pt x="365" y="647"/>
                    </a:cubicBezTo>
                    <a:cubicBezTo>
                      <a:pt x="379" y="647"/>
                      <a:pt x="389" y="644"/>
                      <a:pt x="393" y="636"/>
                    </a:cubicBezTo>
                    <a:cubicBezTo>
                      <a:pt x="417" y="625"/>
                      <a:pt x="429" y="601"/>
                      <a:pt x="441" y="577"/>
                    </a:cubicBezTo>
                    <a:cubicBezTo>
                      <a:pt x="453" y="553"/>
                      <a:pt x="441" y="529"/>
                      <a:pt x="465" y="505"/>
                    </a:cubicBezTo>
                    <a:lnTo>
                      <a:pt x="465" y="505"/>
                    </a:lnTo>
                    <a:lnTo>
                      <a:pt x="453" y="517"/>
                    </a:lnTo>
                    <a:cubicBezTo>
                      <a:pt x="465" y="505"/>
                      <a:pt x="477" y="482"/>
                      <a:pt x="477" y="458"/>
                    </a:cubicBezTo>
                    <a:lnTo>
                      <a:pt x="477" y="410"/>
                    </a:lnTo>
                    <a:cubicBezTo>
                      <a:pt x="477" y="363"/>
                      <a:pt x="465" y="327"/>
                      <a:pt x="453" y="291"/>
                    </a:cubicBezTo>
                    <a:cubicBezTo>
                      <a:pt x="441" y="244"/>
                      <a:pt x="417" y="208"/>
                      <a:pt x="381" y="172"/>
                    </a:cubicBezTo>
                    <a:cubicBezTo>
                      <a:pt x="369" y="136"/>
                      <a:pt x="346" y="113"/>
                      <a:pt x="310" y="89"/>
                    </a:cubicBezTo>
                    <a:cubicBezTo>
                      <a:pt x="286" y="77"/>
                      <a:pt x="262" y="65"/>
                      <a:pt x="238" y="41"/>
                    </a:cubicBezTo>
                    <a:cubicBezTo>
                      <a:pt x="215" y="17"/>
                      <a:pt x="179" y="5"/>
                      <a:pt x="131" y="5"/>
                    </a:cubicBezTo>
                    <a:cubicBezTo>
                      <a:pt x="128" y="2"/>
                      <a:pt x="120" y="0"/>
                      <a:pt x="111" y="0"/>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3635456" y="1856980"/>
                <a:ext cx="30815" cy="42573"/>
              </a:xfrm>
              <a:custGeom>
                <a:rect b="b" l="l" r="r" t="t"/>
                <a:pathLst>
                  <a:path extrusionOk="0" h="659" w="477">
                    <a:moveTo>
                      <a:pt x="83" y="1"/>
                    </a:moveTo>
                    <a:cubicBezTo>
                      <a:pt x="60" y="1"/>
                      <a:pt x="12" y="1"/>
                      <a:pt x="0" y="25"/>
                    </a:cubicBezTo>
                    <a:lnTo>
                      <a:pt x="36" y="167"/>
                    </a:lnTo>
                    <a:cubicBezTo>
                      <a:pt x="48" y="215"/>
                      <a:pt x="60" y="263"/>
                      <a:pt x="95" y="310"/>
                    </a:cubicBezTo>
                    <a:cubicBezTo>
                      <a:pt x="119" y="370"/>
                      <a:pt x="167" y="417"/>
                      <a:pt x="214" y="477"/>
                    </a:cubicBezTo>
                    <a:cubicBezTo>
                      <a:pt x="238" y="501"/>
                      <a:pt x="262" y="525"/>
                      <a:pt x="286" y="548"/>
                    </a:cubicBezTo>
                    <a:cubicBezTo>
                      <a:pt x="310" y="572"/>
                      <a:pt x="333" y="596"/>
                      <a:pt x="357" y="620"/>
                    </a:cubicBezTo>
                    <a:cubicBezTo>
                      <a:pt x="369" y="644"/>
                      <a:pt x="393" y="656"/>
                      <a:pt x="429" y="656"/>
                    </a:cubicBezTo>
                    <a:cubicBezTo>
                      <a:pt x="429" y="656"/>
                      <a:pt x="441" y="659"/>
                      <a:pt x="452" y="659"/>
                    </a:cubicBezTo>
                    <a:cubicBezTo>
                      <a:pt x="464" y="659"/>
                      <a:pt x="476" y="656"/>
                      <a:pt x="476" y="644"/>
                    </a:cubicBezTo>
                    <a:cubicBezTo>
                      <a:pt x="476" y="620"/>
                      <a:pt x="476" y="596"/>
                      <a:pt x="476" y="572"/>
                    </a:cubicBezTo>
                    <a:lnTo>
                      <a:pt x="476" y="513"/>
                    </a:lnTo>
                    <a:cubicBezTo>
                      <a:pt x="464" y="453"/>
                      <a:pt x="452" y="406"/>
                      <a:pt x="429" y="358"/>
                    </a:cubicBezTo>
                    <a:cubicBezTo>
                      <a:pt x="393" y="298"/>
                      <a:pt x="357" y="251"/>
                      <a:pt x="321" y="203"/>
                    </a:cubicBezTo>
                    <a:lnTo>
                      <a:pt x="191" y="48"/>
                    </a:lnTo>
                    <a:cubicBezTo>
                      <a:pt x="155" y="25"/>
                      <a:pt x="119" y="1"/>
                      <a:pt x="83"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3579316" y="2102986"/>
                <a:ext cx="36177" cy="45803"/>
              </a:xfrm>
              <a:custGeom>
                <a:rect b="b" l="l" r="r" t="t"/>
                <a:pathLst>
                  <a:path extrusionOk="0" h="709" w="560">
                    <a:moveTo>
                      <a:pt x="128" y="1"/>
                    </a:moveTo>
                    <a:cubicBezTo>
                      <a:pt x="110" y="1"/>
                      <a:pt x="94" y="5"/>
                      <a:pt x="84" y="15"/>
                    </a:cubicBezTo>
                    <a:cubicBezTo>
                      <a:pt x="60" y="38"/>
                      <a:pt x="36" y="62"/>
                      <a:pt x="24" y="86"/>
                    </a:cubicBezTo>
                    <a:cubicBezTo>
                      <a:pt x="12" y="110"/>
                      <a:pt x="0" y="146"/>
                      <a:pt x="12" y="169"/>
                    </a:cubicBezTo>
                    <a:cubicBezTo>
                      <a:pt x="12" y="205"/>
                      <a:pt x="12" y="241"/>
                      <a:pt x="24" y="277"/>
                    </a:cubicBezTo>
                    <a:cubicBezTo>
                      <a:pt x="36" y="300"/>
                      <a:pt x="36" y="312"/>
                      <a:pt x="36" y="324"/>
                    </a:cubicBezTo>
                    <a:cubicBezTo>
                      <a:pt x="48" y="348"/>
                      <a:pt x="60" y="360"/>
                      <a:pt x="72" y="384"/>
                    </a:cubicBezTo>
                    <a:cubicBezTo>
                      <a:pt x="107" y="431"/>
                      <a:pt x="131" y="467"/>
                      <a:pt x="167" y="515"/>
                    </a:cubicBezTo>
                    <a:cubicBezTo>
                      <a:pt x="179" y="527"/>
                      <a:pt x="191" y="538"/>
                      <a:pt x="203" y="550"/>
                    </a:cubicBezTo>
                    <a:cubicBezTo>
                      <a:pt x="214" y="562"/>
                      <a:pt x="226" y="574"/>
                      <a:pt x="226" y="586"/>
                    </a:cubicBezTo>
                    <a:cubicBezTo>
                      <a:pt x="250" y="610"/>
                      <a:pt x="274" y="634"/>
                      <a:pt x="298" y="658"/>
                    </a:cubicBezTo>
                    <a:cubicBezTo>
                      <a:pt x="322" y="681"/>
                      <a:pt x="369" y="693"/>
                      <a:pt x="405" y="705"/>
                    </a:cubicBezTo>
                    <a:cubicBezTo>
                      <a:pt x="417" y="705"/>
                      <a:pt x="435" y="708"/>
                      <a:pt x="451" y="708"/>
                    </a:cubicBezTo>
                    <a:cubicBezTo>
                      <a:pt x="467" y="708"/>
                      <a:pt x="482" y="705"/>
                      <a:pt x="488" y="693"/>
                    </a:cubicBezTo>
                    <a:cubicBezTo>
                      <a:pt x="500" y="681"/>
                      <a:pt x="512" y="669"/>
                      <a:pt x="524" y="658"/>
                    </a:cubicBezTo>
                    <a:cubicBezTo>
                      <a:pt x="524" y="646"/>
                      <a:pt x="524" y="634"/>
                      <a:pt x="524" y="622"/>
                    </a:cubicBezTo>
                    <a:cubicBezTo>
                      <a:pt x="536" y="610"/>
                      <a:pt x="548" y="598"/>
                      <a:pt x="548" y="586"/>
                    </a:cubicBezTo>
                    <a:lnTo>
                      <a:pt x="548" y="550"/>
                    </a:lnTo>
                    <a:cubicBezTo>
                      <a:pt x="560" y="538"/>
                      <a:pt x="560" y="527"/>
                      <a:pt x="560" y="515"/>
                    </a:cubicBezTo>
                    <a:lnTo>
                      <a:pt x="560" y="467"/>
                    </a:lnTo>
                    <a:cubicBezTo>
                      <a:pt x="560" y="443"/>
                      <a:pt x="560" y="407"/>
                      <a:pt x="548" y="372"/>
                    </a:cubicBezTo>
                    <a:cubicBezTo>
                      <a:pt x="524" y="312"/>
                      <a:pt x="488" y="241"/>
                      <a:pt x="441" y="193"/>
                    </a:cubicBezTo>
                    <a:cubicBezTo>
                      <a:pt x="417" y="157"/>
                      <a:pt x="381" y="122"/>
                      <a:pt x="345" y="98"/>
                    </a:cubicBezTo>
                    <a:lnTo>
                      <a:pt x="322" y="74"/>
                    </a:lnTo>
                    <a:lnTo>
                      <a:pt x="298" y="62"/>
                    </a:lnTo>
                    <a:cubicBezTo>
                      <a:pt x="286" y="50"/>
                      <a:pt x="274" y="38"/>
                      <a:pt x="262" y="38"/>
                    </a:cubicBezTo>
                    <a:cubicBezTo>
                      <a:pt x="238" y="27"/>
                      <a:pt x="214" y="15"/>
                      <a:pt x="203" y="15"/>
                    </a:cubicBezTo>
                    <a:cubicBezTo>
                      <a:pt x="182" y="8"/>
                      <a:pt x="153" y="1"/>
                      <a:pt x="128"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4" name="Google Shape;1014;p34"/>
            <p:cNvPicPr preferRelativeResize="0"/>
            <p:nvPr/>
          </p:nvPicPr>
          <p:blipFill rotWithShape="1">
            <a:blip r:embed="rId3">
              <a:alphaModFix amt="81000"/>
            </a:blip>
            <a:srcRect b="28037" l="35445" r="34000" t="29584"/>
            <a:stretch/>
          </p:blipFill>
          <p:spPr>
            <a:xfrm>
              <a:off x="1487488" y="2795770"/>
              <a:ext cx="1100298" cy="859144"/>
            </a:xfrm>
            <a:prstGeom prst="rect">
              <a:avLst/>
            </a:prstGeom>
            <a:noFill/>
            <a:ln>
              <a:noFill/>
            </a:ln>
          </p:spPr>
        </p:pic>
      </p:grpSp>
      <p:grpSp>
        <p:nvGrpSpPr>
          <p:cNvPr id="1015" name="Google Shape;1015;p34"/>
          <p:cNvGrpSpPr/>
          <p:nvPr/>
        </p:nvGrpSpPr>
        <p:grpSpPr>
          <a:xfrm rot="470117">
            <a:off x="789969" y="3788201"/>
            <a:ext cx="1019358" cy="650940"/>
            <a:chOff x="-7826263" y="1798953"/>
            <a:chExt cx="2347377" cy="1545604"/>
          </a:xfrm>
        </p:grpSpPr>
        <p:sp>
          <p:nvSpPr>
            <p:cNvPr id="1016" name="Google Shape;1016;p34"/>
            <p:cNvSpPr/>
            <p:nvPr/>
          </p:nvSpPr>
          <p:spPr>
            <a:xfrm>
              <a:off x="-7826263" y="1798953"/>
              <a:ext cx="2347377" cy="1545604"/>
            </a:xfrm>
            <a:custGeom>
              <a:rect b="b" l="l" r="r" t="t"/>
              <a:pathLst>
                <a:path extrusionOk="0" h="12991" w="19730">
                  <a:moveTo>
                    <a:pt x="8684" y="0"/>
                  </a:moveTo>
                  <a:cubicBezTo>
                    <a:pt x="8195" y="0"/>
                    <a:pt x="7705" y="14"/>
                    <a:pt x="7216" y="41"/>
                  </a:cubicBezTo>
                  <a:cubicBezTo>
                    <a:pt x="7025" y="53"/>
                    <a:pt x="6835" y="65"/>
                    <a:pt x="6656" y="77"/>
                  </a:cubicBezTo>
                  <a:lnTo>
                    <a:pt x="6371" y="101"/>
                  </a:lnTo>
                  <a:lnTo>
                    <a:pt x="6180" y="124"/>
                  </a:lnTo>
                  <a:cubicBezTo>
                    <a:pt x="6097" y="136"/>
                    <a:pt x="6013" y="148"/>
                    <a:pt x="5930" y="160"/>
                  </a:cubicBezTo>
                  <a:lnTo>
                    <a:pt x="5728" y="184"/>
                  </a:lnTo>
                  <a:cubicBezTo>
                    <a:pt x="5573" y="208"/>
                    <a:pt x="5406" y="232"/>
                    <a:pt x="5251" y="255"/>
                  </a:cubicBezTo>
                  <a:lnTo>
                    <a:pt x="5001" y="291"/>
                  </a:lnTo>
                  <a:cubicBezTo>
                    <a:pt x="4918" y="315"/>
                    <a:pt x="4823" y="327"/>
                    <a:pt x="4739" y="339"/>
                  </a:cubicBezTo>
                  <a:lnTo>
                    <a:pt x="4477" y="398"/>
                  </a:lnTo>
                  <a:cubicBezTo>
                    <a:pt x="4299" y="434"/>
                    <a:pt x="4120" y="482"/>
                    <a:pt x="3942" y="517"/>
                  </a:cubicBezTo>
                  <a:lnTo>
                    <a:pt x="3704" y="589"/>
                  </a:lnTo>
                  <a:lnTo>
                    <a:pt x="3442" y="660"/>
                  </a:lnTo>
                  <a:lnTo>
                    <a:pt x="3203" y="743"/>
                  </a:lnTo>
                  <a:cubicBezTo>
                    <a:pt x="3120" y="767"/>
                    <a:pt x="3025" y="791"/>
                    <a:pt x="2942" y="827"/>
                  </a:cubicBezTo>
                  <a:cubicBezTo>
                    <a:pt x="2120" y="1101"/>
                    <a:pt x="1346" y="1505"/>
                    <a:pt x="656" y="2029"/>
                  </a:cubicBezTo>
                  <a:lnTo>
                    <a:pt x="596" y="2065"/>
                  </a:lnTo>
                  <a:cubicBezTo>
                    <a:pt x="525" y="2125"/>
                    <a:pt x="453" y="2208"/>
                    <a:pt x="406" y="2291"/>
                  </a:cubicBezTo>
                  <a:cubicBezTo>
                    <a:pt x="60" y="2863"/>
                    <a:pt x="1" y="4065"/>
                    <a:pt x="72" y="5375"/>
                  </a:cubicBezTo>
                  <a:cubicBezTo>
                    <a:pt x="263" y="5458"/>
                    <a:pt x="417" y="5613"/>
                    <a:pt x="501" y="5792"/>
                  </a:cubicBezTo>
                  <a:cubicBezTo>
                    <a:pt x="572" y="6030"/>
                    <a:pt x="560" y="6280"/>
                    <a:pt x="477" y="6506"/>
                  </a:cubicBezTo>
                  <a:cubicBezTo>
                    <a:pt x="441" y="6625"/>
                    <a:pt x="382" y="6732"/>
                    <a:pt x="298" y="6828"/>
                  </a:cubicBezTo>
                  <a:cubicBezTo>
                    <a:pt x="275" y="6851"/>
                    <a:pt x="239" y="6863"/>
                    <a:pt x="215" y="6875"/>
                  </a:cubicBezTo>
                  <a:cubicBezTo>
                    <a:pt x="382" y="8256"/>
                    <a:pt x="656" y="9542"/>
                    <a:pt x="870" y="10138"/>
                  </a:cubicBezTo>
                  <a:cubicBezTo>
                    <a:pt x="1570" y="12035"/>
                    <a:pt x="5768" y="12991"/>
                    <a:pt x="9949" y="12991"/>
                  </a:cubicBezTo>
                  <a:cubicBezTo>
                    <a:pt x="14084" y="12991"/>
                    <a:pt x="18203" y="12056"/>
                    <a:pt x="18908" y="10173"/>
                  </a:cubicBezTo>
                  <a:cubicBezTo>
                    <a:pt x="19003" y="9923"/>
                    <a:pt x="19075" y="9673"/>
                    <a:pt x="19146" y="9411"/>
                  </a:cubicBezTo>
                  <a:cubicBezTo>
                    <a:pt x="19027" y="9316"/>
                    <a:pt x="18955" y="9197"/>
                    <a:pt x="18908" y="9054"/>
                  </a:cubicBezTo>
                  <a:cubicBezTo>
                    <a:pt x="18884" y="8840"/>
                    <a:pt x="18908" y="8625"/>
                    <a:pt x="18979" y="8423"/>
                  </a:cubicBezTo>
                  <a:cubicBezTo>
                    <a:pt x="19003" y="8268"/>
                    <a:pt x="19075" y="8125"/>
                    <a:pt x="19170" y="8006"/>
                  </a:cubicBezTo>
                  <a:cubicBezTo>
                    <a:pt x="19241" y="7923"/>
                    <a:pt x="19336" y="7863"/>
                    <a:pt x="19444" y="7852"/>
                  </a:cubicBezTo>
                  <a:cubicBezTo>
                    <a:pt x="19729" y="5732"/>
                    <a:pt x="19717" y="3256"/>
                    <a:pt x="19372" y="2422"/>
                  </a:cubicBezTo>
                  <a:cubicBezTo>
                    <a:pt x="19313" y="2267"/>
                    <a:pt x="19098" y="2101"/>
                    <a:pt x="18777" y="1922"/>
                  </a:cubicBezTo>
                  <a:cubicBezTo>
                    <a:pt x="18551" y="1791"/>
                    <a:pt x="18313" y="1684"/>
                    <a:pt x="18074" y="1589"/>
                  </a:cubicBezTo>
                  <a:lnTo>
                    <a:pt x="18039" y="1565"/>
                  </a:lnTo>
                  <a:cubicBezTo>
                    <a:pt x="17979" y="1541"/>
                    <a:pt x="17920" y="1517"/>
                    <a:pt x="17860" y="1505"/>
                  </a:cubicBezTo>
                  <a:cubicBezTo>
                    <a:pt x="16777" y="1089"/>
                    <a:pt x="15205" y="672"/>
                    <a:pt x="13419" y="386"/>
                  </a:cubicBezTo>
                  <a:lnTo>
                    <a:pt x="13074" y="339"/>
                  </a:lnTo>
                  <a:lnTo>
                    <a:pt x="12752" y="291"/>
                  </a:lnTo>
                  <a:lnTo>
                    <a:pt x="12740" y="291"/>
                  </a:lnTo>
                  <a:cubicBezTo>
                    <a:pt x="12574" y="267"/>
                    <a:pt x="12407" y="243"/>
                    <a:pt x="12240" y="220"/>
                  </a:cubicBezTo>
                  <a:cubicBezTo>
                    <a:pt x="11966" y="184"/>
                    <a:pt x="11693" y="160"/>
                    <a:pt x="11419" y="136"/>
                  </a:cubicBezTo>
                  <a:lnTo>
                    <a:pt x="11026" y="101"/>
                  </a:lnTo>
                  <a:cubicBezTo>
                    <a:pt x="10249" y="35"/>
                    <a:pt x="9467" y="0"/>
                    <a:pt x="8684"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7795801" y="1822000"/>
              <a:ext cx="2286462" cy="597611"/>
            </a:xfrm>
            <a:custGeom>
              <a:rect b="b" l="l" r="r" t="t"/>
              <a:pathLst>
                <a:path extrusionOk="0" h="5023" w="19218">
                  <a:moveTo>
                    <a:pt x="8406" y="1"/>
                  </a:moveTo>
                  <a:cubicBezTo>
                    <a:pt x="7891" y="1"/>
                    <a:pt x="7375" y="16"/>
                    <a:pt x="6859" y="45"/>
                  </a:cubicBezTo>
                  <a:cubicBezTo>
                    <a:pt x="6668" y="57"/>
                    <a:pt x="6478" y="69"/>
                    <a:pt x="6299" y="81"/>
                  </a:cubicBezTo>
                  <a:lnTo>
                    <a:pt x="6014" y="117"/>
                  </a:lnTo>
                  <a:lnTo>
                    <a:pt x="5835" y="128"/>
                  </a:lnTo>
                  <a:cubicBezTo>
                    <a:pt x="5740" y="140"/>
                    <a:pt x="5656" y="152"/>
                    <a:pt x="5573" y="164"/>
                  </a:cubicBezTo>
                  <a:lnTo>
                    <a:pt x="5371" y="188"/>
                  </a:lnTo>
                  <a:cubicBezTo>
                    <a:pt x="5216" y="212"/>
                    <a:pt x="5049" y="236"/>
                    <a:pt x="4894" y="259"/>
                  </a:cubicBezTo>
                  <a:lnTo>
                    <a:pt x="4644" y="307"/>
                  </a:lnTo>
                  <a:cubicBezTo>
                    <a:pt x="4561" y="319"/>
                    <a:pt x="4466" y="331"/>
                    <a:pt x="4382" y="355"/>
                  </a:cubicBezTo>
                  <a:lnTo>
                    <a:pt x="4120" y="402"/>
                  </a:lnTo>
                  <a:cubicBezTo>
                    <a:pt x="3942" y="438"/>
                    <a:pt x="3763" y="486"/>
                    <a:pt x="3597" y="533"/>
                  </a:cubicBezTo>
                  <a:lnTo>
                    <a:pt x="3347" y="593"/>
                  </a:lnTo>
                  <a:lnTo>
                    <a:pt x="3097" y="664"/>
                  </a:lnTo>
                  <a:lnTo>
                    <a:pt x="2846" y="748"/>
                  </a:lnTo>
                  <a:cubicBezTo>
                    <a:pt x="2763" y="771"/>
                    <a:pt x="2680" y="795"/>
                    <a:pt x="2596" y="831"/>
                  </a:cubicBezTo>
                  <a:cubicBezTo>
                    <a:pt x="1763" y="1105"/>
                    <a:pt x="989" y="1510"/>
                    <a:pt x="299" y="2033"/>
                  </a:cubicBezTo>
                  <a:cubicBezTo>
                    <a:pt x="108" y="2236"/>
                    <a:pt x="1" y="2462"/>
                    <a:pt x="60" y="2700"/>
                  </a:cubicBezTo>
                  <a:cubicBezTo>
                    <a:pt x="132" y="2974"/>
                    <a:pt x="525" y="3248"/>
                    <a:pt x="751" y="3403"/>
                  </a:cubicBezTo>
                  <a:cubicBezTo>
                    <a:pt x="1168" y="3665"/>
                    <a:pt x="1632" y="3867"/>
                    <a:pt x="2108" y="3998"/>
                  </a:cubicBezTo>
                  <a:cubicBezTo>
                    <a:pt x="3120" y="4296"/>
                    <a:pt x="4144" y="4522"/>
                    <a:pt x="5192" y="4677"/>
                  </a:cubicBezTo>
                  <a:cubicBezTo>
                    <a:pt x="6658" y="4904"/>
                    <a:pt x="8135" y="5023"/>
                    <a:pt x="9622" y="5023"/>
                  </a:cubicBezTo>
                  <a:cubicBezTo>
                    <a:pt x="9693" y="5023"/>
                    <a:pt x="9764" y="5022"/>
                    <a:pt x="9835" y="5022"/>
                  </a:cubicBezTo>
                  <a:cubicBezTo>
                    <a:pt x="12562" y="5010"/>
                    <a:pt x="15396" y="4617"/>
                    <a:pt x="17967" y="3677"/>
                  </a:cubicBezTo>
                  <a:cubicBezTo>
                    <a:pt x="18241" y="3593"/>
                    <a:pt x="18491" y="3450"/>
                    <a:pt x="18718" y="3260"/>
                  </a:cubicBezTo>
                  <a:cubicBezTo>
                    <a:pt x="19218" y="2748"/>
                    <a:pt x="18896" y="2248"/>
                    <a:pt x="18432" y="1926"/>
                  </a:cubicBezTo>
                  <a:cubicBezTo>
                    <a:pt x="18206" y="1783"/>
                    <a:pt x="17967" y="1676"/>
                    <a:pt x="17717" y="1593"/>
                  </a:cubicBezTo>
                  <a:lnTo>
                    <a:pt x="17682" y="1569"/>
                  </a:lnTo>
                  <a:cubicBezTo>
                    <a:pt x="17622" y="1545"/>
                    <a:pt x="17563" y="1521"/>
                    <a:pt x="17503" y="1510"/>
                  </a:cubicBezTo>
                  <a:cubicBezTo>
                    <a:pt x="17420" y="1474"/>
                    <a:pt x="17324" y="1438"/>
                    <a:pt x="17229" y="1402"/>
                  </a:cubicBezTo>
                  <a:cubicBezTo>
                    <a:pt x="15872" y="926"/>
                    <a:pt x="14479" y="593"/>
                    <a:pt x="13062" y="390"/>
                  </a:cubicBezTo>
                  <a:lnTo>
                    <a:pt x="12717" y="343"/>
                  </a:lnTo>
                  <a:lnTo>
                    <a:pt x="12407" y="295"/>
                  </a:lnTo>
                  <a:lnTo>
                    <a:pt x="12383" y="295"/>
                  </a:lnTo>
                  <a:cubicBezTo>
                    <a:pt x="12217" y="271"/>
                    <a:pt x="12050" y="248"/>
                    <a:pt x="11883" y="236"/>
                  </a:cubicBezTo>
                  <a:cubicBezTo>
                    <a:pt x="11609" y="200"/>
                    <a:pt x="11336" y="164"/>
                    <a:pt x="11062" y="140"/>
                  </a:cubicBezTo>
                  <a:lnTo>
                    <a:pt x="10669" y="105"/>
                  </a:lnTo>
                  <a:cubicBezTo>
                    <a:pt x="9918" y="34"/>
                    <a:pt x="9163" y="1"/>
                    <a:pt x="8406" y="1"/>
                  </a:cubicBez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7750483" y="2309711"/>
              <a:ext cx="2195803" cy="917535"/>
            </a:xfrm>
            <a:custGeom>
              <a:rect b="b" l="l" r="r" t="t"/>
              <a:pathLst>
                <a:path extrusionOk="0" h="7712" w="18456">
                  <a:moveTo>
                    <a:pt x="18346" y="0"/>
                  </a:moveTo>
                  <a:cubicBezTo>
                    <a:pt x="18212" y="0"/>
                    <a:pt x="18018" y="181"/>
                    <a:pt x="18099" y="292"/>
                  </a:cubicBezTo>
                  <a:cubicBezTo>
                    <a:pt x="18127" y="329"/>
                    <a:pt x="18159" y="344"/>
                    <a:pt x="18191" y="344"/>
                  </a:cubicBezTo>
                  <a:cubicBezTo>
                    <a:pt x="18285" y="344"/>
                    <a:pt x="18385" y="226"/>
                    <a:pt x="18420" y="173"/>
                  </a:cubicBezTo>
                  <a:cubicBezTo>
                    <a:pt x="18444" y="126"/>
                    <a:pt x="18456" y="54"/>
                    <a:pt x="18408" y="18"/>
                  </a:cubicBezTo>
                  <a:cubicBezTo>
                    <a:pt x="18391" y="6"/>
                    <a:pt x="18369" y="0"/>
                    <a:pt x="18346" y="0"/>
                  </a:cubicBezTo>
                  <a:close/>
                  <a:moveTo>
                    <a:pt x="17018" y="353"/>
                  </a:moveTo>
                  <a:cubicBezTo>
                    <a:pt x="16967" y="353"/>
                    <a:pt x="16912" y="376"/>
                    <a:pt x="16861" y="411"/>
                  </a:cubicBezTo>
                  <a:cubicBezTo>
                    <a:pt x="16730" y="483"/>
                    <a:pt x="16670" y="638"/>
                    <a:pt x="16682" y="780"/>
                  </a:cubicBezTo>
                  <a:cubicBezTo>
                    <a:pt x="16718" y="876"/>
                    <a:pt x="16801" y="947"/>
                    <a:pt x="16908" y="947"/>
                  </a:cubicBezTo>
                  <a:cubicBezTo>
                    <a:pt x="17015" y="935"/>
                    <a:pt x="17099" y="888"/>
                    <a:pt x="17158" y="792"/>
                  </a:cubicBezTo>
                  <a:cubicBezTo>
                    <a:pt x="17206" y="697"/>
                    <a:pt x="17206" y="590"/>
                    <a:pt x="17170" y="495"/>
                  </a:cubicBezTo>
                  <a:cubicBezTo>
                    <a:pt x="17143" y="393"/>
                    <a:pt x="17085" y="353"/>
                    <a:pt x="17018" y="353"/>
                  </a:cubicBezTo>
                  <a:close/>
                  <a:moveTo>
                    <a:pt x="329" y="138"/>
                  </a:moveTo>
                  <a:cubicBezTo>
                    <a:pt x="1" y="138"/>
                    <a:pt x="176" y="1096"/>
                    <a:pt x="494" y="1096"/>
                  </a:cubicBezTo>
                  <a:cubicBezTo>
                    <a:pt x="559" y="1096"/>
                    <a:pt x="630" y="1056"/>
                    <a:pt x="704" y="959"/>
                  </a:cubicBezTo>
                  <a:cubicBezTo>
                    <a:pt x="763" y="864"/>
                    <a:pt x="787" y="733"/>
                    <a:pt x="763" y="614"/>
                  </a:cubicBezTo>
                  <a:cubicBezTo>
                    <a:pt x="739" y="471"/>
                    <a:pt x="668" y="340"/>
                    <a:pt x="561" y="245"/>
                  </a:cubicBezTo>
                  <a:cubicBezTo>
                    <a:pt x="466" y="170"/>
                    <a:pt x="389" y="138"/>
                    <a:pt x="329" y="138"/>
                  </a:cubicBezTo>
                  <a:close/>
                  <a:moveTo>
                    <a:pt x="14333" y="1084"/>
                  </a:moveTo>
                  <a:cubicBezTo>
                    <a:pt x="14197" y="1084"/>
                    <a:pt x="13995" y="1266"/>
                    <a:pt x="14086" y="1388"/>
                  </a:cubicBezTo>
                  <a:cubicBezTo>
                    <a:pt x="14114" y="1421"/>
                    <a:pt x="14144" y="1434"/>
                    <a:pt x="14175" y="1434"/>
                  </a:cubicBezTo>
                  <a:cubicBezTo>
                    <a:pt x="14265" y="1434"/>
                    <a:pt x="14360" y="1319"/>
                    <a:pt x="14396" y="1257"/>
                  </a:cubicBezTo>
                  <a:cubicBezTo>
                    <a:pt x="14432" y="1209"/>
                    <a:pt x="14444" y="1150"/>
                    <a:pt x="14396" y="1114"/>
                  </a:cubicBezTo>
                  <a:lnTo>
                    <a:pt x="14396" y="1102"/>
                  </a:lnTo>
                  <a:cubicBezTo>
                    <a:pt x="14378" y="1090"/>
                    <a:pt x="14357" y="1084"/>
                    <a:pt x="14333" y="1084"/>
                  </a:cubicBezTo>
                  <a:close/>
                  <a:moveTo>
                    <a:pt x="17731" y="758"/>
                  </a:moveTo>
                  <a:cubicBezTo>
                    <a:pt x="17661" y="758"/>
                    <a:pt x="17586" y="789"/>
                    <a:pt x="17515" y="840"/>
                  </a:cubicBezTo>
                  <a:cubicBezTo>
                    <a:pt x="17349" y="947"/>
                    <a:pt x="17218" y="1173"/>
                    <a:pt x="17265" y="1340"/>
                  </a:cubicBezTo>
                  <a:lnTo>
                    <a:pt x="17265" y="1352"/>
                  </a:lnTo>
                  <a:cubicBezTo>
                    <a:pt x="17310" y="1476"/>
                    <a:pt x="17429" y="1567"/>
                    <a:pt x="17563" y="1567"/>
                  </a:cubicBezTo>
                  <a:cubicBezTo>
                    <a:pt x="17571" y="1567"/>
                    <a:pt x="17579" y="1567"/>
                    <a:pt x="17587" y="1566"/>
                  </a:cubicBezTo>
                  <a:cubicBezTo>
                    <a:pt x="17718" y="1566"/>
                    <a:pt x="17849" y="1483"/>
                    <a:pt x="17920" y="1364"/>
                  </a:cubicBezTo>
                  <a:cubicBezTo>
                    <a:pt x="17980" y="1233"/>
                    <a:pt x="17992" y="1090"/>
                    <a:pt x="17956" y="959"/>
                  </a:cubicBezTo>
                  <a:cubicBezTo>
                    <a:pt x="17908" y="815"/>
                    <a:pt x="17825" y="758"/>
                    <a:pt x="17731" y="758"/>
                  </a:cubicBezTo>
                  <a:close/>
                  <a:moveTo>
                    <a:pt x="5148" y="1675"/>
                  </a:moveTo>
                  <a:cubicBezTo>
                    <a:pt x="5097" y="1675"/>
                    <a:pt x="5041" y="1697"/>
                    <a:pt x="4990" y="1733"/>
                  </a:cubicBezTo>
                  <a:cubicBezTo>
                    <a:pt x="4871" y="1804"/>
                    <a:pt x="4799" y="1947"/>
                    <a:pt x="4811" y="2102"/>
                  </a:cubicBezTo>
                  <a:cubicBezTo>
                    <a:pt x="4844" y="2190"/>
                    <a:pt x="4918" y="2258"/>
                    <a:pt x="5014" y="2258"/>
                  </a:cubicBezTo>
                  <a:cubicBezTo>
                    <a:pt x="5022" y="2258"/>
                    <a:pt x="5030" y="2258"/>
                    <a:pt x="5038" y="2257"/>
                  </a:cubicBezTo>
                  <a:cubicBezTo>
                    <a:pt x="5145" y="2257"/>
                    <a:pt x="5228" y="2197"/>
                    <a:pt x="5288" y="2114"/>
                  </a:cubicBezTo>
                  <a:cubicBezTo>
                    <a:pt x="5335" y="2019"/>
                    <a:pt x="5335" y="1912"/>
                    <a:pt x="5311" y="1816"/>
                  </a:cubicBezTo>
                  <a:cubicBezTo>
                    <a:pt x="5277" y="1714"/>
                    <a:pt x="5216" y="1675"/>
                    <a:pt x="5148" y="1675"/>
                  </a:cubicBezTo>
                  <a:close/>
                  <a:moveTo>
                    <a:pt x="17942" y="2208"/>
                  </a:moveTo>
                  <a:cubicBezTo>
                    <a:pt x="17591" y="2208"/>
                    <a:pt x="17307" y="3098"/>
                    <a:pt x="17728" y="3098"/>
                  </a:cubicBezTo>
                  <a:cubicBezTo>
                    <a:pt x="17750" y="3098"/>
                    <a:pt x="17775" y="3096"/>
                    <a:pt x="17801" y="3090"/>
                  </a:cubicBezTo>
                  <a:cubicBezTo>
                    <a:pt x="17908" y="3055"/>
                    <a:pt x="17992" y="3007"/>
                    <a:pt x="18063" y="2924"/>
                  </a:cubicBezTo>
                  <a:cubicBezTo>
                    <a:pt x="18170" y="2816"/>
                    <a:pt x="18230" y="2674"/>
                    <a:pt x="18230" y="2531"/>
                  </a:cubicBezTo>
                  <a:cubicBezTo>
                    <a:pt x="18218" y="2376"/>
                    <a:pt x="18111" y="2245"/>
                    <a:pt x="17968" y="2209"/>
                  </a:cubicBezTo>
                  <a:cubicBezTo>
                    <a:pt x="17959" y="2208"/>
                    <a:pt x="17951" y="2208"/>
                    <a:pt x="17942" y="2208"/>
                  </a:cubicBezTo>
                  <a:close/>
                  <a:moveTo>
                    <a:pt x="1661" y="1965"/>
                  </a:moveTo>
                  <a:cubicBezTo>
                    <a:pt x="1565" y="1965"/>
                    <a:pt x="1468" y="1990"/>
                    <a:pt x="1382" y="2043"/>
                  </a:cubicBezTo>
                  <a:cubicBezTo>
                    <a:pt x="1013" y="2293"/>
                    <a:pt x="1251" y="2816"/>
                    <a:pt x="1525" y="3031"/>
                  </a:cubicBezTo>
                  <a:lnTo>
                    <a:pt x="1525" y="3043"/>
                  </a:lnTo>
                  <a:cubicBezTo>
                    <a:pt x="1610" y="3110"/>
                    <a:pt x="1712" y="3142"/>
                    <a:pt x="1815" y="3142"/>
                  </a:cubicBezTo>
                  <a:cubicBezTo>
                    <a:pt x="1858" y="3142"/>
                    <a:pt x="1900" y="3136"/>
                    <a:pt x="1942" y="3126"/>
                  </a:cubicBezTo>
                  <a:cubicBezTo>
                    <a:pt x="2061" y="3066"/>
                    <a:pt x="2156" y="2971"/>
                    <a:pt x="2192" y="2840"/>
                  </a:cubicBezTo>
                  <a:cubicBezTo>
                    <a:pt x="2287" y="2602"/>
                    <a:pt x="2240" y="2328"/>
                    <a:pt x="2061" y="2138"/>
                  </a:cubicBezTo>
                  <a:cubicBezTo>
                    <a:pt x="1954" y="2023"/>
                    <a:pt x="1807" y="1965"/>
                    <a:pt x="1661" y="1965"/>
                  </a:cubicBezTo>
                  <a:close/>
                  <a:moveTo>
                    <a:pt x="17376" y="3330"/>
                  </a:moveTo>
                  <a:cubicBezTo>
                    <a:pt x="17324" y="3330"/>
                    <a:pt x="17269" y="3352"/>
                    <a:pt x="17218" y="3388"/>
                  </a:cubicBezTo>
                  <a:cubicBezTo>
                    <a:pt x="17099" y="3459"/>
                    <a:pt x="17027" y="3614"/>
                    <a:pt x="17039" y="3757"/>
                  </a:cubicBezTo>
                  <a:cubicBezTo>
                    <a:pt x="17075" y="3852"/>
                    <a:pt x="17170" y="3924"/>
                    <a:pt x="17265" y="3924"/>
                  </a:cubicBezTo>
                  <a:cubicBezTo>
                    <a:pt x="17372" y="3912"/>
                    <a:pt x="17456" y="3864"/>
                    <a:pt x="17515" y="3769"/>
                  </a:cubicBezTo>
                  <a:cubicBezTo>
                    <a:pt x="17563" y="3674"/>
                    <a:pt x="17563" y="3567"/>
                    <a:pt x="17539" y="3471"/>
                  </a:cubicBezTo>
                  <a:cubicBezTo>
                    <a:pt x="17505" y="3369"/>
                    <a:pt x="17444" y="3330"/>
                    <a:pt x="17376" y="3330"/>
                  </a:cubicBezTo>
                  <a:close/>
                  <a:moveTo>
                    <a:pt x="305" y="3373"/>
                  </a:moveTo>
                  <a:cubicBezTo>
                    <a:pt x="242" y="3373"/>
                    <a:pt x="180" y="3394"/>
                    <a:pt x="132" y="3436"/>
                  </a:cubicBezTo>
                  <a:cubicBezTo>
                    <a:pt x="61" y="3531"/>
                    <a:pt x="85" y="3709"/>
                    <a:pt x="156" y="3888"/>
                  </a:cubicBezTo>
                  <a:cubicBezTo>
                    <a:pt x="233" y="4068"/>
                    <a:pt x="367" y="4230"/>
                    <a:pt x="493" y="4230"/>
                  </a:cubicBezTo>
                  <a:cubicBezTo>
                    <a:pt x="542" y="4230"/>
                    <a:pt x="589" y="4206"/>
                    <a:pt x="632" y="4150"/>
                  </a:cubicBezTo>
                  <a:cubicBezTo>
                    <a:pt x="692" y="4031"/>
                    <a:pt x="704" y="3888"/>
                    <a:pt x="656" y="3769"/>
                  </a:cubicBezTo>
                  <a:cubicBezTo>
                    <a:pt x="632" y="3638"/>
                    <a:pt x="573" y="3531"/>
                    <a:pt x="478" y="3436"/>
                  </a:cubicBezTo>
                  <a:cubicBezTo>
                    <a:pt x="430" y="3394"/>
                    <a:pt x="367" y="3373"/>
                    <a:pt x="305" y="3373"/>
                  </a:cubicBezTo>
                  <a:close/>
                  <a:moveTo>
                    <a:pt x="3026" y="3471"/>
                  </a:moveTo>
                  <a:cubicBezTo>
                    <a:pt x="2516" y="3471"/>
                    <a:pt x="2671" y="4293"/>
                    <a:pt x="3085" y="4388"/>
                  </a:cubicBezTo>
                  <a:cubicBezTo>
                    <a:pt x="3137" y="4398"/>
                    <a:pt x="3193" y="4405"/>
                    <a:pt x="3248" y="4405"/>
                  </a:cubicBezTo>
                  <a:cubicBezTo>
                    <a:pt x="3384" y="4405"/>
                    <a:pt x="3517" y="4367"/>
                    <a:pt x="3585" y="4257"/>
                  </a:cubicBezTo>
                  <a:cubicBezTo>
                    <a:pt x="3692" y="4090"/>
                    <a:pt x="3609" y="3912"/>
                    <a:pt x="3502" y="3769"/>
                  </a:cubicBezTo>
                  <a:cubicBezTo>
                    <a:pt x="3406" y="3602"/>
                    <a:pt x="3228" y="3495"/>
                    <a:pt x="3037" y="3471"/>
                  </a:cubicBezTo>
                  <a:cubicBezTo>
                    <a:pt x="3034" y="3471"/>
                    <a:pt x="3030" y="3471"/>
                    <a:pt x="3026" y="3471"/>
                  </a:cubicBezTo>
                  <a:close/>
                  <a:moveTo>
                    <a:pt x="1710" y="3968"/>
                  </a:moveTo>
                  <a:cubicBezTo>
                    <a:pt x="1650" y="3968"/>
                    <a:pt x="1591" y="3977"/>
                    <a:pt x="1537" y="3995"/>
                  </a:cubicBezTo>
                  <a:cubicBezTo>
                    <a:pt x="1347" y="4078"/>
                    <a:pt x="1287" y="4305"/>
                    <a:pt x="1263" y="4507"/>
                  </a:cubicBezTo>
                  <a:cubicBezTo>
                    <a:pt x="1204" y="5043"/>
                    <a:pt x="1573" y="5472"/>
                    <a:pt x="2109" y="5579"/>
                  </a:cubicBezTo>
                  <a:cubicBezTo>
                    <a:pt x="2167" y="5599"/>
                    <a:pt x="2226" y="5609"/>
                    <a:pt x="2285" y="5609"/>
                  </a:cubicBezTo>
                  <a:cubicBezTo>
                    <a:pt x="2429" y="5609"/>
                    <a:pt x="2570" y="5549"/>
                    <a:pt x="2680" y="5448"/>
                  </a:cubicBezTo>
                  <a:cubicBezTo>
                    <a:pt x="2799" y="5281"/>
                    <a:pt x="2823" y="5067"/>
                    <a:pt x="2752" y="4876"/>
                  </a:cubicBezTo>
                  <a:cubicBezTo>
                    <a:pt x="2621" y="4459"/>
                    <a:pt x="2299" y="4126"/>
                    <a:pt x="1882" y="3995"/>
                  </a:cubicBezTo>
                  <a:cubicBezTo>
                    <a:pt x="1829" y="3977"/>
                    <a:pt x="1769" y="3968"/>
                    <a:pt x="1710" y="3968"/>
                  </a:cubicBezTo>
                  <a:close/>
                  <a:moveTo>
                    <a:pt x="8104" y="5739"/>
                  </a:moveTo>
                  <a:cubicBezTo>
                    <a:pt x="8055" y="5739"/>
                    <a:pt x="8003" y="5759"/>
                    <a:pt x="7955" y="5793"/>
                  </a:cubicBezTo>
                  <a:cubicBezTo>
                    <a:pt x="7836" y="5876"/>
                    <a:pt x="7764" y="6019"/>
                    <a:pt x="7776" y="6174"/>
                  </a:cubicBezTo>
                  <a:lnTo>
                    <a:pt x="7776" y="6162"/>
                  </a:lnTo>
                  <a:cubicBezTo>
                    <a:pt x="7812" y="6269"/>
                    <a:pt x="7907" y="6329"/>
                    <a:pt x="8002" y="6329"/>
                  </a:cubicBezTo>
                  <a:cubicBezTo>
                    <a:pt x="8109" y="6329"/>
                    <a:pt x="8205" y="6269"/>
                    <a:pt x="8252" y="6186"/>
                  </a:cubicBezTo>
                  <a:cubicBezTo>
                    <a:pt x="8300" y="6091"/>
                    <a:pt x="8312" y="5983"/>
                    <a:pt x="8276" y="5888"/>
                  </a:cubicBezTo>
                  <a:cubicBezTo>
                    <a:pt x="8241" y="5782"/>
                    <a:pt x="8176" y="5739"/>
                    <a:pt x="8104" y="5739"/>
                  </a:cubicBezTo>
                  <a:close/>
                  <a:moveTo>
                    <a:pt x="1139" y="5801"/>
                  </a:moveTo>
                  <a:cubicBezTo>
                    <a:pt x="1101" y="5801"/>
                    <a:pt x="1067" y="5809"/>
                    <a:pt x="1037" y="5829"/>
                  </a:cubicBezTo>
                  <a:cubicBezTo>
                    <a:pt x="807" y="5993"/>
                    <a:pt x="1111" y="6349"/>
                    <a:pt x="1356" y="6349"/>
                  </a:cubicBezTo>
                  <a:cubicBezTo>
                    <a:pt x="1377" y="6349"/>
                    <a:pt x="1398" y="6346"/>
                    <a:pt x="1418" y="6341"/>
                  </a:cubicBezTo>
                  <a:cubicBezTo>
                    <a:pt x="1793" y="6226"/>
                    <a:pt x="1402" y="5801"/>
                    <a:pt x="1139" y="5801"/>
                  </a:cubicBezTo>
                  <a:close/>
                  <a:moveTo>
                    <a:pt x="16754" y="5287"/>
                  </a:moveTo>
                  <a:cubicBezTo>
                    <a:pt x="16624" y="5287"/>
                    <a:pt x="16488" y="5330"/>
                    <a:pt x="16372" y="5424"/>
                  </a:cubicBezTo>
                  <a:cubicBezTo>
                    <a:pt x="16110" y="5626"/>
                    <a:pt x="15658" y="6388"/>
                    <a:pt x="16158" y="6567"/>
                  </a:cubicBezTo>
                  <a:cubicBezTo>
                    <a:pt x="16196" y="6582"/>
                    <a:pt x="16234" y="6589"/>
                    <a:pt x="16272" y="6589"/>
                  </a:cubicBezTo>
                  <a:cubicBezTo>
                    <a:pt x="16416" y="6589"/>
                    <a:pt x="16560" y="6497"/>
                    <a:pt x="16682" y="6412"/>
                  </a:cubicBezTo>
                  <a:cubicBezTo>
                    <a:pt x="16884" y="6293"/>
                    <a:pt x="17051" y="6126"/>
                    <a:pt x="17158" y="5924"/>
                  </a:cubicBezTo>
                  <a:cubicBezTo>
                    <a:pt x="17335" y="5537"/>
                    <a:pt x="17066" y="5287"/>
                    <a:pt x="16754" y="5287"/>
                  </a:cubicBezTo>
                  <a:close/>
                  <a:moveTo>
                    <a:pt x="15687" y="6538"/>
                  </a:moveTo>
                  <a:cubicBezTo>
                    <a:pt x="15475" y="6538"/>
                    <a:pt x="15171" y="6814"/>
                    <a:pt x="15313" y="6996"/>
                  </a:cubicBezTo>
                  <a:cubicBezTo>
                    <a:pt x="15349" y="7044"/>
                    <a:pt x="15392" y="7063"/>
                    <a:pt x="15439" y="7063"/>
                  </a:cubicBezTo>
                  <a:cubicBezTo>
                    <a:pt x="15576" y="7063"/>
                    <a:pt x="15736" y="6894"/>
                    <a:pt x="15789" y="6805"/>
                  </a:cubicBezTo>
                  <a:cubicBezTo>
                    <a:pt x="15837" y="6734"/>
                    <a:pt x="15860" y="6626"/>
                    <a:pt x="15789" y="6567"/>
                  </a:cubicBezTo>
                  <a:cubicBezTo>
                    <a:pt x="15760" y="6547"/>
                    <a:pt x="15725" y="6538"/>
                    <a:pt x="15687" y="6538"/>
                  </a:cubicBezTo>
                  <a:close/>
                  <a:moveTo>
                    <a:pt x="10785" y="6966"/>
                  </a:moveTo>
                  <a:cubicBezTo>
                    <a:pt x="10649" y="6966"/>
                    <a:pt x="10447" y="7146"/>
                    <a:pt x="10538" y="7257"/>
                  </a:cubicBezTo>
                  <a:cubicBezTo>
                    <a:pt x="10566" y="7295"/>
                    <a:pt x="10597" y="7309"/>
                    <a:pt x="10629" y="7309"/>
                  </a:cubicBezTo>
                  <a:cubicBezTo>
                    <a:pt x="10719" y="7309"/>
                    <a:pt x="10813" y="7191"/>
                    <a:pt x="10848" y="7138"/>
                  </a:cubicBezTo>
                  <a:cubicBezTo>
                    <a:pt x="10884" y="7091"/>
                    <a:pt x="10895" y="7019"/>
                    <a:pt x="10848" y="6984"/>
                  </a:cubicBezTo>
                  <a:cubicBezTo>
                    <a:pt x="10830" y="6971"/>
                    <a:pt x="10808" y="6966"/>
                    <a:pt x="10785" y="6966"/>
                  </a:cubicBezTo>
                  <a:close/>
                  <a:moveTo>
                    <a:pt x="8675" y="6540"/>
                  </a:moveTo>
                  <a:cubicBezTo>
                    <a:pt x="8476" y="6540"/>
                    <a:pt x="8307" y="6631"/>
                    <a:pt x="8264" y="6888"/>
                  </a:cubicBezTo>
                  <a:lnTo>
                    <a:pt x="8264" y="6900"/>
                  </a:lnTo>
                  <a:cubicBezTo>
                    <a:pt x="8240" y="7043"/>
                    <a:pt x="8276" y="7186"/>
                    <a:pt x="8359" y="7305"/>
                  </a:cubicBezTo>
                  <a:cubicBezTo>
                    <a:pt x="8502" y="7518"/>
                    <a:pt x="8850" y="7712"/>
                    <a:pt x="9151" y="7712"/>
                  </a:cubicBezTo>
                  <a:cubicBezTo>
                    <a:pt x="9253" y="7712"/>
                    <a:pt x="9350" y="7690"/>
                    <a:pt x="9431" y="7638"/>
                  </a:cubicBezTo>
                  <a:cubicBezTo>
                    <a:pt x="9741" y="7448"/>
                    <a:pt x="9598" y="6984"/>
                    <a:pt x="9360" y="6805"/>
                  </a:cubicBezTo>
                  <a:cubicBezTo>
                    <a:pt x="9203" y="6674"/>
                    <a:pt x="8917" y="6540"/>
                    <a:pt x="8675" y="6540"/>
                  </a:cubicBezTo>
                  <a:close/>
                </a:path>
              </a:pathLst>
            </a:custGeom>
            <a:solidFill>
              <a:srgbClr val="F1C161">
                <a:alpha val="6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7657920" y="1847612"/>
              <a:ext cx="1914903" cy="416650"/>
            </a:xfrm>
            <a:custGeom>
              <a:rect b="b" l="l" r="r" t="t"/>
              <a:pathLst>
                <a:path extrusionOk="0" h="3502" w="16095">
                  <a:moveTo>
                    <a:pt x="5638" y="0"/>
                  </a:moveTo>
                  <a:cubicBezTo>
                    <a:pt x="5558" y="0"/>
                    <a:pt x="5491" y="25"/>
                    <a:pt x="5486" y="92"/>
                  </a:cubicBezTo>
                  <a:cubicBezTo>
                    <a:pt x="5479" y="171"/>
                    <a:pt x="5617" y="215"/>
                    <a:pt x="5739" y="215"/>
                  </a:cubicBezTo>
                  <a:cubicBezTo>
                    <a:pt x="5821" y="215"/>
                    <a:pt x="5895" y="195"/>
                    <a:pt x="5915" y="152"/>
                  </a:cubicBezTo>
                  <a:cubicBezTo>
                    <a:pt x="5926" y="128"/>
                    <a:pt x="5915" y="104"/>
                    <a:pt x="5903" y="81"/>
                  </a:cubicBezTo>
                  <a:cubicBezTo>
                    <a:pt x="5863" y="40"/>
                    <a:pt x="5740" y="0"/>
                    <a:pt x="5638" y="0"/>
                  </a:cubicBezTo>
                  <a:close/>
                  <a:moveTo>
                    <a:pt x="4709" y="126"/>
                  </a:moveTo>
                  <a:cubicBezTo>
                    <a:pt x="4584" y="126"/>
                    <a:pt x="4479" y="167"/>
                    <a:pt x="4474" y="283"/>
                  </a:cubicBezTo>
                  <a:cubicBezTo>
                    <a:pt x="4467" y="402"/>
                    <a:pt x="4674" y="467"/>
                    <a:pt x="4860" y="467"/>
                  </a:cubicBezTo>
                  <a:cubicBezTo>
                    <a:pt x="4991" y="467"/>
                    <a:pt x="5111" y="435"/>
                    <a:pt x="5141" y="366"/>
                  </a:cubicBezTo>
                  <a:cubicBezTo>
                    <a:pt x="5153" y="331"/>
                    <a:pt x="5141" y="283"/>
                    <a:pt x="5117" y="259"/>
                  </a:cubicBezTo>
                  <a:cubicBezTo>
                    <a:pt x="5057" y="193"/>
                    <a:pt x="4867" y="126"/>
                    <a:pt x="4709" y="126"/>
                  </a:cubicBezTo>
                  <a:close/>
                  <a:moveTo>
                    <a:pt x="3995" y="262"/>
                  </a:moveTo>
                  <a:cubicBezTo>
                    <a:pt x="3915" y="262"/>
                    <a:pt x="3848" y="287"/>
                    <a:pt x="3843" y="354"/>
                  </a:cubicBezTo>
                  <a:cubicBezTo>
                    <a:pt x="3836" y="430"/>
                    <a:pt x="3963" y="470"/>
                    <a:pt x="4081" y="470"/>
                  </a:cubicBezTo>
                  <a:cubicBezTo>
                    <a:pt x="4168" y="470"/>
                    <a:pt x="4251" y="448"/>
                    <a:pt x="4272" y="402"/>
                  </a:cubicBezTo>
                  <a:lnTo>
                    <a:pt x="4283" y="402"/>
                  </a:lnTo>
                  <a:cubicBezTo>
                    <a:pt x="4283" y="378"/>
                    <a:pt x="4283" y="354"/>
                    <a:pt x="4260" y="342"/>
                  </a:cubicBezTo>
                  <a:cubicBezTo>
                    <a:pt x="4219" y="302"/>
                    <a:pt x="4097" y="262"/>
                    <a:pt x="3995" y="262"/>
                  </a:cubicBezTo>
                  <a:close/>
                  <a:moveTo>
                    <a:pt x="12255" y="400"/>
                  </a:moveTo>
                  <a:cubicBezTo>
                    <a:pt x="12129" y="400"/>
                    <a:pt x="12021" y="441"/>
                    <a:pt x="12011" y="557"/>
                  </a:cubicBezTo>
                  <a:cubicBezTo>
                    <a:pt x="12004" y="676"/>
                    <a:pt x="12214" y="741"/>
                    <a:pt x="12404" y="741"/>
                  </a:cubicBezTo>
                  <a:cubicBezTo>
                    <a:pt x="12537" y="741"/>
                    <a:pt x="12660" y="709"/>
                    <a:pt x="12689" y="640"/>
                  </a:cubicBezTo>
                  <a:cubicBezTo>
                    <a:pt x="12701" y="604"/>
                    <a:pt x="12689" y="557"/>
                    <a:pt x="12665" y="533"/>
                  </a:cubicBezTo>
                  <a:cubicBezTo>
                    <a:pt x="12606" y="466"/>
                    <a:pt x="12415" y="400"/>
                    <a:pt x="12255" y="400"/>
                  </a:cubicBezTo>
                  <a:close/>
                  <a:moveTo>
                    <a:pt x="1337" y="1057"/>
                  </a:moveTo>
                  <a:cubicBezTo>
                    <a:pt x="1193" y="1057"/>
                    <a:pt x="1074" y="1105"/>
                    <a:pt x="1069" y="1235"/>
                  </a:cubicBezTo>
                  <a:cubicBezTo>
                    <a:pt x="1055" y="1383"/>
                    <a:pt x="1298" y="1464"/>
                    <a:pt x="1517" y="1464"/>
                  </a:cubicBezTo>
                  <a:cubicBezTo>
                    <a:pt x="1669" y="1464"/>
                    <a:pt x="1809" y="1425"/>
                    <a:pt x="1843" y="1343"/>
                  </a:cubicBezTo>
                  <a:cubicBezTo>
                    <a:pt x="1855" y="1295"/>
                    <a:pt x="1843" y="1247"/>
                    <a:pt x="1819" y="1224"/>
                  </a:cubicBezTo>
                  <a:cubicBezTo>
                    <a:pt x="1745" y="1137"/>
                    <a:pt x="1521" y="1057"/>
                    <a:pt x="1337" y="1057"/>
                  </a:cubicBezTo>
                  <a:close/>
                  <a:moveTo>
                    <a:pt x="14054" y="848"/>
                  </a:moveTo>
                  <a:cubicBezTo>
                    <a:pt x="13787" y="848"/>
                    <a:pt x="13562" y="938"/>
                    <a:pt x="13546" y="1188"/>
                  </a:cubicBezTo>
                  <a:cubicBezTo>
                    <a:pt x="13526" y="1460"/>
                    <a:pt x="13976" y="1610"/>
                    <a:pt x="14383" y="1610"/>
                  </a:cubicBezTo>
                  <a:cubicBezTo>
                    <a:pt x="14670" y="1610"/>
                    <a:pt x="14935" y="1536"/>
                    <a:pt x="14999" y="1378"/>
                  </a:cubicBezTo>
                  <a:cubicBezTo>
                    <a:pt x="15023" y="1295"/>
                    <a:pt x="14999" y="1212"/>
                    <a:pt x="14940" y="1152"/>
                  </a:cubicBezTo>
                  <a:cubicBezTo>
                    <a:pt x="14812" y="998"/>
                    <a:pt x="14398" y="848"/>
                    <a:pt x="14054" y="848"/>
                  </a:cubicBezTo>
                  <a:close/>
                  <a:moveTo>
                    <a:pt x="15614" y="1358"/>
                  </a:moveTo>
                  <a:cubicBezTo>
                    <a:pt x="15490" y="1358"/>
                    <a:pt x="15385" y="1399"/>
                    <a:pt x="15380" y="1509"/>
                  </a:cubicBezTo>
                  <a:cubicBezTo>
                    <a:pt x="15373" y="1633"/>
                    <a:pt x="15573" y="1697"/>
                    <a:pt x="15757" y="1697"/>
                  </a:cubicBezTo>
                  <a:cubicBezTo>
                    <a:pt x="15891" y="1697"/>
                    <a:pt x="16017" y="1663"/>
                    <a:pt x="16047" y="1593"/>
                  </a:cubicBezTo>
                  <a:cubicBezTo>
                    <a:pt x="16059" y="1557"/>
                    <a:pt x="16047" y="1521"/>
                    <a:pt x="16023" y="1497"/>
                  </a:cubicBezTo>
                  <a:cubicBezTo>
                    <a:pt x="15963" y="1424"/>
                    <a:pt x="15773" y="1358"/>
                    <a:pt x="15614" y="1358"/>
                  </a:cubicBezTo>
                  <a:close/>
                  <a:moveTo>
                    <a:pt x="525" y="1487"/>
                  </a:moveTo>
                  <a:cubicBezTo>
                    <a:pt x="260" y="1487"/>
                    <a:pt x="37" y="1575"/>
                    <a:pt x="21" y="1819"/>
                  </a:cubicBezTo>
                  <a:cubicBezTo>
                    <a:pt x="0" y="2090"/>
                    <a:pt x="444" y="2236"/>
                    <a:pt x="849" y="2236"/>
                  </a:cubicBezTo>
                  <a:cubicBezTo>
                    <a:pt x="1136" y="2236"/>
                    <a:pt x="1404" y="2163"/>
                    <a:pt x="1474" y="2009"/>
                  </a:cubicBezTo>
                  <a:cubicBezTo>
                    <a:pt x="1497" y="1926"/>
                    <a:pt x="1474" y="1843"/>
                    <a:pt x="1414" y="1783"/>
                  </a:cubicBezTo>
                  <a:cubicBezTo>
                    <a:pt x="1286" y="1635"/>
                    <a:pt x="870" y="1487"/>
                    <a:pt x="525" y="1487"/>
                  </a:cubicBezTo>
                  <a:close/>
                  <a:moveTo>
                    <a:pt x="15275" y="2749"/>
                  </a:moveTo>
                  <a:cubicBezTo>
                    <a:pt x="15026" y="2749"/>
                    <a:pt x="14807" y="2811"/>
                    <a:pt x="14785" y="2986"/>
                  </a:cubicBezTo>
                  <a:cubicBezTo>
                    <a:pt x="14765" y="3159"/>
                    <a:pt x="15116" y="3246"/>
                    <a:pt x="15457" y="3246"/>
                  </a:cubicBezTo>
                  <a:cubicBezTo>
                    <a:pt x="15727" y="3246"/>
                    <a:pt x="15990" y="3191"/>
                    <a:pt x="16059" y="3081"/>
                  </a:cubicBezTo>
                  <a:cubicBezTo>
                    <a:pt x="16094" y="3033"/>
                    <a:pt x="16059" y="2974"/>
                    <a:pt x="16011" y="2926"/>
                  </a:cubicBezTo>
                  <a:cubicBezTo>
                    <a:pt x="15908" y="2836"/>
                    <a:pt x="15570" y="2749"/>
                    <a:pt x="15275" y="2749"/>
                  </a:cubicBezTo>
                  <a:close/>
                  <a:moveTo>
                    <a:pt x="2710" y="2946"/>
                  </a:moveTo>
                  <a:cubicBezTo>
                    <a:pt x="2588" y="2946"/>
                    <a:pt x="2484" y="2985"/>
                    <a:pt x="2474" y="3093"/>
                  </a:cubicBezTo>
                  <a:cubicBezTo>
                    <a:pt x="2467" y="3217"/>
                    <a:pt x="2671" y="3281"/>
                    <a:pt x="2858" y="3281"/>
                  </a:cubicBezTo>
                  <a:cubicBezTo>
                    <a:pt x="2994" y="3281"/>
                    <a:pt x="3122" y="3247"/>
                    <a:pt x="3152" y="3176"/>
                  </a:cubicBezTo>
                  <a:cubicBezTo>
                    <a:pt x="3164" y="3140"/>
                    <a:pt x="3152" y="3105"/>
                    <a:pt x="3117" y="3081"/>
                  </a:cubicBezTo>
                  <a:cubicBezTo>
                    <a:pt x="3063" y="3013"/>
                    <a:pt x="2870" y="2946"/>
                    <a:pt x="2710" y="2946"/>
                  </a:cubicBezTo>
                  <a:close/>
                  <a:moveTo>
                    <a:pt x="14270" y="3286"/>
                  </a:moveTo>
                  <a:cubicBezTo>
                    <a:pt x="14190" y="3286"/>
                    <a:pt x="14123" y="3311"/>
                    <a:pt x="14118" y="3379"/>
                  </a:cubicBezTo>
                  <a:cubicBezTo>
                    <a:pt x="14111" y="3457"/>
                    <a:pt x="14249" y="3501"/>
                    <a:pt x="14371" y="3501"/>
                  </a:cubicBezTo>
                  <a:cubicBezTo>
                    <a:pt x="14453" y="3501"/>
                    <a:pt x="14527" y="3481"/>
                    <a:pt x="14547" y="3438"/>
                  </a:cubicBezTo>
                  <a:cubicBezTo>
                    <a:pt x="14559" y="3414"/>
                    <a:pt x="14547" y="3390"/>
                    <a:pt x="14535" y="3367"/>
                  </a:cubicBezTo>
                  <a:cubicBezTo>
                    <a:pt x="14495" y="3327"/>
                    <a:pt x="14372" y="3286"/>
                    <a:pt x="14270" y="3286"/>
                  </a:cubicBezTo>
                  <a:close/>
                </a:path>
              </a:pathLst>
            </a:custGeom>
            <a:solidFill>
              <a:srgbClr val="FFE1A1">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7795803" y="2129650"/>
              <a:ext cx="1945003" cy="289942"/>
            </a:xfrm>
            <a:custGeom>
              <a:rect b="b" l="l" r="r" t="t"/>
              <a:pathLst>
                <a:path extrusionOk="0" h="2437" w="16348">
                  <a:moveTo>
                    <a:pt x="1" y="0"/>
                  </a:moveTo>
                  <a:cubicBezTo>
                    <a:pt x="23" y="50"/>
                    <a:pt x="51" y="97"/>
                    <a:pt x="82" y="143"/>
                  </a:cubicBezTo>
                  <a:lnTo>
                    <a:pt x="82" y="143"/>
                  </a:lnTo>
                  <a:cubicBezTo>
                    <a:pt x="53" y="96"/>
                    <a:pt x="26" y="49"/>
                    <a:pt x="1" y="0"/>
                  </a:cubicBezTo>
                  <a:close/>
                  <a:moveTo>
                    <a:pt x="82" y="143"/>
                  </a:moveTo>
                  <a:cubicBezTo>
                    <a:pt x="217" y="357"/>
                    <a:pt x="390" y="546"/>
                    <a:pt x="596" y="702"/>
                  </a:cubicBezTo>
                  <a:cubicBezTo>
                    <a:pt x="1239" y="1191"/>
                    <a:pt x="2025" y="1441"/>
                    <a:pt x="2798" y="1631"/>
                  </a:cubicBezTo>
                  <a:cubicBezTo>
                    <a:pt x="3001" y="1691"/>
                    <a:pt x="3191" y="1738"/>
                    <a:pt x="3394" y="1774"/>
                  </a:cubicBezTo>
                  <a:cubicBezTo>
                    <a:pt x="5463" y="2217"/>
                    <a:pt x="7571" y="2437"/>
                    <a:pt x="9680" y="2437"/>
                  </a:cubicBezTo>
                  <a:cubicBezTo>
                    <a:pt x="10689" y="2437"/>
                    <a:pt x="11699" y="2386"/>
                    <a:pt x="12704" y="2286"/>
                  </a:cubicBezTo>
                  <a:cubicBezTo>
                    <a:pt x="13836" y="2179"/>
                    <a:pt x="14967" y="1988"/>
                    <a:pt x="16026" y="1584"/>
                  </a:cubicBezTo>
                  <a:cubicBezTo>
                    <a:pt x="16133" y="1536"/>
                    <a:pt x="16241" y="1500"/>
                    <a:pt x="16348" y="1441"/>
                  </a:cubicBezTo>
                  <a:lnTo>
                    <a:pt x="16348" y="1441"/>
                  </a:lnTo>
                  <a:cubicBezTo>
                    <a:pt x="15395" y="1691"/>
                    <a:pt x="14431" y="1857"/>
                    <a:pt x="13455" y="1941"/>
                  </a:cubicBezTo>
                  <a:cubicBezTo>
                    <a:pt x="12131" y="2032"/>
                    <a:pt x="10816" y="2168"/>
                    <a:pt x="9487" y="2168"/>
                  </a:cubicBezTo>
                  <a:cubicBezTo>
                    <a:pt x="9262" y="2168"/>
                    <a:pt x="9037" y="2164"/>
                    <a:pt x="8811" y="2155"/>
                  </a:cubicBezTo>
                  <a:cubicBezTo>
                    <a:pt x="7251" y="2096"/>
                    <a:pt x="5716" y="1917"/>
                    <a:pt x="4180" y="1643"/>
                  </a:cubicBezTo>
                  <a:cubicBezTo>
                    <a:pt x="3430" y="1512"/>
                    <a:pt x="2679" y="1322"/>
                    <a:pt x="1953" y="1083"/>
                  </a:cubicBezTo>
                  <a:cubicBezTo>
                    <a:pt x="1393" y="941"/>
                    <a:pt x="457" y="686"/>
                    <a:pt x="82" y="143"/>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34"/>
          <p:cNvGrpSpPr/>
          <p:nvPr/>
        </p:nvGrpSpPr>
        <p:grpSpPr>
          <a:xfrm rot="-605057">
            <a:off x="2860668" y="3296465"/>
            <a:ext cx="1157563" cy="783765"/>
            <a:chOff x="10223474" y="1575058"/>
            <a:chExt cx="1547217" cy="1079393"/>
          </a:xfrm>
        </p:grpSpPr>
        <p:sp>
          <p:nvSpPr>
            <p:cNvPr id="1022" name="Google Shape;1022;p34"/>
            <p:cNvSpPr/>
            <p:nvPr/>
          </p:nvSpPr>
          <p:spPr>
            <a:xfrm rot="-640415">
              <a:off x="10344725" y="1945591"/>
              <a:ext cx="1383689" cy="585787"/>
            </a:xfrm>
            <a:custGeom>
              <a:rect b="b" l="l" r="r" t="t"/>
              <a:pathLst>
                <a:path extrusionOk="0" h="13151" w="31064">
                  <a:moveTo>
                    <a:pt x="1084" y="0"/>
                  </a:moveTo>
                  <a:cubicBezTo>
                    <a:pt x="1286" y="1619"/>
                    <a:pt x="1239" y="3262"/>
                    <a:pt x="929" y="4870"/>
                  </a:cubicBezTo>
                  <a:cubicBezTo>
                    <a:pt x="786" y="5679"/>
                    <a:pt x="584" y="6477"/>
                    <a:pt x="322" y="7251"/>
                  </a:cubicBezTo>
                  <a:cubicBezTo>
                    <a:pt x="262" y="7453"/>
                    <a:pt x="24" y="8025"/>
                    <a:pt x="1" y="8466"/>
                  </a:cubicBezTo>
                  <a:cubicBezTo>
                    <a:pt x="12" y="8751"/>
                    <a:pt x="1" y="8930"/>
                    <a:pt x="286" y="9061"/>
                  </a:cubicBezTo>
                  <a:cubicBezTo>
                    <a:pt x="584" y="9180"/>
                    <a:pt x="905" y="9275"/>
                    <a:pt x="1215" y="9335"/>
                  </a:cubicBezTo>
                  <a:cubicBezTo>
                    <a:pt x="1251" y="9335"/>
                    <a:pt x="1274" y="9358"/>
                    <a:pt x="1298" y="9382"/>
                  </a:cubicBezTo>
                  <a:cubicBezTo>
                    <a:pt x="1298" y="9406"/>
                    <a:pt x="1298" y="9442"/>
                    <a:pt x="1286" y="9466"/>
                  </a:cubicBezTo>
                  <a:cubicBezTo>
                    <a:pt x="1024" y="10251"/>
                    <a:pt x="2322" y="10418"/>
                    <a:pt x="2798" y="10442"/>
                  </a:cubicBezTo>
                  <a:cubicBezTo>
                    <a:pt x="2679" y="10621"/>
                    <a:pt x="2691" y="10871"/>
                    <a:pt x="2822" y="11037"/>
                  </a:cubicBezTo>
                  <a:cubicBezTo>
                    <a:pt x="2965" y="11204"/>
                    <a:pt x="3144" y="11323"/>
                    <a:pt x="3346" y="11394"/>
                  </a:cubicBezTo>
                  <a:cubicBezTo>
                    <a:pt x="3616" y="11504"/>
                    <a:pt x="3911" y="11623"/>
                    <a:pt x="4210" y="11623"/>
                  </a:cubicBezTo>
                  <a:cubicBezTo>
                    <a:pt x="4267" y="11623"/>
                    <a:pt x="4325" y="11618"/>
                    <a:pt x="4382" y="11609"/>
                  </a:cubicBezTo>
                  <a:lnTo>
                    <a:pt x="4382" y="11609"/>
                  </a:lnTo>
                  <a:cubicBezTo>
                    <a:pt x="4311" y="11621"/>
                    <a:pt x="4680" y="12133"/>
                    <a:pt x="4727" y="12168"/>
                  </a:cubicBezTo>
                  <a:cubicBezTo>
                    <a:pt x="4930" y="12323"/>
                    <a:pt x="5156" y="12442"/>
                    <a:pt x="5406" y="12526"/>
                  </a:cubicBezTo>
                  <a:cubicBezTo>
                    <a:pt x="5604" y="12592"/>
                    <a:pt x="5806" y="12626"/>
                    <a:pt x="6008" y="12626"/>
                  </a:cubicBezTo>
                  <a:cubicBezTo>
                    <a:pt x="6133" y="12626"/>
                    <a:pt x="6259" y="12613"/>
                    <a:pt x="6382" y="12585"/>
                  </a:cubicBezTo>
                  <a:cubicBezTo>
                    <a:pt x="6466" y="12561"/>
                    <a:pt x="7120" y="12371"/>
                    <a:pt x="7109" y="12311"/>
                  </a:cubicBezTo>
                  <a:lnTo>
                    <a:pt x="7109" y="12311"/>
                  </a:lnTo>
                  <a:cubicBezTo>
                    <a:pt x="7368" y="12907"/>
                    <a:pt x="8099" y="13150"/>
                    <a:pt x="8797" y="13150"/>
                  </a:cubicBezTo>
                  <a:cubicBezTo>
                    <a:pt x="9186" y="13150"/>
                    <a:pt x="9565" y="13074"/>
                    <a:pt x="9847" y="12942"/>
                  </a:cubicBezTo>
                  <a:cubicBezTo>
                    <a:pt x="10026" y="12823"/>
                    <a:pt x="10192" y="12668"/>
                    <a:pt x="10335" y="12502"/>
                  </a:cubicBezTo>
                  <a:cubicBezTo>
                    <a:pt x="10451" y="12362"/>
                    <a:pt x="10511" y="12234"/>
                    <a:pt x="10414" y="12173"/>
                  </a:cubicBezTo>
                  <a:lnTo>
                    <a:pt x="10414" y="12173"/>
                  </a:lnTo>
                  <a:cubicBezTo>
                    <a:pt x="10912" y="12469"/>
                    <a:pt x="11422" y="12764"/>
                    <a:pt x="11990" y="12823"/>
                  </a:cubicBezTo>
                  <a:cubicBezTo>
                    <a:pt x="12038" y="12827"/>
                    <a:pt x="12086" y="12829"/>
                    <a:pt x="12134" y="12829"/>
                  </a:cubicBezTo>
                  <a:cubicBezTo>
                    <a:pt x="12666" y="12829"/>
                    <a:pt x="13222" y="12588"/>
                    <a:pt x="13419" y="12097"/>
                  </a:cubicBezTo>
                  <a:cubicBezTo>
                    <a:pt x="13816" y="12489"/>
                    <a:pt x="14327" y="12680"/>
                    <a:pt x="14834" y="12680"/>
                  </a:cubicBezTo>
                  <a:cubicBezTo>
                    <a:pt x="15451" y="12680"/>
                    <a:pt x="16063" y="12396"/>
                    <a:pt x="16455" y="11847"/>
                  </a:cubicBezTo>
                  <a:cubicBezTo>
                    <a:pt x="16789" y="12037"/>
                    <a:pt x="17156" y="12128"/>
                    <a:pt x="17520" y="12128"/>
                  </a:cubicBezTo>
                  <a:cubicBezTo>
                    <a:pt x="18179" y="12128"/>
                    <a:pt x="18826" y="11828"/>
                    <a:pt x="19241" y="11275"/>
                  </a:cubicBezTo>
                  <a:cubicBezTo>
                    <a:pt x="19519" y="11567"/>
                    <a:pt x="19882" y="11704"/>
                    <a:pt x="20241" y="11704"/>
                  </a:cubicBezTo>
                  <a:cubicBezTo>
                    <a:pt x="20790" y="11704"/>
                    <a:pt x="21330" y="11382"/>
                    <a:pt x="21539" y="10799"/>
                  </a:cubicBezTo>
                  <a:cubicBezTo>
                    <a:pt x="21953" y="10967"/>
                    <a:pt x="22377" y="11135"/>
                    <a:pt x="22812" y="11135"/>
                  </a:cubicBezTo>
                  <a:cubicBezTo>
                    <a:pt x="22840" y="11135"/>
                    <a:pt x="22868" y="11134"/>
                    <a:pt x="22896" y="11133"/>
                  </a:cubicBezTo>
                  <a:cubicBezTo>
                    <a:pt x="23372" y="11121"/>
                    <a:pt x="23789" y="10811"/>
                    <a:pt x="23932" y="10359"/>
                  </a:cubicBezTo>
                  <a:cubicBezTo>
                    <a:pt x="24194" y="10417"/>
                    <a:pt x="24461" y="10446"/>
                    <a:pt x="24728" y="10446"/>
                  </a:cubicBezTo>
                  <a:cubicBezTo>
                    <a:pt x="25008" y="10446"/>
                    <a:pt x="25289" y="10414"/>
                    <a:pt x="25563" y="10347"/>
                  </a:cubicBezTo>
                  <a:cubicBezTo>
                    <a:pt x="25730" y="10311"/>
                    <a:pt x="25897" y="10251"/>
                    <a:pt x="26039" y="10168"/>
                  </a:cubicBezTo>
                  <a:cubicBezTo>
                    <a:pt x="26170" y="10073"/>
                    <a:pt x="26278" y="9918"/>
                    <a:pt x="26301" y="9751"/>
                  </a:cubicBezTo>
                  <a:cubicBezTo>
                    <a:pt x="26595" y="9944"/>
                    <a:pt x="26932" y="10038"/>
                    <a:pt x="27278" y="10038"/>
                  </a:cubicBezTo>
                  <a:cubicBezTo>
                    <a:pt x="27380" y="10038"/>
                    <a:pt x="27484" y="10030"/>
                    <a:pt x="27587" y="10013"/>
                  </a:cubicBezTo>
                  <a:cubicBezTo>
                    <a:pt x="28075" y="9918"/>
                    <a:pt x="28504" y="9656"/>
                    <a:pt x="28802" y="9251"/>
                  </a:cubicBezTo>
                  <a:cubicBezTo>
                    <a:pt x="28790" y="9228"/>
                    <a:pt x="28778" y="9204"/>
                    <a:pt x="28778" y="9168"/>
                  </a:cubicBezTo>
                  <a:lnTo>
                    <a:pt x="28778" y="9168"/>
                  </a:lnTo>
                  <a:cubicBezTo>
                    <a:pt x="29050" y="9183"/>
                    <a:pt x="29373" y="9233"/>
                    <a:pt x="29687" y="9233"/>
                  </a:cubicBezTo>
                  <a:cubicBezTo>
                    <a:pt x="30127" y="9233"/>
                    <a:pt x="30552" y="9135"/>
                    <a:pt x="30802" y="8704"/>
                  </a:cubicBezTo>
                  <a:cubicBezTo>
                    <a:pt x="31064" y="8263"/>
                    <a:pt x="30707" y="7465"/>
                    <a:pt x="30576" y="7013"/>
                  </a:cubicBezTo>
                  <a:cubicBezTo>
                    <a:pt x="30278" y="5965"/>
                    <a:pt x="30052" y="4882"/>
                    <a:pt x="29897" y="3798"/>
                  </a:cubicBezTo>
                  <a:cubicBezTo>
                    <a:pt x="29838" y="3334"/>
                    <a:pt x="29802" y="2858"/>
                    <a:pt x="29778" y="2381"/>
                  </a:cubicBezTo>
                  <a:cubicBezTo>
                    <a:pt x="29754" y="1738"/>
                    <a:pt x="29730" y="1084"/>
                    <a:pt x="29647" y="453"/>
                  </a:cubicBezTo>
                  <a:cubicBezTo>
                    <a:pt x="29629" y="452"/>
                    <a:pt x="29610" y="451"/>
                    <a:pt x="29592" y="451"/>
                  </a:cubicBezTo>
                  <a:cubicBezTo>
                    <a:pt x="29108" y="451"/>
                    <a:pt x="28604" y="741"/>
                    <a:pt x="28111" y="810"/>
                  </a:cubicBezTo>
                  <a:cubicBezTo>
                    <a:pt x="27373" y="917"/>
                    <a:pt x="26635" y="1024"/>
                    <a:pt x="25909" y="1131"/>
                  </a:cubicBezTo>
                  <a:cubicBezTo>
                    <a:pt x="24432" y="1334"/>
                    <a:pt x="22968" y="1536"/>
                    <a:pt x="21491" y="1727"/>
                  </a:cubicBezTo>
                  <a:cubicBezTo>
                    <a:pt x="18550" y="2096"/>
                    <a:pt x="15598" y="2453"/>
                    <a:pt x="12645" y="2762"/>
                  </a:cubicBezTo>
                  <a:cubicBezTo>
                    <a:pt x="10930" y="2941"/>
                    <a:pt x="9216" y="3120"/>
                    <a:pt x="7501" y="3298"/>
                  </a:cubicBezTo>
                  <a:cubicBezTo>
                    <a:pt x="5370" y="2191"/>
                    <a:pt x="3215" y="1096"/>
                    <a:pt x="1084" y="0"/>
                  </a:cubicBezTo>
                  <a:close/>
                </a:path>
              </a:pathLst>
            </a:custGeom>
            <a:solidFill>
              <a:srgbClr val="FFE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rot="-640415">
              <a:off x="10310160" y="1945340"/>
              <a:ext cx="1326986" cy="586322"/>
            </a:xfrm>
            <a:custGeom>
              <a:rect b="b" l="l" r="r" t="t"/>
              <a:pathLst>
                <a:path extrusionOk="0" h="13163" w="29791">
                  <a:moveTo>
                    <a:pt x="26040" y="6141"/>
                  </a:moveTo>
                  <a:lnTo>
                    <a:pt x="26040" y="6141"/>
                  </a:lnTo>
                  <a:cubicBezTo>
                    <a:pt x="26040" y="6142"/>
                    <a:pt x="26040" y="6143"/>
                    <a:pt x="26040" y="6144"/>
                  </a:cubicBezTo>
                  <a:cubicBezTo>
                    <a:pt x="26040" y="6143"/>
                    <a:pt x="26040" y="6142"/>
                    <a:pt x="26040" y="6141"/>
                  </a:cubicBezTo>
                  <a:close/>
                  <a:moveTo>
                    <a:pt x="1096" y="0"/>
                  </a:moveTo>
                  <a:cubicBezTo>
                    <a:pt x="1298" y="1620"/>
                    <a:pt x="1251" y="3263"/>
                    <a:pt x="941" y="4870"/>
                  </a:cubicBezTo>
                  <a:cubicBezTo>
                    <a:pt x="798" y="5680"/>
                    <a:pt x="584" y="6477"/>
                    <a:pt x="334" y="7251"/>
                  </a:cubicBezTo>
                  <a:cubicBezTo>
                    <a:pt x="263" y="7454"/>
                    <a:pt x="36" y="8025"/>
                    <a:pt x="1" y="8466"/>
                  </a:cubicBezTo>
                  <a:cubicBezTo>
                    <a:pt x="24" y="8763"/>
                    <a:pt x="13" y="8942"/>
                    <a:pt x="298" y="9073"/>
                  </a:cubicBezTo>
                  <a:cubicBezTo>
                    <a:pt x="596" y="9192"/>
                    <a:pt x="917" y="9287"/>
                    <a:pt x="1227" y="9347"/>
                  </a:cubicBezTo>
                  <a:cubicBezTo>
                    <a:pt x="1263" y="9347"/>
                    <a:pt x="1286" y="9370"/>
                    <a:pt x="1310" y="9394"/>
                  </a:cubicBezTo>
                  <a:cubicBezTo>
                    <a:pt x="1310" y="9418"/>
                    <a:pt x="1310" y="9454"/>
                    <a:pt x="1298" y="9478"/>
                  </a:cubicBezTo>
                  <a:cubicBezTo>
                    <a:pt x="1036" y="10263"/>
                    <a:pt x="2334" y="10430"/>
                    <a:pt x="2810" y="10454"/>
                  </a:cubicBezTo>
                  <a:cubicBezTo>
                    <a:pt x="2691" y="10633"/>
                    <a:pt x="2703" y="10883"/>
                    <a:pt x="2834" y="11049"/>
                  </a:cubicBezTo>
                  <a:cubicBezTo>
                    <a:pt x="2977" y="11216"/>
                    <a:pt x="3156" y="11335"/>
                    <a:pt x="3358" y="11406"/>
                  </a:cubicBezTo>
                  <a:cubicBezTo>
                    <a:pt x="3628" y="11516"/>
                    <a:pt x="3923" y="11635"/>
                    <a:pt x="4222" y="11635"/>
                  </a:cubicBezTo>
                  <a:cubicBezTo>
                    <a:pt x="4279" y="11635"/>
                    <a:pt x="4337" y="11630"/>
                    <a:pt x="4394" y="11621"/>
                  </a:cubicBezTo>
                  <a:lnTo>
                    <a:pt x="4394" y="11621"/>
                  </a:lnTo>
                  <a:cubicBezTo>
                    <a:pt x="4323" y="11633"/>
                    <a:pt x="4692" y="12145"/>
                    <a:pt x="4739" y="12180"/>
                  </a:cubicBezTo>
                  <a:cubicBezTo>
                    <a:pt x="4942" y="12335"/>
                    <a:pt x="5168" y="12454"/>
                    <a:pt x="5418" y="12538"/>
                  </a:cubicBezTo>
                  <a:cubicBezTo>
                    <a:pt x="5616" y="12604"/>
                    <a:pt x="5818" y="12638"/>
                    <a:pt x="6020" y="12638"/>
                  </a:cubicBezTo>
                  <a:cubicBezTo>
                    <a:pt x="6145" y="12638"/>
                    <a:pt x="6271" y="12625"/>
                    <a:pt x="6394" y="12597"/>
                  </a:cubicBezTo>
                  <a:cubicBezTo>
                    <a:pt x="6478" y="12573"/>
                    <a:pt x="7132" y="12383"/>
                    <a:pt x="7121" y="12323"/>
                  </a:cubicBezTo>
                  <a:lnTo>
                    <a:pt x="7121" y="12323"/>
                  </a:lnTo>
                  <a:cubicBezTo>
                    <a:pt x="7380" y="12919"/>
                    <a:pt x="8111" y="13162"/>
                    <a:pt x="8809" y="13162"/>
                  </a:cubicBezTo>
                  <a:cubicBezTo>
                    <a:pt x="9198" y="13162"/>
                    <a:pt x="9577" y="13086"/>
                    <a:pt x="9859" y="12954"/>
                  </a:cubicBezTo>
                  <a:cubicBezTo>
                    <a:pt x="10038" y="12835"/>
                    <a:pt x="10204" y="12680"/>
                    <a:pt x="10347" y="12514"/>
                  </a:cubicBezTo>
                  <a:cubicBezTo>
                    <a:pt x="10359" y="12430"/>
                    <a:pt x="10371" y="12335"/>
                    <a:pt x="10371" y="12252"/>
                  </a:cubicBezTo>
                  <a:lnTo>
                    <a:pt x="10371" y="12252"/>
                  </a:lnTo>
                  <a:cubicBezTo>
                    <a:pt x="10121" y="12430"/>
                    <a:pt x="9823" y="12561"/>
                    <a:pt x="9526" y="12633"/>
                  </a:cubicBezTo>
                  <a:cubicBezTo>
                    <a:pt x="9452" y="12652"/>
                    <a:pt x="9379" y="12661"/>
                    <a:pt x="9306" y="12661"/>
                  </a:cubicBezTo>
                  <a:cubicBezTo>
                    <a:pt x="9062" y="12661"/>
                    <a:pt x="8831" y="12557"/>
                    <a:pt x="8656" y="12383"/>
                  </a:cubicBezTo>
                  <a:cubicBezTo>
                    <a:pt x="8502" y="12168"/>
                    <a:pt x="8478" y="11883"/>
                    <a:pt x="8466" y="11621"/>
                  </a:cubicBezTo>
                  <a:cubicBezTo>
                    <a:pt x="8418" y="9799"/>
                    <a:pt x="8406" y="8013"/>
                    <a:pt x="8930" y="6239"/>
                  </a:cubicBezTo>
                  <a:cubicBezTo>
                    <a:pt x="8994" y="6018"/>
                    <a:pt x="9087" y="5930"/>
                    <a:pt x="9192" y="5930"/>
                  </a:cubicBezTo>
                  <a:cubicBezTo>
                    <a:pt x="9524" y="5930"/>
                    <a:pt x="9981" y="6793"/>
                    <a:pt x="10026" y="7073"/>
                  </a:cubicBezTo>
                  <a:cubicBezTo>
                    <a:pt x="10169" y="8120"/>
                    <a:pt x="10311" y="9180"/>
                    <a:pt x="10454" y="10228"/>
                  </a:cubicBezTo>
                  <a:cubicBezTo>
                    <a:pt x="10490" y="9204"/>
                    <a:pt x="10407" y="8108"/>
                    <a:pt x="10752" y="7120"/>
                  </a:cubicBezTo>
                  <a:cubicBezTo>
                    <a:pt x="10940" y="6572"/>
                    <a:pt x="11303" y="6045"/>
                    <a:pt x="11736" y="6045"/>
                  </a:cubicBezTo>
                  <a:cubicBezTo>
                    <a:pt x="11933" y="6045"/>
                    <a:pt x="12144" y="6154"/>
                    <a:pt x="12359" y="6418"/>
                  </a:cubicBezTo>
                  <a:cubicBezTo>
                    <a:pt x="13050" y="7263"/>
                    <a:pt x="13240" y="8739"/>
                    <a:pt x="13324" y="9811"/>
                  </a:cubicBezTo>
                  <a:cubicBezTo>
                    <a:pt x="13334" y="9262"/>
                    <a:pt x="13335" y="5504"/>
                    <a:pt x="14414" y="5504"/>
                  </a:cubicBezTo>
                  <a:cubicBezTo>
                    <a:pt x="14552" y="5504"/>
                    <a:pt x="14708" y="5566"/>
                    <a:pt x="14883" y="5703"/>
                  </a:cubicBezTo>
                  <a:cubicBezTo>
                    <a:pt x="15288" y="6025"/>
                    <a:pt x="15574" y="6680"/>
                    <a:pt x="15776" y="7156"/>
                  </a:cubicBezTo>
                  <a:cubicBezTo>
                    <a:pt x="16038" y="7775"/>
                    <a:pt x="16205" y="8442"/>
                    <a:pt x="16276" y="9120"/>
                  </a:cubicBezTo>
                  <a:cubicBezTo>
                    <a:pt x="16217" y="8454"/>
                    <a:pt x="16205" y="7787"/>
                    <a:pt x="16265" y="7132"/>
                  </a:cubicBezTo>
                  <a:cubicBezTo>
                    <a:pt x="16305" y="6750"/>
                    <a:pt x="16786" y="4978"/>
                    <a:pt x="17415" y="4978"/>
                  </a:cubicBezTo>
                  <a:cubicBezTo>
                    <a:pt x="17531" y="4978"/>
                    <a:pt x="17652" y="5038"/>
                    <a:pt x="17777" y="5179"/>
                  </a:cubicBezTo>
                  <a:cubicBezTo>
                    <a:pt x="18324" y="5811"/>
                    <a:pt x="18396" y="6501"/>
                    <a:pt x="18682" y="7239"/>
                  </a:cubicBezTo>
                  <a:cubicBezTo>
                    <a:pt x="18808" y="6680"/>
                    <a:pt x="19047" y="4429"/>
                    <a:pt x="19945" y="4429"/>
                  </a:cubicBezTo>
                  <a:cubicBezTo>
                    <a:pt x="20060" y="4429"/>
                    <a:pt x="20186" y="4466"/>
                    <a:pt x="20325" y="4548"/>
                  </a:cubicBezTo>
                  <a:cubicBezTo>
                    <a:pt x="20646" y="4739"/>
                    <a:pt x="20813" y="5275"/>
                    <a:pt x="20908" y="5608"/>
                  </a:cubicBezTo>
                  <a:cubicBezTo>
                    <a:pt x="21015" y="6037"/>
                    <a:pt x="21075" y="6477"/>
                    <a:pt x="21110" y="6918"/>
                  </a:cubicBezTo>
                  <a:cubicBezTo>
                    <a:pt x="21200" y="6411"/>
                    <a:pt x="21344" y="4023"/>
                    <a:pt x="22223" y="4023"/>
                  </a:cubicBezTo>
                  <a:cubicBezTo>
                    <a:pt x="22274" y="4023"/>
                    <a:pt x="22328" y="4031"/>
                    <a:pt x="22384" y="4048"/>
                  </a:cubicBezTo>
                  <a:cubicBezTo>
                    <a:pt x="22551" y="4120"/>
                    <a:pt x="22682" y="4251"/>
                    <a:pt x="22753" y="4429"/>
                  </a:cubicBezTo>
                  <a:cubicBezTo>
                    <a:pt x="23134" y="5120"/>
                    <a:pt x="23420" y="5882"/>
                    <a:pt x="23599" y="6656"/>
                  </a:cubicBezTo>
                  <a:cubicBezTo>
                    <a:pt x="23623" y="5882"/>
                    <a:pt x="23730" y="5120"/>
                    <a:pt x="23896" y="4358"/>
                  </a:cubicBezTo>
                  <a:cubicBezTo>
                    <a:pt x="23980" y="3941"/>
                    <a:pt x="24308" y="3524"/>
                    <a:pt x="24674" y="3524"/>
                  </a:cubicBezTo>
                  <a:cubicBezTo>
                    <a:pt x="24830" y="3524"/>
                    <a:pt x="24993" y="3601"/>
                    <a:pt x="25147" y="3786"/>
                  </a:cubicBezTo>
                  <a:cubicBezTo>
                    <a:pt x="25409" y="4108"/>
                    <a:pt x="25528" y="4584"/>
                    <a:pt x="25659" y="4953"/>
                  </a:cubicBezTo>
                  <a:cubicBezTo>
                    <a:pt x="25777" y="5274"/>
                    <a:pt x="26062" y="5807"/>
                    <a:pt x="26040" y="6141"/>
                  </a:cubicBezTo>
                  <a:lnTo>
                    <a:pt x="26040" y="6141"/>
                  </a:lnTo>
                  <a:cubicBezTo>
                    <a:pt x="26099" y="5273"/>
                    <a:pt x="26159" y="4393"/>
                    <a:pt x="26409" y="3560"/>
                  </a:cubicBezTo>
                  <a:cubicBezTo>
                    <a:pt x="26456" y="3370"/>
                    <a:pt x="26540" y="3191"/>
                    <a:pt x="26671" y="3036"/>
                  </a:cubicBezTo>
                  <a:cubicBezTo>
                    <a:pt x="26762" y="2944"/>
                    <a:pt x="26854" y="2903"/>
                    <a:pt x="26947" y="2903"/>
                  </a:cubicBezTo>
                  <a:cubicBezTo>
                    <a:pt x="27457" y="2903"/>
                    <a:pt x="27945" y="4141"/>
                    <a:pt x="27945" y="4525"/>
                  </a:cubicBezTo>
                  <a:lnTo>
                    <a:pt x="27945" y="2882"/>
                  </a:lnTo>
                  <a:cubicBezTo>
                    <a:pt x="27933" y="2727"/>
                    <a:pt x="27968" y="2572"/>
                    <a:pt x="28040" y="2429"/>
                  </a:cubicBezTo>
                  <a:cubicBezTo>
                    <a:pt x="28171" y="2274"/>
                    <a:pt x="28349" y="2191"/>
                    <a:pt x="28552" y="2191"/>
                  </a:cubicBezTo>
                  <a:cubicBezTo>
                    <a:pt x="28631" y="2184"/>
                    <a:pt x="28710" y="2181"/>
                    <a:pt x="28789" y="2181"/>
                  </a:cubicBezTo>
                  <a:cubicBezTo>
                    <a:pt x="29134" y="2181"/>
                    <a:pt x="29470" y="2246"/>
                    <a:pt x="29790" y="2382"/>
                  </a:cubicBezTo>
                  <a:cubicBezTo>
                    <a:pt x="29754" y="1739"/>
                    <a:pt x="29731" y="1084"/>
                    <a:pt x="29659" y="441"/>
                  </a:cubicBezTo>
                  <a:cubicBezTo>
                    <a:pt x="29649" y="441"/>
                    <a:pt x="29639" y="440"/>
                    <a:pt x="29629" y="440"/>
                  </a:cubicBezTo>
                  <a:cubicBezTo>
                    <a:pt x="29127" y="440"/>
                    <a:pt x="28613" y="728"/>
                    <a:pt x="28111" y="810"/>
                  </a:cubicBezTo>
                  <a:cubicBezTo>
                    <a:pt x="27385" y="917"/>
                    <a:pt x="26647" y="1024"/>
                    <a:pt x="25909" y="1131"/>
                  </a:cubicBezTo>
                  <a:cubicBezTo>
                    <a:pt x="24444" y="1334"/>
                    <a:pt x="22968" y="1536"/>
                    <a:pt x="21503" y="1727"/>
                  </a:cubicBezTo>
                  <a:cubicBezTo>
                    <a:pt x="18551" y="2096"/>
                    <a:pt x="15598" y="2453"/>
                    <a:pt x="12645" y="2763"/>
                  </a:cubicBezTo>
                  <a:cubicBezTo>
                    <a:pt x="10942" y="2941"/>
                    <a:pt x="9228" y="3120"/>
                    <a:pt x="7513" y="3298"/>
                  </a:cubicBezTo>
                  <a:cubicBezTo>
                    <a:pt x="5370" y="2191"/>
                    <a:pt x="3227" y="1096"/>
                    <a:pt x="1096" y="0"/>
                  </a:cubicBezTo>
                  <a:close/>
                </a:path>
              </a:pathLst>
            </a:custGeom>
            <a:solidFill>
              <a:srgbClr val="F1C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rot="-640415">
              <a:off x="10254224" y="1705740"/>
              <a:ext cx="1438878" cy="466456"/>
            </a:xfrm>
            <a:custGeom>
              <a:rect b="b" l="l" r="r" t="t"/>
              <a:pathLst>
                <a:path extrusionOk="0" h="10472" w="32303">
                  <a:moveTo>
                    <a:pt x="24200" y="0"/>
                  </a:moveTo>
                  <a:cubicBezTo>
                    <a:pt x="21842" y="0"/>
                    <a:pt x="10198" y="1084"/>
                    <a:pt x="4001" y="2125"/>
                  </a:cubicBezTo>
                  <a:cubicBezTo>
                    <a:pt x="3799" y="2149"/>
                    <a:pt x="3596" y="2185"/>
                    <a:pt x="3406" y="2220"/>
                  </a:cubicBezTo>
                  <a:cubicBezTo>
                    <a:pt x="2501" y="2363"/>
                    <a:pt x="1620" y="2566"/>
                    <a:pt x="739" y="2827"/>
                  </a:cubicBezTo>
                  <a:cubicBezTo>
                    <a:pt x="536" y="2875"/>
                    <a:pt x="358" y="2970"/>
                    <a:pt x="179" y="3089"/>
                  </a:cubicBezTo>
                  <a:lnTo>
                    <a:pt x="143" y="3125"/>
                  </a:lnTo>
                  <a:cubicBezTo>
                    <a:pt x="48" y="3244"/>
                    <a:pt x="1" y="3530"/>
                    <a:pt x="1" y="3899"/>
                  </a:cubicBezTo>
                  <a:cubicBezTo>
                    <a:pt x="12" y="4875"/>
                    <a:pt x="286" y="6411"/>
                    <a:pt x="477" y="6745"/>
                  </a:cubicBezTo>
                  <a:cubicBezTo>
                    <a:pt x="737" y="7183"/>
                    <a:pt x="8478" y="10472"/>
                    <a:pt x="9826" y="10472"/>
                  </a:cubicBezTo>
                  <a:cubicBezTo>
                    <a:pt x="9833" y="10472"/>
                    <a:pt x="9840" y="10471"/>
                    <a:pt x="9847" y="10471"/>
                  </a:cubicBezTo>
                  <a:cubicBezTo>
                    <a:pt x="10228" y="10471"/>
                    <a:pt x="12216" y="10174"/>
                    <a:pt x="14848" y="9745"/>
                  </a:cubicBezTo>
                  <a:cubicBezTo>
                    <a:pt x="15550" y="9638"/>
                    <a:pt x="16300" y="9519"/>
                    <a:pt x="17086" y="9388"/>
                  </a:cubicBezTo>
                  <a:cubicBezTo>
                    <a:pt x="18253" y="9197"/>
                    <a:pt x="19479" y="8995"/>
                    <a:pt x="20717" y="8781"/>
                  </a:cubicBezTo>
                  <a:lnTo>
                    <a:pt x="22765" y="8423"/>
                  </a:lnTo>
                  <a:cubicBezTo>
                    <a:pt x="27147" y="7661"/>
                    <a:pt x="31112" y="6911"/>
                    <a:pt x="31790" y="6649"/>
                  </a:cubicBezTo>
                  <a:cubicBezTo>
                    <a:pt x="31826" y="6637"/>
                    <a:pt x="31862" y="6626"/>
                    <a:pt x="31885" y="6590"/>
                  </a:cubicBezTo>
                  <a:cubicBezTo>
                    <a:pt x="31933" y="6495"/>
                    <a:pt x="31981" y="6387"/>
                    <a:pt x="32005" y="6280"/>
                  </a:cubicBezTo>
                  <a:cubicBezTo>
                    <a:pt x="32171" y="5542"/>
                    <a:pt x="32266" y="4792"/>
                    <a:pt x="32302" y="4042"/>
                  </a:cubicBezTo>
                  <a:lnTo>
                    <a:pt x="32302" y="3673"/>
                  </a:lnTo>
                  <a:cubicBezTo>
                    <a:pt x="32302" y="3256"/>
                    <a:pt x="32255" y="2911"/>
                    <a:pt x="32159" y="2744"/>
                  </a:cubicBezTo>
                  <a:cubicBezTo>
                    <a:pt x="32147" y="2720"/>
                    <a:pt x="32135" y="2697"/>
                    <a:pt x="32112" y="2685"/>
                  </a:cubicBezTo>
                  <a:cubicBezTo>
                    <a:pt x="31933" y="2506"/>
                    <a:pt x="31409" y="2232"/>
                    <a:pt x="30695" y="1935"/>
                  </a:cubicBezTo>
                  <a:lnTo>
                    <a:pt x="30350" y="1792"/>
                  </a:lnTo>
                  <a:cubicBezTo>
                    <a:pt x="28409" y="1006"/>
                    <a:pt x="25468" y="77"/>
                    <a:pt x="24444" y="6"/>
                  </a:cubicBezTo>
                  <a:cubicBezTo>
                    <a:pt x="24379" y="2"/>
                    <a:pt x="24298" y="0"/>
                    <a:pt x="24200"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rot="-640415">
              <a:off x="10271507" y="1703385"/>
              <a:ext cx="1413399" cy="296212"/>
            </a:xfrm>
            <a:custGeom>
              <a:rect b="b" l="l" r="r" t="t"/>
              <a:pathLst>
                <a:path extrusionOk="0" h="6650" w="31731">
                  <a:moveTo>
                    <a:pt x="254" y="2749"/>
                  </a:moveTo>
                  <a:lnTo>
                    <a:pt x="254" y="2749"/>
                  </a:lnTo>
                  <a:cubicBezTo>
                    <a:pt x="175" y="2768"/>
                    <a:pt x="119" y="2785"/>
                    <a:pt x="87" y="2799"/>
                  </a:cubicBezTo>
                  <a:lnTo>
                    <a:pt x="87" y="2799"/>
                  </a:lnTo>
                  <a:cubicBezTo>
                    <a:pt x="140" y="2782"/>
                    <a:pt x="196" y="2765"/>
                    <a:pt x="254" y="2749"/>
                  </a:cubicBezTo>
                  <a:close/>
                  <a:moveTo>
                    <a:pt x="87" y="2799"/>
                  </a:moveTo>
                  <a:lnTo>
                    <a:pt x="87" y="2799"/>
                  </a:lnTo>
                  <a:cubicBezTo>
                    <a:pt x="58" y="2809"/>
                    <a:pt x="29" y="2818"/>
                    <a:pt x="1" y="2827"/>
                  </a:cubicBezTo>
                  <a:lnTo>
                    <a:pt x="60" y="2827"/>
                  </a:lnTo>
                  <a:cubicBezTo>
                    <a:pt x="54" y="2820"/>
                    <a:pt x="63" y="2810"/>
                    <a:pt x="87" y="2799"/>
                  </a:cubicBezTo>
                  <a:close/>
                  <a:moveTo>
                    <a:pt x="23483" y="1"/>
                  </a:moveTo>
                  <a:cubicBezTo>
                    <a:pt x="20697" y="1"/>
                    <a:pt x="4263" y="1577"/>
                    <a:pt x="254" y="2749"/>
                  </a:cubicBezTo>
                  <a:lnTo>
                    <a:pt x="254" y="2749"/>
                  </a:lnTo>
                  <a:cubicBezTo>
                    <a:pt x="2302" y="2247"/>
                    <a:pt x="19842" y="117"/>
                    <a:pt x="23227" y="117"/>
                  </a:cubicBezTo>
                  <a:cubicBezTo>
                    <a:pt x="23462" y="117"/>
                    <a:pt x="23629" y="127"/>
                    <a:pt x="23718" y="149"/>
                  </a:cubicBezTo>
                  <a:cubicBezTo>
                    <a:pt x="24908" y="446"/>
                    <a:pt x="31064" y="2494"/>
                    <a:pt x="31004" y="2661"/>
                  </a:cubicBezTo>
                  <a:cubicBezTo>
                    <a:pt x="30921" y="2875"/>
                    <a:pt x="13883" y="5506"/>
                    <a:pt x="10026" y="6054"/>
                  </a:cubicBezTo>
                  <a:cubicBezTo>
                    <a:pt x="18003" y="5054"/>
                    <a:pt x="25313" y="3863"/>
                    <a:pt x="31159" y="2863"/>
                  </a:cubicBezTo>
                  <a:lnTo>
                    <a:pt x="31159" y="2863"/>
                  </a:lnTo>
                  <a:cubicBezTo>
                    <a:pt x="31326" y="4066"/>
                    <a:pt x="31338" y="5471"/>
                    <a:pt x="31040" y="6649"/>
                  </a:cubicBezTo>
                  <a:cubicBezTo>
                    <a:pt x="31076" y="6637"/>
                    <a:pt x="31112" y="6626"/>
                    <a:pt x="31135" y="6590"/>
                  </a:cubicBezTo>
                  <a:cubicBezTo>
                    <a:pt x="31195" y="6495"/>
                    <a:pt x="31231" y="6387"/>
                    <a:pt x="31255" y="6280"/>
                  </a:cubicBezTo>
                  <a:cubicBezTo>
                    <a:pt x="31493" y="5363"/>
                    <a:pt x="31731" y="3018"/>
                    <a:pt x="31374" y="2685"/>
                  </a:cubicBezTo>
                  <a:cubicBezTo>
                    <a:pt x="30707" y="2030"/>
                    <a:pt x="25206" y="101"/>
                    <a:pt x="23706" y="6"/>
                  </a:cubicBezTo>
                  <a:cubicBezTo>
                    <a:pt x="23646" y="2"/>
                    <a:pt x="23572" y="1"/>
                    <a:pt x="23483"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4"/>
          <p:cNvGrpSpPr/>
          <p:nvPr/>
        </p:nvGrpSpPr>
        <p:grpSpPr>
          <a:xfrm>
            <a:off x="2482550" y="3729618"/>
            <a:ext cx="398737" cy="485017"/>
            <a:chOff x="2365314" y="3699631"/>
            <a:chExt cx="448271" cy="563056"/>
          </a:xfrm>
        </p:grpSpPr>
        <p:sp>
          <p:nvSpPr>
            <p:cNvPr id="1027" name="Google Shape;1027;p34"/>
            <p:cNvSpPr/>
            <p:nvPr/>
          </p:nvSpPr>
          <p:spPr>
            <a:xfrm>
              <a:off x="2569491" y="4045437"/>
              <a:ext cx="244094" cy="217250"/>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2711237" y="4061966"/>
              <a:ext cx="48222" cy="26168"/>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2616601" y="4052705"/>
              <a:ext cx="181450" cy="158669"/>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2365314" y="3699631"/>
              <a:ext cx="124924" cy="11118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2437858" y="3708090"/>
              <a:ext cx="24679" cy="13392"/>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2389424" y="3703350"/>
              <a:ext cx="92864" cy="8120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34"/>
          <p:cNvGrpSpPr/>
          <p:nvPr/>
        </p:nvGrpSpPr>
        <p:grpSpPr>
          <a:xfrm>
            <a:off x="618363" y="3254692"/>
            <a:ext cx="718466" cy="666726"/>
            <a:chOff x="269544" y="3148289"/>
            <a:chExt cx="807719" cy="774002"/>
          </a:xfrm>
        </p:grpSpPr>
        <p:grpSp>
          <p:nvGrpSpPr>
            <p:cNvPr id="1034" name="Google Shape;1034;p34"/>
            <p:cNvGrpSpPr/>
            <p:nvPr/>
          </p:nvGrpSpPr>
          <p:grpSpPr>
            <a:xfrm>
              <a:off x="269544" y="3148289"/>
              <a:ext cx="402628" cy="358248"/>
              <a:chOff x="4058800" y="1944400"/>
              <a:chExt cx="179825" cy="160025"/>
            </a:xfrm>
          </p:grpSpPr>
          <p:sp>
            <p:nvSpPr>
              <p:cNvPr id="1035" name="Google Shape;1035;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34"/>
            <p:cNvGrpSpPr/>
            <p:nvPr/>
          </p:nvGrpSpPr>
          <p:grpSpPr>
            <a:xfrm>
              <a:off x="830005" y="3292866"/>
              <a:ext cx="244094" cy="217202"/>
              <a:chOff x="4058800" y="1944400"/>
              <a:chExt cx="179825" cy="160025"/>
            </a:xfrm>
          </p:grpSpPr>
          <p:sp>
            <p:nvSpPr>
              <p:cNvPr id="1039" name="Google Shape;1039;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4"/>
            <p:cNvGrpSpPr/>
            <p:nvPr/>
          </p:nvGrpSpPr>
          <p:grpSpPr>
            <a:xfrm>
              <a:off x="952339" y="3811106"/>
              <a:ext cx="124924" cy="111185"/>
              <a:chOff x="4058800" y="1944400"/>
              <a:chExt cx="179825" cy="160025"/>
            </a:xfrm>
          </p:grpSpPr>
          <p:sp>
            <p:nvSpPr>
              <p:cNvPr id="1043" name="Google Shape;1043;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6" name="Google Shape;1046;p34"/>
          <p:cNvSpPr/>
          <p:nvPr/>
        </p:nvSpPr>
        <p:spPr>
          <a:xfrm>
            <a:off x="1613362" y="1131675"/>
            <a:ext cx="409728" cy="352776"/>
          </a:xfrm>
          <a:custGeom>
            <a:rect b="b" l="l" r="r" t="t"/>
            <a:pathLst>
              <a:path extrusionOk="0" h="20027" w="22528">
                <a:moveTo>
                  <a:pt x="10847" y="1"/>
                </a:moveTo>
                <a:cubicBezTo>
                  <a:pt x="10668" y="2334"/>
                  <a:pt x="10490" y="4668"/>
                  <a:pt x="10311" y="7002"/>
                </a:cubicBezTo>
                <a:cubicBezTo>
                  <a:pt x="10276" y="7490"/>
                  <a:pt x="10228" y="8002"/>
                  <a:pt x="9823" y="8395"/>
                </a:cubicBezTo>
                <a:cubicBezTo>
                  <a:pt x="9359" y="8835"/>
                  <a:pt x="8537" y="8990"/>
                  <a:pt x="7799" y="9097"/>
                </a:cubicBezTo>
                <a:cubicBezTo>
                  <a:pt x="5477" y="9442"/>
                  <a:pt x="3370" y="9633"/>
                  <a:pt x="1072" y="9847"/>
                </a:cubicBezTo>
                <a:cubicBezTo>
                  <a:pt x="715" y="9883"/>
                  <a:pt x="370" y="9907"/>
                  <a:pt x="0" y="9954"/>
                </a:cubicBezTo>
                <a:cubicBezTo>
                  <a:pt x="620" y="10014"/>
                  <a:pt x="1203" y="10061"/>
                  <a:pt x="1763" y="10109"/>
                </a:cubicBezTo>
                <a:cubicBezTo>
                  <a:pt x="4144" y="10311"/>
                  <a:pt x="5894" y="10514"/>
                  <a:pt x="7692" y="10704"/>
                </a:cubicBezTo>
                <a:cubicBezTo>
                  <a:pt x="8454" y="10776"/>
                  <a:pt x="9264" y="10883"/>
                  <a:pt x="9787" y="11312"/>
                </a:cubicBezTo>
                <a:cubicBezTo>
                  <a:pt x="10311" y="11740"/>
                  <a:pt x="10395" y="12324"/>
                  <a:pt x="10466" y="12883"/>
                </a:cubicBezTo>
                <a:cubicBezTo>
                  <a:pt x="10799" y="15300"/>
                  <a:pt x="11335" y="17598"/>
                  <a:pt x="11657" y="20027"/>
                </a:cubicBezTo>
                <a:cubicBezTo>
                  <a:pt x="11835" y="17681"/>
                  <a:pt x="12014" y="15348"/>
                  <a:pt x="12192" y="13014"/>
                </a:cubicBezTo>
                <a:cubicBezTo>
                  <a:pt x="12228" y="12526"/>
                  <a:pt x="12288" y="12014"/>
                  <a:pt x="12681" y="11633"/>
                </a:cubicBezTo>
                <a:cubicBezTo>
                  <a:pt x="13157" y="11181"/>
                  <a:pt x="13967" y="11038"/>
                  <a:pt x="14717" y="10919"/>
                </a:cubicBezTo>
                <a:cubicBezTo>
                  <a:pt x="17038" y="10573"/>
                  <a:pt x="19134" y="10383"/>
                  <a:pt x="21444" y="10169"/>
                </a:cubicBezTo>
                <a:cubicBezTo>
                  <a:pt x="21789" y="10133"/>
                  <a:pt x="22158" y="10097"/>
                  <a:pt x="22527" y="10061"/>
                </a:cubicBezTo>
                <a:lnTo>
                  <a:pt x="20753" y="9907"/>
                </a:lnTo>
                <a:cubicBezTo>
                  <a:pt x="18384" y="9704"/>
                  <a:pt x="16610" y="9502"/>
                  <a:pt x="14812" y="9311"/>
                </a:cubicBezTo>
                <a:cubicBezTo>
                  <a:pt x="14050" y="9240"/>
                  <a:pt x="13240" y="9133"/>
                  <a:pt x="12716" y="8704"/>
                </a:cubicBezTo>
                <a:cubicBezTo>
                  <a:pt x="12192" y="8287"/>
                  <a:pt x="12109" y="7692"/>
                  <a:pt x="12038" y="7144"/>
                </a:cubicBezTo>
                <a:cubicBezTo>
                  <a:pt x="11704" y="4716"/>
                  <a:pt x="11180" y="2418"/>
                  <a:pt x="10847" y="1"/>
                </a:cubicBezTo>
                <a:close/>
              </a:path>
            </a:pathLst>
          </a:custGeom>
          <a:solidFill>
            <a:srgbClr val="000000">
              <a:alpha val="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34"/>
          <p:cNvGrpSpPr/>
          <p:nvPr/>
        </p:nvGrpSpPr>
        <p:grpSpPr>
          <a:xfrm>
            <a:off x="2383581" y="1802730"/>
            <a:ext cx="995397" cy="1647839"/>
            <a:chOff x="2254049" y="1462704"/>
            <a:chExt cx="1119052" cy="1912978"/>
          </a:xfrm>
        </p:grpSpPr>
        <p:grpSp>
          <p:nvGrpSpPr>
            <p:cNvPr id="1048" name="Google Shape;1048;p34"/>
            <p:cNvGrpSpPr/>
            <p:nvPr/>
          </p:nvGrpSpPr>
          <p:grpSpPr>
            <a:xfrm rot="451424">
              <a:off x="2387858" y="1511863"/>
              <a:ext cx="870186" cy="1814661"/>
              <a:chOff x="-6521453" y="2845828"/>
              <a:chExt cx="690542" cy="1440037"/>
            </a:xfrm>
          </p:grpSpPr>
          <p:sp>
            <p:nvSpPr>
              <p:cNvPr id="1049" name="Google Shape;1049;p34"/>
              <p:cNvSpPr/>
              <p:nvPr/>
            </p:nvSpPr>
            <p:spPr>
              <a:xfrm>
                <a:off x="-6521453" y="3050657"/>
                <a:ext cx="690542" cy="1235208"/>
              </a:xfrm>
              <a:custGeom>
                <a:rect b="b" l="l" r="r" t="t"/>
                <a:pathLst>
                  <a:path extrusionOk="0" h="27731" w="15503">
                    <a:moveTo>
                      <a:pt x="7692" y="1"/>
                    </a:moveTo>
                    <a:lnTo>
                      <a:pt x="5311" y="48"/>
                    </a:lnTo>
                    <a:lnTo>
                      <a:pt x="5311" y="1382"/>
                    </a:lnTo>
                    <a:cubicBezTo>
                      <a:pt x="5311" y="1382"/>
                      <a:pt x="572" y="4644"/>
                      <a:pt x="334" y="8252"/>
                    </a:cubicBezTo>
                    <a:cubicBezTo>
                      <a:pt x="96" y="11847"/>
                      <a:pt x="1584" y="17991"/>
                      <a:pt x="1584" y="20193"/>
                    </a:cubicBezTo>
                    <a:cubicBezTo>
                      <a:pt x="1584" y="22396"/>
                      <a:pt x="1" y="24361"/>
                      <a:pt x="143" y="25135"/>
                    </a:cubicBezTo>
                    <a:cubicBezTo>
                      <a:pt x="286" y="25897"/>
                      <a:pt x="870" y="26670"/>
                      <a:pt x="870" y="26670"/>
                    </a:cubicBezTo>
                    <a:cubicBezTo>
                      <a:pt x="2227" y="27599"/>
                      <a:pt x="4942" y="27730"/>
                      <a:pt x="7680" y="27730"/>
                    </a:cubicBezTo>
                    <a:lnTo>
                      <a:pt x="7811" y="27730"/>
                    </a:lnTo>
                    <a:cubicBezTo>
                      <a:pt x="10561" y="27718"/>
                      <a:pt x="13264" y="27599"/>
                      <a:pt x="14633" y="26670"/>
                    </a:cubicBezTo>
                    <a:cubicBezTo>
                      <a:pt x="14633" y="26670"/>
                      <a:pt x="15205" y="25897"/>
                      <a:pt x="15360" y="25135"/>
                    </a:cubicBezTo>
                    <a:cubicBezTo>
                      <a:pt x="15502" y="24361"/>
                      <a:pt x="13919" y="22396"/>
                      <a:pt x="13919" y="20182"/>
                    </a:cubicBezTo>
                    <a:cubicBezTo>
                      <a:pt x="13919" y="17979"/>
                      <a:pt x="15419" y="11835"/>
                      <a:pt x="15181" y="8240"/>
                    </a:cubicBezTo>
                    <a:cubicBezTo>
                      <a:pt x="14931" y="4644"/>
                      <a:pt x="10204" y="1382"/>
                      <a:pt x="10204" y="1382"/>
                    </a:cubicBezTo>
                    <a:lnTo>
                      <a:pt x="10204" y="48"/>
                    </a:lnTo>
                    <a:lnTo>
                      <a:pt x="7823" y="1"/>
                    </a:ln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6481209" y="3185372"/>
                <a:ext cx="201065" cy="1049778"/>
              </a:xfrm>
              <a:custGeom>
                <a:rect b="b" l="l" r="r" t="t"/>
                <a:pathLst>
                  <a:path extrusionOk="0" h="23568" w="4514">
                    <a:moveTo>
                      <a:pt x="4315" y="1"/>
                    </a:moveTo>
                    <a:cubicBezTo>
                      <a:pt x="4001" y="1"/>
                      <a:pt x="3282" y="678"/>
                      <a:pt x="3108" y="830"/>
                    </a:cubicBezTo>
                    <a:cubicBezTo>
                      <a:pt x="2691" y="1200"/>
                      <a:pt x="2310" y="1604"/>
                      <a:pt x="1977" y="2045"/>
                    </a:cubicBezTo>
                    <a:cubicBezTo>
                      <a:pt x="1191" y="3033"/>
                      <a:pt x="405" y="4200"/>
                      <a:pt x="203" y="5474"/>
                    </a:cubicBezTo>
                    <a:cubicBezTo>
                      <a:pt x="1" y="6867"/>
                      <a:pt x="322" y="8284"/>
                      <a:pt x="584" y="9641"/>
                    </a:cubicBezTo>
                    <a:cubicBezTo>
                      <a:pt x="929" y="11427"/>
                      <a:pt x="1275" y="13213"/>
                      <a:pt x="1620" y="14999"/>
                    </a:cubicBezTo>
                    <a:cubicBezTo>
                      <a:pt x="1941" y="16654"/>
                      <a:pt x="1846" y="18321"/>
                      <a:pt x="1156" y="19868"/>
                    </a:cubicBezTo>
                    <a:cubicBezTo>
                      <a:pt x="929" y="20369"/>
                      <a:pt x="691" y="20869"/>
                      <a:pt x="501" y="21392"/>
                    </a:cubicBezTo>
                    <a:cubicBezTo>
                      <a:pt x="370" y="21726"/>
                      <a:pt x="72" y="22309"/>
                      <a:pt x="274" y="22666"/>
                    </a:cubicBezTo>
                    <a:cubicBezTo>
                      <a:pt x="477" y="23036"/>
                      <a:pt x="1227" y="23202"/>
                      <a:pt x="1620" y="23321"/>
                    </a:cubicBezTo>
                    <a:cubicBezTo>
                      <a:pt x="1964" y="23429"/>
                      <a:pt x="2358" y="23568"/>
                      <a:pt x="2728" y="23568"/>
                    </a:cubicBezTo>
                    <a:cubicBezTo>
                      <a:pt x="3011" y="23568"/>
                      <a:pt x="3279" y="23487"/>
                      <a:pt x="3501" y="23250"/>
                    </a:cubicBezTo>
                    <a:cubicBezTo>
                      <a:pt x="3787" y="22952"/>
                      <a:pt x="3918" y="22524"/>
                      <a:pt x="4001" y="22119"/>
                    </a:cubicBezTo>
                    <a:cubicBezTo>
                      <a:pt x="4346" y="20511"/>
                      <a:pt x="4275" y="18833"/>
                      <a:pt x="3799" y="17261"/>
                    </a:cubicBezTo>
                    <a:cubicBezTo>
                      <a:pt x="3382" y="15975"/>
                      <a:pt x="3001" y="14677"/>
                      <a:pt x="2632" y="13356"/>
                    </a:cubicBezTo>
                    <a:cubicBezTo>
                      <a:pt x="2608" y="13249"/>
                      <a:pt x="2572" y="13141"/>
                      <a:pt x="2537" y="13034"/>
                    </a:cubicBezTo>
                    <a:cubicBezTo>
                      <a:pt x="2227" y="11915"/>
                      <a:pt x="1858" y="10760"/>
                      <a:pt x="1822" y="9593"/>
                    </a:cubicBezTo>
                    <a:cubicBezTo>
                      <a:pt x="1751" y="7034"/>
                      <a:pt x="2965" y="4771"/>
                      <a:pt x="3811" y="2426"/>
                    </a:cubicBezTo>
                    <a:cubicBezTo>
                      <a:pt x="4037" y="1783"/>
                      <a:pt x="4489" y="961"/>
                      <a:pt x="4513" y="283"/>
                    </a:cubicBezTo>
                    <a:cubicBezTo>
                      <a:pt x="4513" y="176"/>
                      <a:pt x="4477" y="80"/>
                      <a:pt x="4394" y="21"/>
                    </a:cubicBezTo>
                    <a:cubicBezTo>
                      <a:pt x="4372" y="7"/>
                      <a:pt x="4346" y="1"/>
                      <a:pt x="4315"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5967466" y="3544426"/>
                <a:ext cx="110911" cy="644530"/>
              </a:xfrm>
              <a:custGeom>
                <a:rect b="b" l="l" r="r" t="t"/>
                <a:pathLst>
                  <a:path extrusionOk="0" h="14470" w="2490">
                    <a:moveTo>
                      <a:pt x="2037" y="1"/>
                    </a:moveTo>
                    <a:cubicBezTo>
                      <a:pt x="1882" y="1"/>
                      <a:pt x="1870" y="275"/>
                      <a:pt x="1858" y="370"/>
                    </a:cubicBezTo>
                    <a:cubicBezTo>
                      <a:pt x="1811" y="727"/>
                      <a:pt x="1751" y="1084"/>
                      <a:pt x="1692" y="1442"/>
                    </a:cubicBezTo>
                    <a:cubicBezTo>
                      <a:pt x="1584" y="2168"/>
                      <a:pt x="1465" y="2882"/>
                      <a:pt x="1346" y="3597"/>
                    </a:cubicBezTo>
                    <a:cubicBezTo>
                      <a:pt x="1120" y="4990"/>
                      <a:pt x="858" y="6407"/>
                      <a:pt x="572" y="7788"/>
                    </a:cubicBezTo>
                    <a:cubicBezTo>
                      <a:pt x="334" y="8907"/>
                      <a:pt x="72" y="10026"/>
                      <a:pt x="37" y="11169"/>
                    </a:cubicBezTo>
                    <a:cubicBezTo>
                      <a:pt x="1" y="12312"/>
                      <a:pt x="191" y="13491"/>
                      <a:pt x="787" y="14467"/>
                    </a:cubicBezTo>
                    <a:cubicBezTo>
                      <a:pt x="824" y="14469"/>
                      <a:pt x="861" y="14469"/>
                      <a:pt x="898" y="14469"/>
                    </a:cubicBezTo>
                    <a:cubicBezTo>
                      <a:pt x="1159" y="14469"/>
                      <a:pt x="1419" y="14433"/>
                      <a:pt x="1680" y="14360"/>
                    </a:cubicBezTo>
                    <a:cubicBezTo>
                      <a:pt x="1965" y="14265"/>
                      <a:pt x="2192" y="14038"/>
                      <a:pt x="2275" y="13741"/>
                    </a:cubicBezTo>
                    <a:cubicBezTo>
                      <a:pt x="2358" y="13300"/>
                      <a:pt x="2001" y="12907"/>
                      <a:pt x="1727" y="12538"/>
                    </a:cubicBezTo>
                    <a:cubicBezTo>
                      <a:pt x="1168" y="11788"/>
                      <a:pt x="930" y="10836"/>
                      <a:pt x="882" y="9895"/>
                    </a:cubicBezTo>
                    <a:cubicBezTo>
                      <a:pt x="846" y="8943"/>
                      <a:pt x="989" y="8014"/>
                      <a:pt x="1144" y="7085"/>
                    </a:cubicBezTo>
                    <a:cubicBezTo>
                      <a:pt x="1358" y="5692"/>
                      <a:pt x="1596" y="4299"/>
                      <a:pt x="1799" y="2906"/>
                    </a:cubicBezTo>
                    <a:cubicBezTo>
                      <a:pt x="1846" y="2620"/>
                      <a:pt x="2489" y="13"/>
                      <a:pt x="2037" y="1"/>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6084463" y="3136334"/>
                <a:ext cx="212200" cy="292065"/>
              </a:xfrm>
              <a:custGeom>
                <a:rect b="b" l="l" r="r" t="t"/>
                <a:pathLst>
                  <a:path extrusionOk="0" h="6557" w="4764">
                    <a:moveTo>
                      <a:pt x="215" y="0"/>
                    </a:moveTo>
                    <a:cubicBezTo>
                      <a:pt x="108" y="0"/>
                      <a:pt x="24" y="84"/>
                      <a:pt x="1" y="191"/>
                    </a:cubicBezTo>
                    <a:cubicBezTo>
                      <a:pt x="12" y="274"/>
                      <a:pt x="60" y="345"/>
                      <a:pt x="120" y="405"/>
                    </a:cubicBezTo>
                    <a:cubicBezTo>
                      <a:pt x="894" y="1250"/>
                      <a:pt x="1775" y="2000"/>
                      <a:pt x="2525" y="2881"/>
                    </a:cubicBezTo>
                    <a:cubicBezTo>
                      <a:pt x="3406" y="3905"/>
                      <a:pt x="4156" y="5072"/>
                      <a:pt x="4501" y="6406"/>
                    </a:cubicBezTo>
                    <a:cubicBezTo>
                      <a:pt x="4511" y="6477"/>
                      <a:pt x="4565" y="6556"/>
                      <a:pt x="4624" y="6556"/>
                    </a:cubicBezTo>
                    <a:cubicBezTo>
                      <a:pt x="4635" y="6556"/>
                      <a:pt x="4645" y="6554"/>
                      <a:pt x="4656" y="6549"/>
                    </a:cubicBezTo>
                    <a:cubicBezTo>
                      <a:pt x="4704" y="6525"/>
                      <a:pt x="4715" y="6465"/>
                      <a:pt x="4715" y="6406"/>
                    </a:cubicBezTo>
                    <a:cubicBezTo>
                      <a:pt x="4763" y="5156"/>
                      <a:pt x="4668" y="4263"/>
                      <a:pt x="3870" y="3227"/>
                    </a:cubicBezTo>
                    <a:cubicBezTo>
                      <a:pt x="2929" y="2012"/>
                      <a:pt x="1929" y="726"/>
                      <a:pt x="513" y="72"/>
                    </a:cubicBezTo>
                    <a:cubicBezTo>
                      <a:pt x="417" y="24"/>
                      <a:pt x="322" y="0"/>
                      <a:pt x="215" y="0"/>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6366061" y="3132236"/>
                <a:ext cx="101334" cy="96390"/>
              </a:xfrm>
              <a:custGeom>
                <a:rect b="b" l="l" r="r" t="t"/>
                <a:pathLst>
                  <a:path extrusionOk="0" h="2164" w="2275">
                    <a:moveTo>
                      <a:pt x="1985" y="1"/>
                    </a:moveTo>
                    <a:cubicBezTo>
                      <a:pt x="1632" y="1"/>
                      <a:pt x="996" y="482"/>
                      <a:pt x="846" y="604"/>
                    </a:cubicBezTo>
                    <a:cubicBezTo>
                      <a:pt x="465" y="926"/>
                      <a:pt x="179" y="1354"/>
                      <a:pt x="36" y="1842"/>
                    </a:cubicBezTo>
                    <a:cubicBezTo>
                      <a:pt x="12" y="1914"/>
                      <a:pt x="0" y="1985"/>
                      <a:pt x="24" y="2045"/>
                    </a:cubicBezTo>
                    <a:cubicBezTo>
                      <a:pt x="36" y="2116"/>
                      <a:pt x="96" y="2164"/>
                      <a:pt x="167" y="2164"/>
                    </a:cubicBezTo>
                    <a:cubicBezTo>
                      <a:pt x="215" y="2164"/>
                      <a:pt x="262" y="2140"/>
                      <a:pt x="298" y="2104"/>
                    </a:cubicBezTo>
                    <a:cubicBezTo>
                      <a:pt x="679" y="1807"/>
                      <a:pt x="1048" y="1485"/>
                      <a:pt x="1405" y="1152"/>
                    </a:cubicBezTo>
                    <a:cubicBezTo>
                      <a:pt x="1572" y="997"/>
                      <a:pt x="2274" y="390"/>
                      <a:pt x="2191" y="128"/>
                    </a:cubicBezTo>
                    <a:cubicBezTo>
                      <a:pt x="2191" y="128"/>
                      <a:pt x="2191" y="116"/>
                      <a:pt x="2191" y="116"/>
                    </a:cubicBezTo>
                    <a:cubicBezTo>
                      <a:pt x="2151" y="34"/>
                      <a:pt x="2078" y="1"/>
                      <a:pt x="1985"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6101434" y="3133261"/>
                <a:ext cx="85789" cy="52115"/>
              </a:xfrm>
              <a:custGeom>
                <a:rect b="b" l="l" r="r" t="t"/>
                <a:pathLst>
                  <a:path extrusionOk="0" h="1170" w="1926">
                    <a:moveTo>
                      <a:pt x="761" y="1"/>
                    </a:moveTo>
                    <a:cubicBezTo>
                      <a:pt x="656" y="1"/>
                      <a:pt x="556" y="30"/>
                      <a:pt x="477" y="105"/>
                    </a:cubicBezTo>
                    <a:cubicBezTo>
                      <a:pt x="1" y="545"/>
                      <a:pt x="1334" y="1057"/>
                      <a:pt x="1608" y="1165"/>
                    </a:cubicBezTo>
                    <a:cubicBezTo>
                      <a:pt x="1615" y="1168"/>
                      <a:pt x="1627" y="1170"/>
                      <a:pt x="1643" y="1170"/>
                    </a:cubicBezTo>
                    <a:cubicBezTo>
                      <a:pt x="1731" y="1170"/>
                      <a:pt x="1926" y="1116"/>
                      <a:pt x="1906" y="1046"/>
                    </a:cubicBezTo>
                    <a:cubicBezTo>
                      <a:pt x="1786" y="688"/>
                      <a:pt x="1560" y="391"/>
                      <a:pt x="1251" y="176"/>
                    </a:cubicBezTo>
                    <a:cubicBezTo>
                      <a:pt x="1131" y="86"/>
                      <a:pt x="939" y="1"/>
                      <a:pt x="761" y="1"/>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6458887" y="4004245"/>
                <a:ext cx="55723" cy="118171"/>
              </a:xfrm>
              <a:custGeom>
                <a:rect b="b" l="l" r="r" t="t"/>
                <a:pathLst>
                  <a:path extrusionOk="0" h="2653" w="1251">
                    <a:moveTo>
                      <a:pt x="1084" y="0"/>
                    </a:moveTo>
                    <a:cubicBezTo>
                      <a:pt x="1004" y="0"/>
                      <a:pt x="852" y="74"/>
                      <a:pt x="834" y="101"/>
                    </a:cubicBezTo>
                    <a:cubicBezTo>
                      <a:pt x="584" y="518"/>
                      <a:pt x="406" y="970"/>
                      <a:pt x="275" y="1446"/>
                    </a:cubicBezTo>
                    <a:cubicBezTo>
                      <a:pt x="179" y="1804"/>
                      <a:pt x="1" y="2280"/>
                      <a:pt x="120" y="2637"/>
                    </a:cubicBezTo>
                    <a:cubicBezTo>
                      <a:pt x="123" y="2648"/>
                      <a:pt x="132" y="2653"/>
                      <a:pt x="146" y="2653"/>
                    </a:cubicBezTo>
                    <a:cubicBezTo>
                      <a:pt x="188" y="2653"/>
                      <a:pt x="266" y="2607"/>
                      <a:pt x="275" y="2589"/>
                    </a:cubicBezTo>
                    <a:cubicBezTo>
                      <a:pt x="810" y="1958"/>
                      <a:pt x="1251" y="875"/>
                      <a:pt x="1132" y="29"/>
                    </a:cubicBezTo>
                    <a:cubicBezTo>
                      <a:pt x="1129" y="9"/>
                      <a:pt x="1110" y="0"/>
                      <a:pt x="1084" y="0"/>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5925224" y="4069321"/>
                <a:ext cx="26414" cy="38574"/>
              </a:xfrm>
              <a:custGeom>
                <a:rect b="b" l="l" r="r" t="t"/>
                <a:pathLst>
                  <a:path extrusionOk="0" h="866" w="593">
                    <a:moveTo>
                      <a:pt x="217" y="1"/>
                    </a:moveTo>
                    <a:cubicBezTo>
                      <a:pt x="136" y="1"/>
                      <a:pt x="0" y="62"/>
                      <a:pt x="9" y="116"/>
                    </a:cubicBezTo>
                    <a:cubicBezTo>
                      <a:pt x="21" y="259"/>
                      <a:pt x="57" y="402"/>
                      <a:pt x="116" y="545"/>
                    </a:cubicBezTo>
                    <a:cubicBezTo>
                      <a:pt x="176" y="676"/>
                      <a:pt x="271" y="783"/>
                      <a:pt x="390" y="854"/>
                    </a:cubicBezTo>
                    <a:cubicBezTo>
                      <a:pt x="400" y="862"/>
                      <a:pt x="415" y="865"/>
                      <a:pt x="432" y="865"/>
                    </a:cubicBezTo>
                    <a:cubicBezTo>
                      <a:pt x="496" y="865"/>
                      <a:pt x="593" y="818"/>
                      <a:pt x="593" y="771"/>
                    </a:cubicBezTo>
                    <a:cubicBezTo>
                      <a:pt x="593" y="473"/>
                      <a:pt x="426" y="259"/>
                      <a:pt x="271" y="21"/>
                    </a:cubicBezTo>
                    <a:cubicBezTo>
                      <a:pt x="263" y="7"/>
                      <a:pt x="243" y="1"/>
                      <a:pt x="217"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6501826" y="3291698"/>
                <a:ext cx="119374" cy="197501"/>
              </a:xfrm>
              <a:custGeom>
                <a:rect b="b" l="l" r="r" t="t"/>
                <a:pathLst>
                  <a:path extrusionOk="0" h="4434" w="2680">
                    <a:moveTo>
                      <a:pt x="2029" y="0"/>
                    </a:moveTo>
                    <a:cubicBezTo>
                      <a:pt x="2020" y="0"/>
                      <a:pt x="2010" y="1"/>
                      <a:pt x="2001" y="1"/>
                    </a:cubicBezTo>
                    <a:cubicBezTo>
                      <a:pt x="1834" y="1"/>
                      <a:pt x="1667" y="60"/>
                      <a:pt x="1536" y="167"/>
                    </a:cubicBezTo>
                    <a:cubicBezTo>
                      <a:pt x="346" y="1096"/>
                      <a:pt x="0" y="3227"/>
                      <a:pt x="1048" y="4394"/>
                    </a:cubicBezTo>
                    <a:cubicBezTo>
                      <a:pt x="1073" y="4422"/>
                      <a:pt x="1116" y="4434"/>
                      <a:pt x="1169" y="4434"/>
                    </a:cubicBezTo>
                    <a:cubicBezTo>
                      <a:pt x="1365" y="4434"/>
                      <a:pt x="1697" y="4271"/>
                      <a:pt x="1762" y="4168"/>
                    </a:cubicBezTo>
                    <a:cubicBezTo>
                      <a:pt x="2393" y="3144"/>
                      <a:pt x="2679" y="1941"/>
                      <a:pt x="2584" y="739"/>
                    </a:cubicBezTo>
                    <a:cubicBezTo>
                      <a:pt x="2561" y="318"/>
                      <a:pt x="2537" y="0"/>
                      <a:pt x="2029" y="0"/>
                    </a:cubicBezTo>
                    <a:close/>
                  </a:path>
                </a:pathLst>
              </a:custGeom>
              <a:solidFill>
                <a:srgbClr val="FFF8E5">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6280138" y="3027561"/>
                <a:ext cx="207924" cy="79642"/>
              </a:xfrm>
              <a:custGeom>
                <a:rect b="b" l="l" r="r" t="t"/>
                <a:pathLst>
                  <a:path extrusionOk="0" h="1788" w="4668">
                    <a:moveTo>
                      <a:pt x="2248" y="1"/>
                    </a:moveTo>
                    <a:cubicBezTo>
                      <a:pt x="1860" y="1"/>
                      <a:pt x="1472" y="21"/>
                      <a:pt x="1084" y="61"/>
                    </a:cubicBezTo>
                    <a:cubicBezTo>
                      <a:pt x="834" y="73"/>
                      <a:pt x="584" y="144"/>
                      <a:pt x="369" y="263"/>
                    </a:cubicBezTo>
                    <a:cubicBezTo>
                      <a:pt x="155" y="430"/>
                      <a:pt x="12" y="680"/>
                      <a:pt x="12" y="966"/>
                    </a:cubicBezTo>
                    <a:cubicBezTo>
                      <a:pt x="0" y="1109"/>
                      <a:pt x="12" y="1252"/>
                      <a:pt x="48" y="1394"/>
                    </a:cubicBezTo>
                    <a:cubicBezTo>
                      <a:pt x="48" y="1430"/>
                      <a:pt x="107" y="1787"/>
                      <a:pt x="107" y="1787"/>
                    </a:cubicBezTo>
                    <a:cubicBezTo>
                      <a:pt x="645" y="1394"/>
                      <a:pt x="1300" y="1190"/>
                      <a:pt x="1962" y="1190"/>
                    </a:cubicBezTo>
                    <a:cubicBezTo>
                      <a:pt x="2062" y="1190"/>
                      <a:pt x="2162" y="1195"/>
                      <a:pt x="2262" y="1204"/>
                    </a:cubicBezTo>
                    <a:cubicBezTo>
                      <a:pt x="2679" y="1240"/>
                      <a:pt x="3084" y="1299"/>
                      <a:pt x="3489" y="1394"/>
                    </a:cubicBezTo>
                    <a:cubicBezTo>
                      <a:pt x="3691" y="1442"/>
                      <a:pt x="3893" y="1490"/>
                      <a:pt x="4108" y="1561"/>
                    </a:cubicBezTo>
                    <a:cubicBezTo>
                      <a:pt x="4267" y="1607"/>
                      <a:pt x="4469" y="1717"/>
                      <a:pt x="4642" y="1717"/>
                    </a:cubicBezTo>
                    <a:cubicBezTo>
                      <a:pt x="4650" y="1717"/>
                      <a:pt x="4659" y="1716"/>
                      <a:pt x="4667" y="1716"/>
                    </a:cubicBezTo>
                    <a:cubicBezTo>
                      <a:pt x="4608" y="1299"/>
                      <a:pt x="4548" y="894"/>
                      <a:pt x="4501" y="478"/>
                    </a:cubicBezTo>
                    <a:cubicBezTo>
                      <a:pt x="4489" y="406"/>
                      <a:pt x="4465" y="335"/>
                      <a:pt x="4429" y="275"/>
                    </a:cubicBezTo>
                    <a:cubicBezTo>
                      <a:pt x="4358" y="204"/>
                      <a:pt x="4274" y="168"/>
                      <a:pt x="4179" y="168"/>
                    </a:cubicBezTo>
                    <a:cubicBezTo>
                      <a:pt x="3539" y="56"/>
                      <a:pt x="2895" y="1"/>
                      <a:pt x="2248" y="1"/>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6313545" y="3001103"/>
                <a:ext cx="282177" cy="71624"/>
              </a:xfrm>
              <a:custGeom>
                <a:rect b="b" l="l" r="r" t="t"/>
                <a:pathLst>
                  <a:path extrusionOk="0" h="1608" w="6335">
                    <a:moveTo>
                      <a:pt x="369" y="0"/>
                    </a:moveTo>
                    <a:cubicBezTo>
                      <a:pt x="0" y="0"/>
                      <a:pt x="0" y="1393"/>
                      <a:pt x="369" y="1393"/>
                    </a:cubicBezTo>
                    <a:cubicBezTo>
                      <a:pt x="1292" y="1536"/>
                      <a:pt x="2227" y="1607"/>
                      <a:pt x="3163" y="1607"/>
                    </a:cubicBezTo>
                    <a:cubicBezTo>
                      <a:pt x="4099" y="1607"/>
                      <a:pt x="5036" y="1536"/>
                      <a:pt x="5965" y="1393"/>
                    </a:cubicBezTo>
                    <a:cubicBezTo>
                      <a:pt x="6334" y="1393"/>
                      <a:pt x="6322" y="0"/>
                      <a:pt x="5965"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6453587" y="3359314"/>
                <a:ext cx="537806" cy="519276"/>
              </a:xfrm>
              <a:custGeom>
                <a:rect b="b" l="l" r="r" t="t"/>
                <a:pathLst>
                  <a:path extrusionOk="0" h="11658" w="12074">
                    <a:moveTo>
                      <a:pt x="6497" y="1"/>
                    </a:moveTo>
                    <a:cubicBezTo>
                      <a:pt x="5708" y="1"/>
                      <a:pt x="4880" y="202"/>
                      <a:pt x="4049" y="650"/>
                    </a:cubicBezTo>
                    <a:cubicBezTo>
                      <a:pt x="3608" y="876"/>
                      <a:pt x="3204" y="1185"/>
                      <a:pt x="2846" y="1531"/>
                    </a:cubicBezTo>
                    <a:cubicBezTo>
                      <a:pt x="203" y="4174"/>
                      <a:pt x="1" y="8674"/>
                      <a:pt x="3466" y="10806"/>
                    </a:cubicBezTo>
                    <a:cubicBezTo>
                      <a:pt x="4395" y="11374"/>
                      <a:pt x="5466" y="11657"/>
                      <a:pt x="6525" y="11657"/>
                    </a:cubicBezTo>
                    <a:cubicBezTo>
                      <a:pt x="8259" y="11657"/>
                      <a:pt x="9959" y="10897"/>
                      <a:pt x="10943" y="9389"/>
                    </a:cubicBezTo>
                    <a:cubicBezTo>
                      <a:pt x="11895" y="7912"/>
                      <a:pt x="12074" y="6043"/>
                      <a:pt x="11621" y="4364"/>
                    </a:cubicBezTo>
                    <a:cubicBezTo>
                      <a:pt x="10975" y="1895"/>
                      <a:pt x="8919" y="1"/>
                      <a:pt x="6497"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6402140" y="3379759"/>
                <a:ext cx="466226" cy="477896"/>
              </a:xfrm>
              <a:custGeom>
                <a:rect b="b" l="l" r="r" t="t"/>
                <a:pathLst>
                  <a:path extrusionOk="0" h="10729" w="10467">
                    <a:moveTo>
                      <a:pt x="5323" y="191"/>
                    </a:moveTo>
                    <a:cubicBezTo>
                      <a:pt x="7275" y="191"/>
                      <a:pt x="9026" y="1786"/>
                      <a:pt x="9585" y="4060"/>
                    </a:cubicBezTo>
                    <a:cubicBezTo>
                      <a:pt x="9990" y="5679"/>
                      <a:pt x="9788" y="7322"/>
                      <a:pt x="9026" y="8561"/>
                    </a:cubicBezTo>
                    <a:cubicBezTo>
                      <a:pt x="8240" y="9792"/>
                      <a:pt x="6877" y="10550"/>
                      <a:pt x="5414" y="10550"/>
                    </a:cubicBezTo>
                    <a:cubicBezTo>
                      <a:pt x="5392" y="10550"/>
                      <a:pt x="5369" y="10549"/>
                      <a:pt x="5347" y="10549"/>
                    </a:cubicBezTo>
                    <a:cubicBezTo>
                      <a:pt x="2930" y="10537"/>
                      <a:pt x="906" y="8704"/>
                      <a:pt x="656" y="6299"/>
                    </a:cubicBezTo>
                    <a:cubicBezTo>
                      <a:pt x="489" y="4548"/>
                      <a:pt x="1096" y="2810"/>
                      <a:pt x="2299" y="1536"/>
                    </a:cubicBezTo>
                    <a:cubicBezTo>
                      <a:pt x="2596" y="1226"/>
                      <a:pt x="2930" y="965"/>
                      <a:pt x="3299" y="762"/>
                    </a:cubicBezTo>
                    <a:cubicBezTo>
                      <a:pt x="3918" y="393"/>
                      <a:pt x="4608" y="191"/>
                      <a:pt x="5323" y="191"/>
                    </a:cubicBezTo>
                    <a:close/>
                    <a:moveTo>
                      <a:pt x="5335" y="0"/>
                    </a:moveTo>
                    <a:cubicBezTo>
                      <a:pt x="4096" y="24"/>
                      <a:pt x="2906" y="524"/>
                      <a:pt x="2013" y="1393"/>
                    </a:cubicBezTo>
                    <a:cubicBezTo>
                      <a:pt x="679" y="2739"/>
                      <a:pt x="1" y="4584"/>
                      <a:pt x="203" y="6334"/>
                    </a:cubicBezTo>
                    <a:cubicBezTo>
                      <a:pt x="370" y="7834"/>
                      <a:pt x="1239" y="9180"/>
                      <a:pt x="2549" y="9942"/>
                    </a:cubicBezTo>
                    <a:cubicBezTo>
                      <a:pt x="3376" y="10455"/>
                      <a:pt x="4330" y="10728"/>
                      <a:pt x="5308" y="10728"/>
                    </a:cubicBezTo>
                    <a:cubicBezTo>
                      <a:pt x="5329" y="10728"/>
                      <a:pt x="5350" y="10728"/>
                      <a:pt x="5370" y="10728"/>
                    </a:cubicBezTo>
                    <a:cubicBezTo>
                      <a:pt x="7049" y="10728"/>
                      <a:pt x="8561" y="9966"/>
                      <a:pt x="9407" y="8668"/>
                    </a:cubicBezTo>
                    <a:cubicBezTo>
                      <a:pt x="10252" y="7382"/>
                      <a:pt x="10466" y="5691"/>
                      <a:pt x="10026" y="4013"/>
                    </a:cubicBezTo>
                    <a:cubicBezTo>
                      <a:pt x="9407" y="1655"/>
                      <a:pt x="7478" y="0"/>
                      <a:pt x="5335"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6278579" y="3729774"/>
                <a:ext cx="240307" cy="68373"/>
              </a:xfrm>
              <a:custGeom>
                <a:rect b="b" l="l" r="r" t="t"/>
                <a:pathLst>
                  <a:path extrusionOk="0" h="1535" w="5395">
                    <a:moveTo>
                      <a:pt x="5394" y="0"/>
                    </a:moveTo>
                    <a:lnTo>
                      <a:pt x="5394" y="0"/>
                    </a:lnTo>
                    <a:cubicBezTo>
                      <a:pt x="4465" y="118"/>
                      <a:pt x="3530" y="178"/>
                      <a:pt x="2593" y="178"/>
                    </a:cubicBezTo>
                    <a:cubicBezTo>
                      <a:pt x="1729" y="178"/>
                      <a:pt x="863" y="127"/>
                      <a:pt x="1" y="24"/>
                    </a:cubicBezTo>
                    <a:lnTo>
                      <a:pt x="1" y="24"/>
                    </a:lnTo>
                    <a:cubicBezTo>
                      <a:pt x="72" y="441"/>
                      <a:pt x="84" y="858"/>
                      <a:pt x="156" y="1274"/>
                    </a:cubicBezTo>
                    <a:cubicBezTo>
                      <a:pt x="910" y="1457"/>
                      <a:pt x="1759" y="1535"/>
                      <a:pt x="2611" y="1535"/>
                    </a:cubicBezTo>
                    <a:cubicBezTo>
                      <a:pt x="3479" y="1535"/>
                      <a:pt x="4351" y="1454"/>
                      <a:pt x="5132" y="1322"/>
                    </a:cubicBezTo>
                    <a:cubicBezTo>
                      <a:pt x="5275" y="893"/>
                      <a:pt x="5359" y="453"/>
                      <a:pt x="5394" y="0"/>
                    </a:cubicBezTo>
                    <a:close/>
                  </a:path>
                </a:pathLst>
              </a:custGeom>
              <a:solidFill>
                <a:srgbClr val="ED9B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6318356" y="2845828"/>
                <a:ext cx="291753" cy="161689"/>
              </a:xfrm>
              <a:custGeom>
                <a:rect b="b" l="l" r="r" t="t"/>
                <a:pathLst>
                  <a:path extrusionOk="0" h="3630" w="6550">
                    <a:moveTo>
                      <a:pt x="3406" y="1"/>
                    </a:moveTo>
                    <a:cubicBezTo>
                      <a:pt x="3036" y="1"/>
                      <a:pt x="2667" y="7"/>
                      <a:pt x="2299" y="21"/>
                    </a:cubicBezTo>
                    <a:cubicBezTo>
                      <a:pt x="1739" y="33"/>
                      <a:pt x="1180" y="69"/>
                      <a:pt x="620" y="105"/>
                    </a:cubicBezTo>
                    <a:lnTo>
                      <a:pt x="477" y="117"/>
                    </a:lnTo>
                    <a:cubicBezTo>
                      <a:pt x="1" y="152"/>
                      <a:pt x="299" y="3450"/>
                      <a:pt x="477" y="3450"/>
                    </a:cubicBezTo>
                    <a:lnTo>
                      <a:pt x="894" y="3498"/>
                    </a:lnTo>
                    <a:cubicBezTo>
                      <a:pt x="1049" y="3522"/>
                      <a:pt x="1203" y="3534"/>
                      <a:pt x="1346" y="3546"/>
                    </a:cubicBezTo>
                    <a:cubicBezTo>
                      <a:pt x="1656" y="3569"/>
                      <a:pt x="1965" y="3593"/>
                      <a:pt x="2263" y="3605"/>
                    </a:cubicBezTo>
                    <a:cubicBezTo>
                      <a:pt x="2607" y="3622"/>
                      <a:pt x="2951" y="3630"/>
                      <a:pt x="3294" y="3630"/>
                    </a:cubicBezTo>
                    <a:cubicBezTo>
                      <a:pt x="4187" y="3630"/>
                      <a:pt x="5077" y="3574"/>
                      <a:pt x="5954" y="3462"/>
                    </a:cubicBezTo>
                    <a:lnTo>
                      <a:pt x="6097" y="3450"/>
                    </a:lnTo>
                    <a:cubicBezTo>
                      <a:pt x="6287" y="3450"/>
                      <a:pt x="6549" y="152"/>
                      <a:pt x="6097" y="117"/>
                    </a:cubicBezTo>
                    <a:cubicBezTo>
                      <a:pt x="5203" y="41"/>
                      <a:pt x="4303" y="1"/>
                      <a:pt x="3406" y="1"/>
                    </a:cubicBezTo>
                    <a:close/>
                  </a:path>
                </a:pathLst>
              </a:custGeom>
              <a:solidFill>
                <a:srgbClr val="420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6310120" y="3001103"/>
                <a:ext cx="282177" cy="71624"/>
              </a:xfrm>
              <a:custGeom>
                <a:rect b="b" l="l" r="r" t="t"/>
                <a:pathLst>
                  <a:path extrusionOk="0" h="1608" w="6335">
                    <a:moveTo>
                      <a:pt x="369" y="0"/>
                    </a:moveTo>
                    <a:cubicBezTo>
                      <a:pt x="0" y="0"/>
                      <a:pt x="0" y="1393"/>
                      <a:pt x="369" y="1393"/>
                    </a:cubicBezTo>
                    <a:cubicBezTo>
                      <a:pt x="1292" y="1536"/>
                      <a:pt x="2227" y="1607"/>
                      <a:pt x="3163" y="1607"/>
                    </a:cubicBezTo>
                    <a:cubicBezTo>
                      <a:pt x="4099" y="1607"/>
                      <a:pt x="5036" y="1536"/>
                      <a:pt x="5965" y="1393"/>
                    </a:cubicBezTo>
                    <a:cubicBezTo>
                      <a:pt x="6334" y="1393"/>
                      <a:pt x="6322" y="0"/>
                      <a:pt x="5965" y="0"/>
                    </a:cubicBezTo>
                    <a:close/>
                  </a:path>
                </a:pathLst>
              </a:custGeom>
              <a:solidFill>
                <a:srgbClr val="75598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5" name="Google Shape;1065;p34"/>
            <p:cNvPicPr preferRelativeResize="0"/>
            <p:nvPr/>
          </p:nvPicPr>
          <p:blipFill rotWithShape="1">
            <a:blip r:embed="rId3">
              <a:alphaModFix amt="70000"/>
            </a:blip>
            <a:srcRect b="28037" l="35445" r="34000" t="29584"/>
            <a:stretch/>
          </p:blipFill>
          <p:spPr>
            <a:xfrm rot="1804661">
              <a:off x="2340376" y="1746892"/>
              <a:ext cx="672623" cy="525200"/>
            </a:xfrm>
            <a:prstGeom prst="rect">
              <a:avLst/>
            </a:prstGeom>
            <a:noFill/>
            <a:ln>
              <a:noFill/>
            </a:ln>
          </p:spPr>
        </p:pic>
      </p:grpSp>
      <p:grpSp>
        <p:nvGrpSpPr>
          <p:cNvPr id="1066" name="Google Shape;1066;p34"/>
          <p:cNvGrpSpPr/>
          <p:nvPr/>
        </p:nvGrpSpPr>
        <p:grpSpPr>
          <a:xfrm>
            <a:off x="2082523" y="1215087"/>
            <a:ext cx="758169" cy="561036"/>
            <a:chOff x="1915592" y="780509"/>
            <a:chExt cx="852354" cy="651307"/>
          </a:xfrm>
        </p:grpSpPr>
        <p:grpSp>
          <p:nvGrpSpPr>
            <p:cNvPr id="1067" name="Google Shape;1067;p34"/>
            <p:cNvGrpSpPr/>
            <p:nvPr/>
          </p:nvGrpSpPr>
          <p:grpSpPr>
            <a:xfrm>
              <a:off x="2365318" y="780509"/>
              <a:ext cx="402628" cy="358248"/>
              <a:chOff x="4058800" y="1944400"/>
              <a:chExt cx="179825" cy="160025"/>
            </a:xfrm>
          </p:grpSpPr>
          <p:sp>
            <p:nvSpPr>
              <p:cNvPr id="1068" name="Google Shape;1068;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34"/>
            <p:cNvGrpSpPr/>
            <p:nvPr/>
          </p:nvGrpSpPr>
          <p:grpSpPr>
            <a:xfrm>
              <a:off x="1915592" y="1055291"/>
              <a:ext cx="244094" cy="217202"/>
              <a:chOff x="4058800" y="1944400"/>
              <a:chExt cx="179825" cy="160025"/>
            </a:xfrm>
          </p:grpSpPr>
          <p:sp>
            <p:nvSpPr>
              <p:cNvPr id="1072" name="Google Shape;1072;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34"/>
            <p:cNvGrpSpPr/>
            <p:nvPr/>
          </p:nvGrpSpPr>
          <p:grpSpPr>
            <a:xfrm>
              <a:off x="2365314" y="1320631"/>
              <a:ext cx="124924" cy="111185"/>
              <a:chOff x="4058800" y="1944400"/>
              <a:chExt cx="179825" cy="160025"/>
            </a:xfrm>
          </p:grpSpPr>
          <p:sp>
            <p:nvSpPr>
              <p:cNvPr id="1076" name="Google Shape;1076;p34"/>
              <p:cNvSpPr/>
              <p:nvPr/>
            </p:nvSpPr>
            <p:spPr>
              <a:xfrm>
                <a:off x="4058800" y="1944400"/>
                <a:ext cx="179825" cy="160025"/>
              </a:xfrm>
              <a:custGeom>
                <a:rect b="b" l="l" r="r" t="t"/>
                <a:pathLst>
                  <a:path extrusionOk="0" h="6401" w="7193">
                    <a:moveTo>
                      <a:pt x="4028" y="1"/>
                    </a:moveTo>
                    <a:cubicBezTo>
                      <a:pt x="2042" y="1"/>
                      <a:pt x="1" y="1581"/>
                      <a:pt x="1014" y="4168"/>
                    </a:cubicBezTo>
                    <a:cubicBezTo>
                      <a:pt x="1518" y="5461"/>
                      <a:pt x="2664" y="6400"/>
                      <a:pt x="3953" y="6400"/>
                    </a:cubicBezTo>
                    <a:cubicBezTo>
                      <a:pt x="4338" y="6400"/>
                      <a:pt x="4736" y="6316"/>
                      <a:pt x="5133" y="6133"/>
                    </a:cubicBezTo>
                    <a:cubicBezTo>
                      <a:pt x="6360" y="5549"/>
                      <a:pt x="7193" y="4180"/>
                      <a:pt x="7086" y="2823"/>
                    </a:cubicBezTo>
                    <a:cubicBezTo>
                      <a:pt x="6934" y="864"/>
                      <a:pt x="5496" y="1"/>
                      <a:pt x="4028" y="1"/>
                    </a:cubicBezTo>
                    <a:close/>
                  </a:path>
                </a:pathLst>
              </a:custGeom>
              <a:solidFill>
                <a:srgbClr val="71B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4163225" y="1956575"/>
                <a:ext cx="35525" cy="19275"/>
              </a:xfrm>
              <a:custGeom>
                <a:rect b="b" l="l" r="r" t="t"/>
                <a:pathLst>
                  <a:path extrusionOk="0" h="771" w="1421">
                    <a:moveTo>
                      <a:pt x="575" y="1"/>
                    </a:moveTo>
                    <a:cubicBezTo>
                      <a:pt x="0" y="1"/>
                      <a:pt x="426" y="771"/>
                      <a:pt x="1035" y="771"/>
                    </a:cubicBezTo>
                    <a:cubicBezTo>
                      <a:pt x="1102" y="771"/>
                      <a:pt x="1172" y="761"/>
                      <a:pt x="1242" y="741"/>
                    </a:cubicBezTo>
                    <a:cubicBezTo>
                      <a:pt x="1290" y="729"/>
                      <a:pt x="1325" y="705"/>
                      <a:pt x="1361" y="681"/>
                    </a:cubicBezTo>
                    <a:cubicBezTo>
                      <a:pt x="1409" y="621"/>
                      <a:pt x="1421" y="550"/>
                      <a:pt x="1385" y="490"/>
                    </a:cubicBezTo>
                    <a:cubicBezTo>
                      <a:pt x="1373" y="467"/>
                      <a:pt x="1361" y="443"/>
                      <a:pt x="1349" y="407"/>
                    </a:cubicBezTo>
                    <a:cubicBezTo>
                      <a:pt x="1266" y="264"/>
                      <a:pt x="1147" y="157"/>
                      <a:pt x="1004" y="86"/>
                    </a:cubicBezTo>
                    <a:cubicBezTo>
                      <a:pt x="885" y="38"/>
                      <a:pt x="754" y="2"/>
                      <a:pt x="623" y="2"/>
                    </a:cubicBezTo>
                    <a:cubicBezTo>
                      <a:pt x="606" y="1"/>
                      <a:pt x="590" y="1"/>
                      <a:pt x="575" y="1"/>
                    </a:cubicBezTo>
                    <a:close/>
                  </a:path>
                </a:pathLst>
              </a:custGeom>
              <a:solidFill>
                <a:srgbClr val="FFF8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4093506" y="1949753"/>
                <a:ext cx="133675" cy="116875"/>
              </a:xfrm>
              <a:custGeom>
                <a:rect b="b" l="l" r="r" t="t"/>
                <a:pathLst>
                  <a:path extrusionOk="0" h="4675" w="5347">
                    <a:moveTo>
                      <a:pt x="2521" y="1"/>
                    </a:moveTo>
                    <a:cubicBezTo>
                      <a:pt x="1653" y="1"/>
                      <a:pt x="775" y="261"/>
                      <a:pt x="238" y="1004"/>
                    </a:cubicBezTo>
                    <a:cubicBezTo>
                      <a:pt x="0" y="1338"/>
                      <a:pt x="131" y="2004"/>
                      <a:pt x="203" y="2385"/>
                    </a:cubicBezTo>
                    <a:cubicBezTo>
                      <a:pt x="286" y="2862"/>
                      <a:pt x="500" y="3314"/>
                      <a:pt x="822" y="3695"/>
                    </a:cubicBezTo>
                    <a:cubicBezTo>
                      <a:pt x="1416" y="4327"/>
                      <a:pt x="2241" y="4674"/>
                      <a:pt x="3092" y="4674"/>
                    </a:cubicBezTo>
                    <a:cubicBezTo>
                      <a:pt x="3299" y="4674"/>
                      <a:pt x="3508" y="4654"/>
                      <a:pt x="3715" y="4612"/>
                    </a:cubicBezTo>
                    <a:cubicBezTo>
                      <a:pt x="4203" y="4540"/>
                      <a:pt x="4644" y="4290"/>
                      <a:pt x="4965" y="3909"/>
                    </a:cubicBezTo>
                    <a:cubicBezTo>
                      <a:pt x="5334" y="3421"/>
                      <a:pt x="5346" y="2754"/>
                      <a:pt x="5263" y="2147"/>
                    </a:cubicBezTo>
                    <a:cubicBezTo>
                      <a:pt x="5203" y="1707"/>
                      <a:pt x="5049" y="1302"/>
                      <a:pt x="4810" y="933"/>
                    </a:cubicBezTo>
                    <a:cubicBezTo>
                      <a:pt x="4441" y="433"/>
                      <a:pt x="3822" y="135"/>
                      <a:pt x="3203" y="52"/>
                    </a:cubicBezTo>
                    <a:cubicBezTo>
                      <a:pt x="2981" y="19"/>
                      <a:pt x="2751" y="1"/>
                      <a:pt x="2521" y="1"/>
                    </a:cubicBezTo>
                    <a:close/>
                  </a:path>
                </a:pathLst>
              </a:custGeom>
              <a:solidFill>
                <a:srgbClr val="FFF8E5">
                  <a:alpha val="29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grpSp>
        <p:nvGrpSpPr>
          <p:cNvPr id="1083" name="Google Shape;1083;p35"/>
          <p:cNvGrpSpPr/>
          <p:nvPr/>
        </p:nvGrpSpPr>
        <p:grpSpPr>
          <a:xfrm>
            <a:off x="2401250" y="1137199"/>
            <a:ext cx="979500" cy="1106651"/>
            <a:chOff x="2672550" y="1338749"/>
            <a:chExt cx="979500" cy="1106651"/>
          </a:xfrm>
        </p:grpSpPr>
        <p:sp>
          <p:nvSpPr>
            <p:cNvPr id="1084" name="Google Shape;1084;p35"/>
            <p:cNvSpPr txBox="1"/>
            <p:nvPr/>
          </p:nvSpPr>
          <p:spPr>
            <a:xfrm>
              <a:off x="2672550" y="1935100"/>
              <a:ext cx="9795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1000">
                  <a:solidFill>
                    <a:srgbClr val="FFFFFF"/>
                  </a:solidFill>
                  <a:latin typeface="Anaheim"/>
                  <a:ea typeface="Anaheim"/>
                  <a:cs typeface="Anaheim"/>
                  <a:sym typeface="Anaheim"/>
                </a:rPr>
                <a:t>Video Game Sales w Rating</a:t>
              </a:r>
              <a:endParaRPr sz="1000">
                <a:solidFill>
                  <a:srgbClr val="FFFFFF"/>
                </a:solidFill>
                <a:latin typeface="Anaheim"/>
                <a:ea typeface="Anaheim"/>
                <a:cs typeface="Anaheim"/>
                <a:sym typeface="Anaheim"/>
              </a:endParaRPr>
            </a:p>
          </p:txBody>
        </p:sp>
        <p:grpSp>
          <p:nvGrpSpPr>
            <p:cNvPr id="1085" name="Google Shape;1085;p35"/>
            <p:cNvGrpSpPr/>
            <p:nvPr/>
          </p:nvGrpSpPr>
          <p:grpSpPr>
            <a:xfrm>
              <a:off x="2847069" y="1338749"/>
              <a:ext cx="630461" cy="630461"/>
              <a:chOff x="1579719" y="1165924"/>
              <a:chExt cx="630461" cy="630461"/>
            </a:xfrm>
          </p:grpSpPr>
          <p:grpSp>
            <p:nvGrpSpPr>
              <p:cNvPr id="1086" name="Google Shape;1086;p35"/>
              <p:cNvGrpSpPr/>
              <p:nvPr/>
            </p:nvGrpSpPr>
            <p:grpSpPr>
              <a:xfrm>
                <a:off x="1579719" y="1165924"/>
                <a:ext cx="630461" cy="630461"/>
                <a:chOff x="1377750" y="1690325"/>
                <a:chExt cx="771300" cy="771300"/>
              </a:xfrm>
            </p:grpSpPr>
            <p:sp>
              <p:nvSpPr>
                <p:cNvPr id="1087" name="Google Shape;1087;p35"/>
                <p:cNvSpPr/>
                <p:nvPr/>
              </p:nvSpPr>
              <p:spPr>
                <a:xfrm>
                  <a:off x="1377750" y="1690325"/>
                  <a:ext cx="771300" cy="771300"/>
                </a:xfrm>
                <a:prstGeom prst="rect">
                  <a:avLst/>
                </a:pr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35"/>
              <p:cNvGrpSpPr/>
              <p:nvPr/>
            </p:nvGrpSpPr>
            <p:grpSpPr>
              <a:xfrm>
                <a:off x="1707363" y="1292875"/>
                <a:ext cx="375175" cy="376525"/>
                <a:chOff x="2769975" y="3943425"/>
                <a:chExt cx="375175" cy="376525"/>
              </a:xfrm>
            </p:grpSpPr>
            <p:sp>
              <p:nvSpPr>
                <p:cNvPr id="1093" name="Google Shape;1093;p35"/>
                <p:cNvSpPr/>
                <p:nvPr/>
              </p:nvSpPr>
              <p:spPr>
                <a:xfrm>
                  <a:off x="2872125" y="3943425"/>
                  <a:ext cx="170425" cy="140100"/>
                </a:xfrm>
                <a:custGeom>
                  <a:rect b="b" l="l" r="r" t="t"/>
                  <a:pathLst>
                    <a:path extrusionOk="0" h="5604" w="6817">
                      <a:moveTo>
                        <a:pt x="3409" y="1"/>
                      </a:moveTo>
                      <a:cubicBezTo>
                        <a:pt x="3248" y="1"/>
                        <a:pt x="3088" y="108"/>
                        <a:pt x="3016" y="251"/>
                      </a:cubicBezTo>
                      <a:lnTo>
                        <a:pt x="2017" y="2303"/>
                      </a:lnTo>
                      <a:lnTo>
                        <a:pt x="625" y="1803"/>
                      </a:lnTo>
                      <a:cubicBezTo>
                        <a:pt x="576" y="1786"/>
                        <a:pt x="524" y="1778"/>
                        <a:pt x="474" y="1778"/>
                      </a:cubicBezTo>
                      <a:cubicBezTo>
                        <a:pt x="361" y="1778"/>
                        <a:pt x="253" y="1818"/>
                        <a:pt x="179" y="1892"/>
                      </a:cubicBezTo>
                      <a:cubicBezTo>
                        <a:pt x="54" y="1999"/>
                        <a:pt x="1" y="2178"/>
                        <a:pt x="54" y="2338"/>
                      </a:cubicBezTo>
                      <a:lnTo>
                        <a:pt x="929" y="5282"/>
                      </a:lnTo>
                      <a:cubicBezTo>
                        <a:pt x="982" y="5461"/>
                        <a:pt x="1161" y="5603"/>
                        <a:pt x="1357" y="5603"/>
                      </a:cubicBezTo>
                      <a:lnTo>
                        <a:pt x="5479" y="5603"/>
                      </a:lnTo>
                      <a:cubicBezTo>
                        <a:pt x="5675" y="5603"/>
                        <a:pt x="5835" y="5461"/>
                        <a:pt x="5889" y="5282"/>
                      </a:cubicBezTo>
                      <a:lnTo>
                        <a:pt x="6781" y="2338"/>
                      </a:lnTo>
                      <a:cubicBezTo>
                        <a:pt x="6817" y="2178"/>
                        <a:pt x="6781" y="1999"/>
                        <a:pt x="6656" y="1892"/>
                      </a:cubicBezTo>
                      <a:cubicBezTo>
                        <a:pt x="6570" y="1818"/>
                        <a:pt x="6458" y="1778"/>
                        <a:pt x="6350" y="1778"/>
                      </a:cubicBezTo>
                      <a:cubicBezTo>
                        <a:pt x="6302" y="1778"/>
                        <a:pt x="6254" y="1786"/>
                        <a:pt x="6210" y="1803"/>
                      </a:cubicBezTo>
                      <a:lnTo>
                        <a:pt x="4818" y="2303"/>
                      </a:lnTo>
                      <a:lnTo>
                        <a:pt x="3819" y="251"/>
                      </a:lnTo>
                      <a:cubicBezTo>
                        <a:pt x="3730" y="108"/>
                        <a:pt x="3587" y="1"/>
                        <a:pt x="3409" y="1"/>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3042075" y="4150850"/>
                  <a:ext cx="103075" cy="169100"/>
                </a:xfrm>
                <a:custGeom>
                  <a:rect b="b" l="l" r="r" t="t"/>
                  <a:pathLst>
                    <a:path extrusionOk="0" h="6764" w="4123">
                      <a:moveTo>
                        <a:pt x="1" y="1"/>
                      </a:moveTo>
                      <a:lnTo>
                        <a:pt x="1" y="6763"/>
                      </a:lnTo>
                      <a:lnTo>
                        <a:pt x="3676" y="6763"/>
                      </a:lnTo>
                      <a:cubicBezTo>
                        <a:pt x="3908" y="6763"/>
                        <a:pt x="4123" y="6567"/>
                        <a:pt x="4123" y="6335"/>
                      </a:cubicBezTo>
                      <a:lnTo>
                        <a:pt x="4123" y="447"/>
                      </a:lnTo>
                      <a:cubicBezTo>
                        <a:pt x="4123" y="197"/>
                        <a:pt x="3908" y="1"/>
                        <a:pt x="3676" y="1"/>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2769975" y="4195025"/>
                  <a:ext cx="103075" cy="124925"/>
                </a:xfrm>
                <a:custGeom>
                  <a:rect b="b" l="l" r="r" t="t"/>
                  <a:pathLst>
                    <a:path extrusionOk="0" h="4997" w="4123">
                      <a:moveTo>
                        <a:pt x="447" y="0"/>
                      </a:moveTo>
                      <a:cubicBezTo>
                        <a:pt x="197" y="0"/>
                        <a:pt x="1" y="196"/>
                        <a:pt x="1" y="446"/>
                      </a:cubicBezTo>
                      <a:lnTo>
                        <a:pt x="1" y="4568"/>
                      </a:lnTo>
                      <a:cubicBezTo>
                        <a:pt x="1" y="4800"/>
                        <a:pt x="197" y="4996"/>
                        <a:pt x="447" y="4996"/>
                      </a:cubicBezTo>
                      <a:lnTo>
                        <a:pt x="4123" y="4996"/>
                      </a:lnTo>
                      <a:lnTo>
                        <a:pt x="4123" y="0"/>
                      </a:ln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2894875" y="4106700"/>
                  <a:ext cx="124925" cy="213250"/>
                </a:xfrm>
                <a:custGeom>
                  <a:rect b="b" l="l" r="r" t="t"/>
                  <a:pathLst>
                    <a:path extrusionOk="0" h="8530" w="4997">
                      <a:moveTo>
                        <a:pt x="2659" y="2070"/>
                      </a:moveTo>
                      <a:cubicBezTo>
                        <a:pt x="2891" y="2070"/>
                        <a:pt x="3088" y="2266"/>
                        <a:pt x="3088" y="2498"/>
                      </a:cubicBezTo>
                      <a:lnTo>
                        <a:pt x="3088" y="6031"/>
                      </a:lnTo>
                      <a:cubicBezTo>
                        <a:pt x="3088" y="6281"/>
                        <a:pt x="2891" y="6477"/>
                        <a:pt x="2659" y="6477"/>
                      </a:cubicBezTo>
                      <a:cubicBezTo>
                        <a:pt x="2410" y="6477"/>
                        <a:pt x="2213" y="6281"/>
                        <a:pt x="2213" y="6031"/>
                      </a:cubicBezTo>
                      <a:lnTo>
                        <a:pt x="2213" y="3515"/>
                      </a:lnTo>
                      <a:cubicBezTo>
                        <a:pt x="2160" y="3533"/>
                        <a:pt x="2106" y="3533"/>
                        <a:pt x="2071" y="3533"/>
                      </a:cubicBezTo>
                      <a:cubicBezTo>
                        <a:pt x="1946" y="3533"/>
                        <a:pt x="1839" y="3497"/>
                        <a:pt x="1749" y="3408"/>
                      </a:cubicBezTo>
                      <a:cubicBezTo>
                        <a:pt x="1571" y="3230"/>
                        <a:pt x="1571" y="2962"/>
                        <a:pt x="1749" y="2784"/>
                      </a:cubicBezTo>
                      <a:lnTo>
                        <a:pt x="2338" y="2195"/>
                      </a:lnTo>
                      <a:cubicBezTo>
                        <a:pt x="2427" y="2106"/>
                        <a:pt x="2534" y="2070"/>
                        <a:pt x="2659" y="2070"/>
                      </a:cubicBezTo>
                      <a:close/>
                      <a:moveTo>
                        <a:pt x="447" y="0"/>
                      </a:moveTo>
                      <a:cubicBezTo>
                        <a:pt x="197" y="0"/>
                        <a:pt x="1" y="197"/>
                        <a:pt x="1" y="446"/>
                      </a:cubicBezTo>
                      <a:lnTo>
                        <a:pt x="1" y="8529"/>
                      </a:lnTo>
                      <a:lnTo>
                        <a:pt x="4997" y="8529"/>
                      </a:lnTo>
                      <a:lnTo>
                        <a:pt x="4997" y="446"/>
                      </a:lnTo>
                      <a:cubicBezTo>
                        <a:pt x="4997" y="197"/>
                        <a:pt x="4800" y="0"/>
                        <a:pt x="4569" y="0"/>
                      </a:cubicBezTo>
                      <a:close/>
                    </a:path>
                  </a:pathLst>
                </a:custGeom>
                <a:solidFill>
                  <a:srgbClr val="512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97" name="Google Shape;1097;p35"/>
          <p:cNvGrpSpPr/>
          <p:nvPr/>
        </p:nvGrpSpPr>
        <p:grpSpPr>
          <a:xfrm>
            <a:off x="5699269" y="1182024"/>
            <a:ext cx="630461" cy="630461"/>
            <a:chOff x="4999494" y="1165924"/>
            <a:chExt cx="630461" cy="630461"/>
          </a:xfrm>
        </p:grpSpPr>
        <p:grpSp>
          <p:nvGrpSpPr>
            <p:cNvPr id="1098" name="Google Shape;1098;p35"/>
            <p:cNvGrpSpPr/>
            <p:nvPr/>
          </p:nvGrpSpPr>
          <p:grpSpPr>
            <a:xfrm>
              <a:off x="4999494" y="1165924"/>
              <a:ext cx="630461" cy="630461"/>
              <a:chOff x="1377750" y="1690325"/>
              <a:chExt cx="771300" cy="771300"/>
            </a:xfrm>
          </p:grpSpPr>
          <p:sp>
            <p:nvSpPr>
              <p:cNvPr id="1099" name="Google Shape;1099;p35"/>
              <p:cNvSpPr/>
              <p:nvPr/>
            </p:nvSpPr>
            <p:spPr>
              <a:xfrm>
                <a:off x="1377750" y="1690325"/>
                <a:ext cx="771300" cy="771300"/>
              </a:xfrm>
              <a:prstGeom prst="rect">
                <a:avLst/>
              </a:prstGeom>
              <a:solidFill>
                <a:srgbClr val="A5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35"/>
            <p:cNvGrpSpPr/>
            <p:nvPr/>
          </p:nvGrpSpPr>
          <p:grpSpPr>
            <a:xfrm>
              <a:off x="5186013" y="1292900"/>
              <a:ext cx="257425" cy="376500"/>
              <a:chOff x="4507850" y="3932275"/>
              <a:chExt cx="257425" cy="376500"/>
            </a:xfrm>
          </p:grpSpPr>
          <p:sp>
            <p:nvSpPr>
              <p:cNvPr id="1105" name="Google Shape;1105;p35"/>
              <p:cNvSpPr/>
              <p:nvPr/>
            </p:nvSpPr>
            <p:spPr>
              <a:xfrm>
                <a:off x="4507850" y="4211525"/>
                <a:ext cx="257425" cy="97250"/>
              </a:xfrm>
              <a:custGeom>
                <a:rect b="b" l="l" r="r" t="t"/>
                <a:pathLst>
                  <a:path extrusionOk="0" h="3890" w="10297">
                    <a:moveTo>
                      <a:pt x="6906" y="875"/>
                    </a:moveTo>
                    <a:cubicBezTo>
                      <a:pt x="7156" y="875"/>
                      <a:pt x="7352" y="1089"/>
                      <a:pt x="7352" y="1321"/>
                    </a:cubicBezTo>
                    <a:cubicBezTo>
                      <a:pt x="7352" y="1570"/>
                      <a:pt x="7156" y="1767"/>
                      <a:pt x="6906" y="1767"/>
                    </a:cubicBezTo>
                    <a:lnTo>
                      <a:pt x="3373" y="1767"/>
                    </a:lnTo>
                    <a:cubicBezTo>
                      <a:pt x="3141" y="1767"/>
                      <a:pt x="2945" y="1570"/>
                      <a:pt x="2945" y="1321"/>
                    </a:cubicBezTo>
                    <a:cubicBezTo>
                      <a:pt x="2945" y="1089"/>
                      <a:pt x="3141" y="875"/>
                      <a:pt x="3373" y="875"/>
                    </a:cubicBezTo>
                    <a:close/>
                    <a:moveTo>
                      <a:pt x="1" y="0"/>
                    </a:moveTo>
                    <a:lnTo>
                      <a:pt x="1" y="3444"/>
                    </a:lnTo>
                    <a:cubicBezTo>
                      <a:pt x="1" y="3676"/>
                      <a:pt x="197" y="3890"/>
                      <a:pt x="447" y="3890"/>
                    </a:cubicBezTo>
                    <a:lnTo>
                      <a:pt x="9850" y="3890"/>
                    </a:lnTo>
                    <a:cubicBezTo>
                      <a:pt x="10100" y="3890"/>
                      <a:pt x="10296" y="3676"/>
                      <a:pt x="10296" y="3444"/>
                    </a:cubicBezTo>
                    <a:lnTo>
                      <a:pt x="10296"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06" name="Google Shape;1106;p35"/>
              <p:cNvSpPr/>
              <p:nvPr/>
            </p:nvSpPr>
            <p:spPr>
              <a:xfrm>
                <a:off x="4507850" y="3932275"/>
                <a:ext cx="257425" cy="44200"/>
              </a:xfrm>
              <a:custGeom>
                <a:rect b="b" l="l" r="r" t="t"/>
                <a:pathLst>
                  <a:path extrusionOk="0" h="1768" w="10297">
                    <a:moveTo>
                      <a:pt x="447" y="1"/>
                    </a:moveTo>
                    <a:cubicBezTo>
                      <a:pt x="197" y="1"/>
                      <a:pt x="1" y="197"/>
                      <a:pt x="1" y="429"/>
                    </a:cubicBezTo>
                    <a:lnTo>
                      <a:pt x="1" y="1321"/>
                    </a:lnTo>
                    <a:cubicBezTo>
                      <a:pt x="1" y="1571"/>
                      <a:pt x="197" y="1767"/>
                      <a:pt x="447" y="1767"/>
                    </a:cubicBezTo>
                    <a:lnTo>
                      <a:pt x="9850" y="1767"/>
                    </a:lnTo>
                    <a:cubicBezTo>
                      <a:pt x="10100" y="1767"/>
                      <a:pt x="10296" y="1571"/>
                      <a:pt x="10296" y="1321"/>
                    </a:cubicBezTo>
                    <a:lnTo>
                      <a:pt x="10296" y="429"/>
                    </a:lnTo>
                    <a:cubicBezTo>
                      <a:pt x="10296" y="197"/>
                      <a:pt x="10100" y="1"/>
                      <a:pt x="9850"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07" name="Google Shape;1107;p35"/>
              <p:cNvSpPr/>
              <p:nvPr/>
            </p:nvSpPr>
            <p:spPr>
              <a:xfrm>
                <a:off x="4522575" y="3998300"/>
                <a:ext cx="227975" cy="117775"/>
              </a:xfrm>
              <a:custGeom>
                <a:rect b="b" l="l" r="r" t="t"/>
                <a:pathLst>
                  <a:path extrusionOk="0" h="4711" w="9119">
                    <a:moveTo>
                      <a:pt x="4113" y="1026"/>
                    </a:moveTo>
                    <a:cubicBezTo>
                      <a:pt x="4225" y="1026"/>
                      <a:pt x="4336" y="1071"/>
                      <a:pt x="4426" y="1160"/>
                    </a:cubicBezTo>
                    <a:cubicBezTo>
                      <a:pt x="4604" y="1339"/>
                      <a:pt x="4604" y="1606"/>
                      <a:pt x="4426" y="1785"/>
                    </a:cubicBezTo>
                    <a:lnTo>
                      <a:pt x="2659" y="3551"/>
                    </a:lnTo>
                    <a:cubicBezTo>
                      <a:pt x="2570" y="3640"/>
                      <a:pt x="2463" y="3676"/>
                      <a:pt x="2356" y="3676"/>
                    </a:cubicBezTo>
                    <a:cubicBezTo>
                      <a:pt x="2231" y="3676"/>
                      <a:pt x="2124" y="3640"/>
                      <a:pt x="2035" y="3551"/>
                    </a:cubicBezTo>
                    <a:cubicBezTo>
                      <a:pt x="1874" y="3373"/>
                      <a:pt x="1874" y="3105"/>
                      <a:pt x="2035" y="2927"/>
                    </a:cubicBezTo>
                    <a:lnTo>
                      <a:pt x="3801" y="1160"/>
                    </a:lnTo>
                    <a:cubicBezTo>
                      <a:pt x="3890" y="1071"/>
                      <a:pt x="4002" y="1026"/>
                      <a:pt x="4113" y="1026"/>
                    </a:cubicBezTo>
                    <a:close/>
                    <a:moveTo>
                      <a:pt x="6763" y="1026"/>
                    </a:moveTo>
                    <a:cubicBezTo>
                      <a:pt x="6875" y="1026"/>
                      <a:pt x="6986" y="1071"/>
                      <a:pt x="7066" y="1160"/>
                    </a:cubicBezTo>
                    <a:cubicBezTo>
                      <a:pt x="7245" y="1339"/>
                      <a:pt x="7245" y="1606"/>
                      <a:pt x="7066" y="1785"/>
                    </a:cubicBezTo>
                    <a:lnTo>
                      <a:pt x="5318" y="3551"/>
                    </a:lnTo>
                    <a:cubicBezTo>
                      <a:pt x="5229" y="3640"/>
                      <a:pt x="5104" y="3676"/>
                      <a:pt x="4997" y="3676"/>
                    </a:cubicBezTo>
                    <a:cubicBezTo>
                      <a:pt x="4890" y="3676"/>
                      <a:pt x="4765" y="3640"/>
                      <a:pt x="4693" y="3551"/>
                    </a:cubicBezTo>
                    <a:cubicBezTo>
                      <a:pt x="4515" y="3373"/>
                      <a:pt x="4515" y="3105"/>
                      <a:pt x="4693" y="2927"/>
                    </a:cubicBezTo>
                    <a:lnTo>
                      <a:pt x="6460" y="1160"/>
                    </a:lnTo>
                    <a:cubicBezTo>
                      <a:pt x="6540" y="1071"/>
                      <a:pt x="6651" y="1026"/>
                      <a:pt x="6763" y="1026"/>
                    </a:cubicBezTo>
                    <a:close/>
                    <a:moveTo>
                      <a:pt x="1" y="1"/>
                    </a:moveTo>
                    <a:lnTo>
                      <a:pt x="1" y="4711"/>
                    </a:lnTo>
                    <a:lnTo>
                      <a:pt x="9118" y="4711"/>
                    </a:lnTo>
                    <a:lnTo>
                      <a:pt x="9118" y="1"/>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08" name="Google Shape;1108;p35"/>
              <p:cNvSpPr/>
              <p:nvPr/>
            </p:nvSpPr>
            <p:spPr>
              <a:xfrm>
                <a:off x="4509650" y="4137925"/>
                <a:ext cx="253375" cy="51750"/>
              </a:xfrm>
              <a:custGeom>
                <a:rect b="b" l="l" r="r" t="t"/>
                <a:pathLst>
                  <a:path extrusionOk="0" h="2070" w="10135">
                    <a:moveTo>
                      <a:pt x="411" y="0"/>
                    </a:moveTo>
                    <a:lnTo>
                      <a:pt x="0" y="2070"/>
                    </a:lnTo>
                    <a:lnTo>
                      <a:pt x="1981" y="2070"/>
                    </a:lnTo>
                    <a:lnTo>
                      <a:pt x="1981" y="1624"/>
                    </a:lnTo>
                    <a:cubicBezTo>
                      <a:pt x="1981" y="1374"/>
                      <a:pt x="2177" y="1178"/>
                      <a:pt x="2427" y="1178"/>
                    </a:cubicBezTo>
                    <a:cubicBezTo>
                      <a:pt x="2677" y="1178"/>
                      <a:pt x="2873" y="1374"/>
                      <a:pt x="2873" y="1624"/>
                    </a:cubicBezTo>
                    <a:lnTo>
                      <a:pt x="2873" y="2070"/>
                    </a:lnTo>
                    <a:lnTo>
                      <a:pt x="3747" y="2070"/>
                    </a:lnTo>
                    <a:lnTo>
                      <a:pt x="3747" y="1624"/>
                    </a:lnTo>
                    <a:cubicBezTo>
                      <a:pt x="3747" y="1374"/>
                      <a:pt x="3943" y="1178"/>
                      <a:pt x="4193" y="1178"/>
                    </a:cubicBezTo>
                    <a:cubicBezTo>
                      <a:pt x="4443" y="1178"/>
                      <a:pt x="4639" y="1374"/>
                      <a:pt x="4639" y="1624"/>
                    </a:cubicBezTo>
                    <a:lnTo>
                      <a:pt x="4639" y="2070"/>
                    </a:lnTo>
                    <a:lnTo>
                      <a:pt x="5514" y="2070"/>
                    </a:lnTo>
                    <a:lnTo>
                      <a:pt x="5514" y="1624"/>
                    </a:lnTo>
                    <a:cubicBezTo>
                      <a:pt x="5514" y="1374"/>
                      <a:pt x="5710" y="1178"/>
                      <a:pt x="5960" y="1178"/>
                    </a:cubicBezTo>
                    <a:cubicBezTo>
                      <a:pt x="6192" y="1178"/>
                      <a:pt x="6406" y="1374"/>
                      <a:pt x="6406" y="1624"/>
                    </a:cubicBezTo>
                    <a:lnTo>
                      <a:pt x="6406" y="2070"/>
                    </a:lnTo>
                    <a:lnTo>
                      <a:pt x="7280" y="2070"/>
                    </a:lnTo>
                    <a:lnTo>
                      <a:pt x="7280" y="1481"/>
                    </a:lnTo>
                    <a:cubicBezTo>
                      <a:pt x="7030" y="1481"/>
                      <a:pt x="6834" y="1285"/>
                      <a:pt x="6834" y="1035"/>
                    </a:cubicBezTo>
                    <a:cubicBezTo>
                      <a:pt x="6834" y="785"/>
                      <a:pt x="7030" y="589"/>
                      <a:pt x="7280" y="589"/>
                    </a:cubicBezTo>
                    <a:lnTo>
                      <a:pt x="8154" y="589"/>
                    </a:lnTo>
                    <a:cubicBezTo>
                      <a:pt x="8404" y="589"/>
                      <a:pt x="8600" y="785"/>
                      <a:pt x="8600" y="1035"/>
                    </a:cubicBezTo>
                    <a:cubicBezTo>
                      <a:pt x="8600" y="1285"/>
                      <a:pt x="8404" y="1481"/>
                      <a:pt x="8154" y="1481"/>
                    </a:cubicBezTo>
                    <a:lnTo>
                      <a:pt x="8154" y="2070"/>
                    </a:lnTo>
                    <a:lnTo>
                      <a:pt x="10135" y="2070"/>
                    </a:lnTo>
                    <a:lnTo>
                      <a:pt x="9724"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1109" name="Google Shape;1109;p35"/>
          <p:cNvSpPr/>
          <p:nvPr/>
        </p:nvSpPr>
        <p:spPr>
          <a:xfrm>
            <a:off x="3332900" y="1309000"/>
            <a:ext cx="373500" cy="3765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0" name="Google Shape;1110;p35"/>
          <p:cNvGrpSpPr/>
          <p:nvPr/>
        </p:nvGrpSpPr>
        <p:grpSpPr>
          <a:xfrm>
            <a:off x="3648800" y="1137199"/>
            <a:ext cx="1094100" cy="1007051"/>
            <a:chOff x="3920100" y="1338749"/>
            <a:chExt cx="1094100" cy="1007051"/>
          </a:xfrm>
        </p:grpSpPr>
        <p:grpSp>
          <p:nvGrpSpPr>
            <p:cNvPr id="1111" name="Google Shape;1111;p35"/>
            <p:cNvGrpSpPr/>
            <p:nvPr/>
          </p:nvGrpSpPr>
          <p:grpSpPr>
            <a:xfrm>
              <a:off x="4151919" y="1338749"/>
              <a:ext cx="630461" cy="630461"/>
              <a:chOff x="2871969" y="1165911"/>
              <a:chExt cx="630461" cy="630461"/>
            </a:xfrm>
          </p:grpSpPr>
          <p:grpSp>
            <p:nvGrpSpPr>
              <p:cNvPr id="1112" name="Google Shape;1112;p35"/>
              <p:cNvGrpSpPr/>
              <p:nvPr/>
            </p:nvGrpSpPr>
            <p:grpSpPr>
              <a:xfrm>
                <a:off x="2871969" y="1165911"/>
                <a:ext cx="630461" cy="630461"/>
                <a:chOff x="1377750" y="1690325"/>
                <a:chExt cx="771300" cy="771300"/>
              </a:xfrm>
            </p:grpSpPr>
            <p:sp>
              <p:nvSpPr>
                <p:cNvPr id="1113" name="Google Shape;1113;p35"/>
                <p:cNvSpPr/>
                <p:nvPr/>
              </p:nvSpPr>
              <p:spPr>
                <a:xfrm>
                  <a:off x="1377750" y="1690325"/>
                  <a:ext cx="771300" cy="771300"/>
                </a:xfrm>
                <a:prstGeom prst="rect">
                  <a:avLst/>
                </a:prstGeom>
                <a:solidFill>
                  <a:srgbClr val="FFE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1377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2049750" y="1690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1377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2049750" y="2362325"/>
                  <a:ext cx="99300" cy="99300"/>
                </a:xfrm>
                <a:prstGeom prst="rect">
                  <a:avLst/>
                </a:prstGeom>
                <a:solidFill>
                  <a:srgbClr val="512A8E"/>
                </a:solidFill>
                <a:ln cap="flat" cmpd="sng" w="9525">
                  <a:solidFill>
                    <a:srgbClr val="512A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35"/>
              <p:cNvGrpSpPr/>
              <p:nvPr/>
            </p:nvGrpSpPr>
            <p:grpSpPr>
              <a:xfrm>
                <a:off x="3003413" y="1292875"/>
                <a:ext cx="367575" cy="376525"/>
                <a:chOff x="3327575" y="2225625"/>
                <a:chExt cx="367575" cy="376525"/>
              </a:xfrm>
            </p:grpSpPr>
            <p:sp>
              <p:nvSpPr>
                <p:cNvPr id="1119" name="Google Shape;1119;p35"/>
                <p:cNvSpPr/>
                <p:nvPr/>
              </p:nvSpPr>
              <p:spPr>
                <a:xfrm>
                  <a:off x="3601000" y="2285400"/>
                  <a:ext cx="94150" cy="256975"/>
                </a:xfrm>
                <a:custGeom>
                  <a:rect b="b" l="l" r="r" t="t"/>
                  <a:pathLst>
                    <a:path extrusionOk="0" h="10279" w="3766">
                      <a:moveTo>
                        <a:pt x="1" y="1"/>
                      </a:moveTo>
                      <a:lnTo>
                        <a:pt x="1" y="1"/>
                      </a:lnTo>
                      <a:cubicBezTo>
                        <a:pt x="358" y="286"/>
                        <a:pt x="697" y="625"/>
                        <a:pt x="1000" y="1018"/>
                      </a:cubicBezTo>
                      <a:cubicBezTo>
                        <a:pt x="1839" y="2142"/>
                        <a:pt x="2285" y="3605"/>
                        <a:pt x="2285" y="5140"/>
                      </a:cubicBezTo>
                      <a:cubicBezTo>
                        <a:pt x="2285" y="6692"/>
                        <a:pt x="1839" y="8155"/>
                        <a:pt x="1000" y="9261"/>
                      </a:cubicBezTo>
                      <a:cubicBezTo>
                        <a:pt x="697" y="9672"/>
                        <a:pt x="358" y="10011"/>
                        <a:pt x="1" y="10278"/>
                      </a:cubicBezTo>
                      <a:cubicBezTo>
                        <a:pt x="1000" y="10225"/>
                        <a:pt x="1928" y="9672"/>
                        <a:pt x="2641" y="8726"/>
                      </a:cubicBezTo>
                      <a:cubicBezTo>
                        <a:pt x="3355" y="7762"/>
                        <a:pt x="3766" y="6496"/>
                        <a:pt x="3766" y="5140"/>
                      </a:cubicBezTo>
                      <a:cubicBezTo>
                        <a:pt x="3766" y="3783"/>
                        <a:pt x="3355" y="2517"/>
                        <a:pt x="2641" y="1553"/>
                      </a:cubicBezTo>
                      <a:cubicBezTo>
                        <a:pt x="1928" y="607"/>
                        <a:pt x="1000" y="72"/>
                        <a:pt x="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20" name="Google Shape;1120;p35"/>
                <p:cNvSpPr/>
                <p:nvPr/>
              </p:nvSpPr>
              <p:spPr>
                <a:xfrm>
                  <a:off x="3393575" y="2292100"/>
                  <a:ext cx="21900" cy="244025"/>
                </a:xfrm>
                <a:custGeom>
                  <a:rect b="b" l="l" r="r" t="t"/>
                  <a:pathLst>
                    <a:path extrusionOk="0" h="9761" w="876">
                      <a:moveTo>
                        <a:pt x="1" y="0"/>
                      </a:moveTo>
                      <a:lnTo>
                        <a:pt x="1" y="9760"/>
                      </a:lnTo>
                      <a:lnTo>
                        <a:pt x="875" y="9760"/>
                      </a:lnTo>
                      <a:lnTo>
                        <a:pt x="875" y="0"/>
                      </a:ln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21" name="Google Shape;1121;p35"/>
                <p:cNvSpPr/>
                <p:nvPr/>
              </p:nvSpPr>
              <p:spPr>
                <a:xfrm>
                  <a:off x="3327575" y="2225625"/>
                  <a:ext cx="154350" cy="376525"/>
                </a:xfrm>
                <a:custGeom>
                  <a:rect b="b" l="l" r="r" t="t"/>
                  <a:pathLst>
                    <a:path extrusionOk="0" h="15061" w="6174">
                      <a:moveTo>
                        <a:pt x="1606" y="1"/>
                      </a:moveTo>
                      <a:cubicBezTo>
                        <a:pt x="714" y="1"/>
                        <a:pt x="0" y="732"/>
                        <a:pt x="0" y="1625"/>
                      </a:cubicBezTo>
                      <a:lnTo>
                        <a:pt x="0" y="13436"/>
                      </a:lnTo>
                      <a:cubicBezTo>
                        <a:pt x="0" y="14329"/>
                        <a:pt x="714" y="15060"/>
                        <a:pt x="1606" y="15060"/>
                      </a:cubicBezTo>
                      <a:lnTo>
                        <a:pt x="4550" y="15060"/>
                      </a:lnTo>
                      <a:cubicBezTo>
                        <a:pt x="5442" y="15060"/>
                        <a:pt x="6174" y="14329"/>
                        <a:pt x="6174" y="13436"/>
                      </a:cubicBezTo>
                      <a:lnTo>
                        <a:pt x="6174" y="12919"/>
                      </a:lnTo>
                      <a:cubicBezTo>
                        <a:pt x="5674" y="12598"/>
                        <a:pt x="5210" y="12187"/>
                        <a:pt x="4818" y="11652"/>
                      </a:cubicBezTo>
                      <a:cubicBezTo>
                        <a:pt x="4675" y="11456"/>
                        <a:pt x="4532" y="11242"/>
                        <a:pt x="4407" y="11010"/>
                      </a:cubicBezTo>
                      <a:lnTo>
                        <a:pt x="4407" y="12848"/>
                      </a:lnTo>
                      <a:cubicBezTo>
                        <a:pt x="4407" y="13097"/>
                        <a:pt x="4211" y="13294"/>
                        <a:pt x="3961" y="13294"/>
                      </a:cubicBezTo>
                      <a:lnTo>
                        <a:pt x="2195" y="13294"/>
                      </a:lnTo>
                      <a:cubicBezTo>
                        <a:pt x="1963" y="13294"/>
                        <a:pt x="1767" y="13097"/>
                        <a:pt x="1767" y="12848"/>
                      </a:cubicBezTo>
                      <a:lnTo>
                        <a:pt x="1767" y="2213"/>
                      </a:lnTo>
                      <a:cubicBezTo>
                        <a:pt x="1767" y="1964"/>
                        <a:pt x="1963" y="1767"/>
                        <a:pt x="2195" y="1767"/>
                      </a:cubicBezTo>
                      <a:lnTo>
                        <a:pt x="3961" y="1767"/>
                      </a:lnTo>
                      <a:cubicBezTo>
                        <a:pt x="4211" y="1767"/>
                        <a:pt x="4407" y="1964"/>
                        <a:pt x="4407" y="2213"/>
                      </a:cubicBezTo>
                      <a:lnTo>
                        <a:pt x="4407" y="4051"/>
                      </a:lnTo>
                      <a:cubicBezTo>
                        <a:pt x="4532" y="3819"/>
                        <a:pt x="4675" y="3605"/>
                        <a:pt x="4818" y="3409"/>
                      </a:cubicBezTo>
                      <a:cubicBezTo>
                        <a:pt x="5210" y="2891"/>
                        <a:pt x="5674" y="2463"/>
                        <a:pt x="6174" y="2142"/>
                      </a:cubicBezTo>
                      <a:lnTo>
                        <a:pt x="6174" y="1625"/>
                      </a:lnTo>
                      <a:cubicBezTo>
                        <a:pt x="6174" y="732"/>
                        <a:pt x="5442" y="1"/>
                        <a:pt x="4550"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22" name="Google Shape;1122;p35"/>
                <p:cNvSpPr/>
                <p:nvPr/>
              </p:nvSpPr>
              <p:spPr>
                <a:xfrm>
                  <a:off x="3437750" y="2285400"/>
                  <a:ext cx="198525" cy="257425"/>
                </a:xfrm>
                <a:custGeom>
                  <a:rect b="b" l="l" r="r" t="t"/>
                  <a:pathLst>
                    <a:path extrusionOk="0" h="10297" w="7941">
                      <a:moveTo>
                        <a:pt x="3997" y="1767"/>
                      </a:moveTo>
                      <a:cubicBezTo>
                        <a:pt x="4247" y="1767"/>
                        <a:pt x="4443" y="1964"/>
                        <a:pt x="4443" y="2195"/>
                      </a:cubicBezTo>
                      <a:lnTo>
                        <a:pt x="4443" y="2410"/>
                      </a:lnTo>
                      <a:cubicBezTo>
                        <a:pt x="5121" y="2606"/>
                        <a:pt x="5621" y="3230"/>
                        <a:pt x="5621" y="3962"/>
                      </a:cubicBezTo>
                      <a:cubicBezTo>
                        <a:pt x="5621" y="4212"/>
                        <a:pt x="5424" y="4408"/>
                        <a:pt x="5175" y="4408"/>
                      </a:cubicBezTo>
                      <a:cubicBezTo>
                        <a:pt x="4925" y="4408"/>
                        <a:pt x="4729" y="4212"/>
                        <a:pt x="4729" y="3962"/>
                      </a:cubicBezTo>
                      <a:cubicBezTo>
                        <a:pt x="4729" y="3569"/>
                        <a:pt x="4407" y="3230"/>
                        <a:pt x="3997" y="3230"/>
                      </a:cubicBezTo>
                      <a:cubicBezTo>
                        <a:pt x="3587" y="3230"/>
                        <a:pt x="3266" y="3569"/>
                        <a:pt x="3266" y="3962"/>
                      </a:cubicBezTo>
                      <a:cubicBezTo>
                        <a:pt x="3266" y="4372"/>
                        <a:pt x="3587" y="4693"/>
                        <a:pt x="3997" y="4693"/>
                      </a:cubicBezTo>
                      <a:cubicBezTo>
                        <a:pt x="4889" y="4693"/>
                        <a:pt x="5621" y="5425"/>
                        <a:pt x="5621" y="6317"/>
                      </a:cubicBezTo>
                      <a:cubicBezTo>
                        <a:pt x="5621" y="7067"/>
                        <a:pt x="5121" y="7691"/>
                        <a:pt x="4443" y="7869"/>
                      </a:cubicBezTo>
                      <a:lnTo>
                        <a:pt x="4443" y="8084"/>
                      </a:lnTo>
                      <a:cubicBezTo>
                        <a:pt x="4443" y="8333"/>
                        <a:pt x="4247" y="8530"/>
                        <a:pt x="3997" y="8530"/>
                      </a:cubicBezTo>
                      <a:cubicBezTo>
                        <a:pt x="3747" y="8530"/>
                        <a:pt x="3551" y="8333"/>
                        <a:pt x="3551" y="8084"/>
                      </a:cubicBezTo>
                      <a:lnTo>
                        <a:pt x="3551" y="7869"/>
                      </a:lnTo>
                      <a:cubicBezTo>
                        <a:pt x="2873" y="7691"/>
                        <a:pt x="2373" y="7067"/>
                        <a:pt x="2373" y="6317"/>
                      </a:cubicBezTo>
                      <a:cubicBezTo>
                        <a:pt x="2373" y="6067"/>
                        <a:pt x="2570" y="5871"/>
                        <a:pt x="2819" y="5871"/>
                      </a:cubicBezTo>
                      <a:cubicBezTo>
                        <a:pt x="3069" y="5871"/>
                        <a:pt x="3266" y="6067"/>
                        <a:pt x="3266" y="6317"/>
                      </a:cubicBezTo>
                      <a:cubicBezTo>
                        <a:pt x="3266" y="6728"/>
                        <a:pt x="3587" y="7049"/>
                        <a:pt x="3997" y="7049"/>
                      </a:cubicBezTo>
                      <a:cubicBezTo>
                        <a:pt x="4407" y="7049"/>
                        <a:pt x="4729" y="6728"/>
                        <a:pt x="4729" y="6317"/>
                      </a:cubicBezTo>
                      <a:cubicBezTo>
                        <a:pt x="4729" y="5907"/>
                        <a:pt x="4407" y="5586"/>
                        <a:pt x="3997" y="5586"/>
                      </a:cubicBezTo>
                      <a:cubicBezTo>
                        <a:pt x="3105" y="5586"/>
                        <a:pt x="2373" y="4854"/>
                        <a:pt x="2373" y="3962"/>
                      </a:cubicBezTo>
                      <a:cubicBezTo>
                        <a:pt x="2373" y="3230"/>
                        <a:pt x="2873" y="2606"/>
                        <a:pt x="3551" y="2410"/>
                      </a:cubicBezTo>
                      <a:lnTo>
                        <a:pt x="3551" y="2195"/>
                      </a:lnTo>
                      <a:cubicBezTo>
                        <a:pt x="3551" y="1964"/>
                        <a:pt x="3747" y="1767"/>
                        <a:pt x="3997" y="1767"/>
                      </a:cubicBezTo>
                      <a:close/>
                      <a:moveTo>
                        <a:pt x="3961" y="1"/>
                      </a:moveTo>
                      <a:cubicBezTo>
                        <a:pt x="2891" y="1"/>
                        <a:pt x="1874" y="554"/>
                        <a:pt x="1124" y="1553"/>
                      </a:cubicBezTo>
                      <a:cubicBezTo>
                        <a:pt x="393" y="2517"/>
                        <a:pt x="0" y="3783"/>
                        <a:pt x="0" y="5140"/>
                      </a:cubicBezTo>
                      <a:cubicBezTo>
                        <a:pt x="0" y="6496"/>
                        <a:pt x="393" y="7762"/>
                        <a:pt x="1124" y="8726"/>
                      </a:cubicBezTo>
                      <a:cubicBezTo>
                        <a:pt x="1874" y="9743"/>
                        <a:pt x="2891" y="10296"/>
                        <a:pt x="3961" y="10296"/>
                      </a:cubicBezTo>
                      <a:cubicBezTo>
                        <a:pt x="5050" y="10296"/>
                        <a:pt x="6067" y="9743"/>
                        <a:pt x="6816" y="8726"/>
                      </a:cubicBezTo>
                      <a:cubicBezTo>
                        <a:pt x="7548" y="7762"/>
                        <a:pt x="7940" y="6496"/>
                        <a:pt x="7940" y="5140"/>
                      </a:cubicBezTo>
                      <a:cubicBezTo>
                        <a:pt x="7940" y="3783"/>
                        <a:pt x="7548" y="2517"/>
                        <a:pt x="6816" y="1553"/>
                      </a:cubicBezTo>
                      <a:cubicBezTo>
                        <a:pt x="6067" y="554"/>
                        <a:pt x="5050" y="1"/>
                        <a:pt x="3961" y="1"/>
                      </a:cubicBezTo>
                      <a:close/>
                    </a:path>
                  </a:pathLst>
                </a:custGeom>
                <a:solidFill>
                  <a:srgbClr val="5534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1123" name="Google Shape;1123;p35"/>
            <p:cNvSpPr txBox="1"/>
            <p:nvPr/>
          </p:nvSpPr>
          <p:spPr>
            <a:xfrm>
              <a:off x="3920100" y="1935100"/>
              <a:ext cx="1094100" cy="41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1000">
                  <a:solidFill>
                    <a:srgbClr val="FFFFFF"/>
                  </a:solidFill>
                  <a:latin typeface="Anaheim"/>
                  <a:ea typeface="Anaheim"/>
                  <a:cs typeface="Anaheim"/>
                  <a:sym typeface="Anaheim"/>
                </a:rPr>
                <a:t>Large Video Game Companies</a:t>
              </a:r>
              <a:endParaRPr sz="1000">
                <a:solidFill>
                  <a:srgbClr val="FFFFFF"/>
                </a:solidFill>
                <a:latin typeface="Anaheim"/>
                <a:ea typeface="Anaheim"/>
                <a:cs typeface="Anaheim"/>
                <a:sym typeface="Anaheim"/>
              </a:endParaRPr>
            </a:p>
          </p:txBody>
        </p:sp>
      </p:grpSp>
      <p:sp>
        <p:nvSpPr>
          <p:cNvPr id="1124" name="Google Shape;1124;p35"/>
          <p:cNvSpPr/>
          <p:nvPr/>
        </p:nvSpPr>
        <p:spPr>
          <a:xfrm>
            <a:off x="4732300" y="1296250"/>
            <a:ext cx="630600" cy="286800"/>
          </a:xfrm>
          <a:prstGeom prst="mathEqual">
            <a:avLst>
              <a:gd fmla="val 23520" name="adj1"/>
              <a:gd fmla="val 1176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25" name="Google Shape;1125;p35"/>
          <p:cNvSpPr txBox="1"/>
          <p:nvPr/>
        </p:nvSpPr>
        <p:spPr>
          <a:xfrm>
            <a:off x="5286250" y="1771325"/>
            <a:ext cx="1456500" cy="33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00">
                <a:solidFill>
                  <a:srgbClr val="FFFFFF"/>
                </a:solidFill>
                <a:latin typeface="Anaheim"/>
                <a:ea typeface="Anaheim"/>
                <a:cs typeface="Anaheim"/>
                <a:sym typeface="Anaheim"/>
              </a:rPr>
              <a:t>gamesAndCompanies_df</a:t>
            </a:r>
            <a:endParaRPr sz="1050">
              <a:solidFill>
                <a:srgbClr val="D4D4D4"/>
              </a:solidFill>
              <a:highlight>
                <a:srgbClr val="1E1E1E"/>
              </a:highlight>
              <a:latin typeface="Courier New"/>
              <a:ea typeface="Courier New"/>
              <a:cs typeface="Courier New"/>
              <a:sym typeface="Courier New"/>
            </a:endParaRPr>
          </a:p>
        </p:txBody>
      </p:sp>
      <p:sp>
        <p:nvSpPr>
          <p:cNvPr id="1126" name="Google Shape;1126;p35"/>
          <p:cNvSpPr txBox="1"/>
          <p:nvPr/>
        </p:nvSpPr>
        <p:spPr>
          <a:xfrm>
            <a:off x="1203225" y="2225250"/>
            <a:ext cx="423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None/>
            </a:pPr>
            <a:r>
              <a:rPr lang="en-GB" sz="1000">
                <a:solidFill>
                  <a:srgbClr val="FFFFFF"/>
                </a:solidFill>
                <a:latin typeface="Anaheim"/>
                <a:ea typeface="Anaheim"/>
                <a:cs typeface="Anaheim"/>
                <a:sym typeface="Anaheim"/>
              </a:rPr>
              <a:t>Some of the key variables within the dataset are :</a:t>
            </a:r>
            <a:endParaRPr sz="1000">
              <a:solidFill>
                <a:srgbClr val="FFFFFF"/>
              </a:solidFill>
              <a:latin typeface="Anaheim"/>
              <a:ea typeface="Anaheim"/>
              <a:cs typeface="Anaheim"/>
              <a:sym typeface="Anaheim"/>
            </a:endParaRPr>
          </a:p>
        </p:txBody>
      </p:sp>
      <p:sp>
        <p:nvSpPr>
          <p:cNvPr id="1127" name="Google Shape;1127;p35"/>
          <p:cNvSpPr txBox="1"/>
          <p:nvPr/>
        </p:nvSpPr>
        <p:spPr>
          <a:xfrm>
            <a:off x="5286250" y="2489125"/>
            <a:ext cx="3000000" cy="177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u="sng">
                <a:solidFill>
                  <a:schemeClr val="dk1"/>
                </a:solidFill>
                <a:latin typeface="Anaheim"/>
                <a:ea typeface="Anaheim"/>
                <a:cs typeface="Anaheim"/>
                <a:sym typeface="Anaheim"/>
              </a:rPr>
              <a:t>Large Video Game Companies</a:t>
            </a:r>
            <a:endParaRPr b="1" sz="1000" u="sng">
              <a:solidFill>
                <a:schemeClr val="dk1"/>
              </a:solidFill>
              <a:latin typeface="Anaheim"/>
              <a:ea typeface="Anaheim"/>
              <a:cs typeface="Anaheim"/>
              <a:sym typeface="Anaheim"/>
            </a:endParaRPr>
          </a:p>
          <a:p>
            <a:pPr indent="0" lvl="0" marL="0" marR="0" rtl="0" algn="ctr">
              <a:lnSpc>
                <a:spcPct val="100000"/>
              </a:lnSpc>
              <a:spcBef>
                <a:spcPts val="1600"/>
              </a:spcBef>
              <a:spcAft>
                <a:spcPts val="0"/>
              </a:spcAft>
              <a:buNone/>
            </a:pPr>
            <a:r>
              <a:rPr b="1" lang="en-GB" sz="1000">
                <a:solidFill>
                  <a:srgbClr val="FFFFFF"/>
                </a:solidFill>
                <a:latin typeface="Anaheim"/>
                <a:ea typeface="Anaheim"/>
                <a:cs typeface="Anaheim"/>
                <a:sym typeface="Anaheim"/>
              </a:rPr>
              <a:t>Market Cap</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Revenue</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Number of Employees</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Earnings</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Operating Margin</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P/E Ratio</a:t>
            </a:r>
            <a:endParaRPr b="1" sz="1000">
              <a:solidFill>
                <a:srgbClr val="FFFFFF"/>
              </a:solidFill>
              <a:latin typeface="Anaheim"/>
              <a:ea typeface="Anaheim"/>
              <a:cs typeface="Anaheim"/>
              <a:sym typeface="Anaheim"/>
            </a:endParaRPr>
          </a:p>
          <a:p>
            <a:pPr indent="0" lvl="0" marL="0" marR="0" rtl="0" algn="ctr">
              <a:lnSpc>
                <a:spcPct val="100000"/>
              </a:lnSpc>
              <a:spcBef>
                <a:spcPts val="0"/>
              </a:spcBef>
              <a:spcAft>
                <a:spcPts val="0"/>
              </a:spcAft>
              <a:buNone/>
            </a:pPr>
            <a:r>
              <a:rPr b="1" lang="en-GB" sz="1000">
                <a:solidFill>
                  <a:srgbClr val="FFFFFF"/>
                </a:solidFill>
                <a:latin typeface="Anaheim"/>
                <a:ea typeface="Anaheim"/>
                <a:cs typeface="Anaheim"/>
                <a:sym typeface="Anaheim"/>
              </a:rPr>
              <a:t>Country</a:t>
            </a:r>
            <a:endParaRPr b="1" sz="1000">
              <a:solidFill>
                <a:srgbClr val="FFFFFF"/>
              </a:solidFill>
              <a:latin typeface="Anaheim"/>
              <a:ea typeface="Anaheim"/>
              <a:cs typeface="Anaheim"/>
              <a:sym typeface="Anaheim"/>
            </a:endParaRPr>
          </a:p>
          <a:p>
            <a:pPr indent="0" lvl="0" marL="0" marR="0" rtl="0" algn="l">
              <a:lnSpc>
                <a:spcPct val="100000"/>
              </a:lnSpc>
              <a:spcBef>
                <a:spcPts val="0"/>
              </a:spcBef>
              <a:spcAft>
                <a:spcPts val="0"/>
              </a:spcAft>
              <a:buNone/>
            </a:pPr>
            <a:r>
              <a:t/>
            </a:r>
            <a:endParaRPr b="1" sz="1000">
              <a:solidFill>
                <a:srgbClr val="FFFFFF"/>
              </a:solidFill>
              <a:latin typeface="Anaheim"/>
              <a:ea typeface="Anaheim"/>
              <a:cs typeface="Anaheim"/>
              <a:sym typeface="Anaheim"/>
            </a:endParaRPr>
          </a:p>
        </p:txBody>
      </p:sp>
      <p:sp>
        <p:nvSpPr>
          <p:cNvPr id="1128" name="Google Shape;1128;p35"/>
          <p:cNvSpPr txBox="1"/>
          <p:nvPr/>
        </p:nvSpPr>
        <p:spPr>
          <a:xfrm>
            <a:off x="1123000" y="2489125"/>
            <a:ext cx="3949800" cy="223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u="sng">
                <a:solidFill>
                  <a:schemeClr val="dk1"/>
                </a:solidFill>
                <a:latin typeface="Anaheim"/>
                <a:ea typeface="Anaheim"/>
                <a:cs typeface="Anaheim"/>
                <a:sym typeface="Anaheim"/>
              </a:rPr>
              <a:t>Video Game Sales w Rating</a:t>
            </a:r>
            <a:endParaRPr b="1" sz="1000" u="sng">
              <a:solidFill>
                <a:schemeClr val="dk1"/>
              </a:solidFill>
              <a:latin typeface="Anaheim"/>
              <a:ea typeface="Anaheim"/>
              <a:cs typeface="Anaheim"/>
              <a:sym typeface="Anaheim"/>
            </a:endParaRPr>
          </a:p>
          <a:p>
            <a:pPr indent="0" lvl="0" marL="0" rtl="0" algn="just">
              <a:spcBef>
                <a:spcPts val="1600"/>
              </a:spcBef>
              <a:spcAft>
                <a:spcPts val="0"/>
              </a:spcAft>
              <a:buNone/>
            </a:pPr>
            <a:r>
              <a:rPr b="1" lang="en-GB" sz="1000">
                <a:solidFill>
                  <a:schemeClr val="dk1"/>
                </a:solidFill>
                <a:latin typeface="Anaheim"/>
                <a:ea typeface="Anaheim"/>
                <a:cs typeface="Anaheim"/>
                <a:sym typeface="Anaheim"/>
              </a:rPr>
              <a:t>Name</a:t>
            </a:r>
            <a:r>
              <a:rPr lang="en-GB" sz="1000">
                <a:solidFill>
                  <a:schemeClr val="dk1"/>
                </a:solidFill>
                <a:latin typeface="Anaheim"/>
                <a:ea typeface="Anaheim"/>
                <a:cs typeface="Anaheim"/>
                <a:sym typeface="Anaheim"/>
              </a:rPr>
              <a:t>: Name of game </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Platform</a:t>
            </a:r>
            <a:r>
              <a:rPr lang="en-GB" sz="1000">
                <a:solidFill>
                  <a:schemeClr val="dk1"/>
                </a:solidFill>
                <a:latin typeface="Anaheim"/>
                <a:ea typeface="Anaheim"/>
                <a:cs typeface="Anaheim"/>
                <a:sym typeface="Anaheim"/>
              </a:rPr>
              <a:t>: Platform of the games release (i.e. PC,PS4, etc.)</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Year_of_Release</a:t>
            </a:r>
            <a:r>
              <a:rPr lang="en-GB" sz="1000">
                <a:solidFill>
                  <a:schemeClr val="dk1"/>
                </a:solidFill>
                <a:latin typeface="Anaheim"/>
                <a:ea typeface="Anaheim"/>
                <a:cs typeface="Anaheim"/>
                <a:sym typeface="Anaheim"/>
              </a:rPr>
              <a:t>: Year of the game's release</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Genre</a:t>
            </a:r>
            <a:r>
              <a:rPr lang="en-GB" sz="1000">
                <a:solidFill>
                  <a:schemeClr val="dk1"/>
                </a:solidFill>
                <a:latin typeface="Anaheim"/>
                <a:ea typeface="Anaheim"/>
                <a:cs typeface="Anaheim"/>
                <a:sym typeface="Anaheim"/>
              </a:rPr>
              <a:t>: Genre of the game</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Publisher</a:t>
            </a:r>
            <a:r>
              <a:rPr lang="en-GB" sz="1000">
                <a:solidFill>
                  <a:schemeClr val="dk1"/>
                </a:solidFill>
                <a:latin typeface="Anaheim"/>
                <a:ea typeface="Anaheim"/>
                <a:cs typeface="Anaheim"/>
                <a:sym typeface="Anaheim"/>
              </a:rPr>
              <a:t>: Publisher of the game</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Critic_score and count </a:t>
            </a:r>
            <a:r>
              <a:rPr lang="en-GB" sz="1000">
                <a:solidFill>
                  <a:schemeClr val="dk1"/>
                </a:solidFill>
                <a:latin typeface="Anaheim"/>
                <a:ea typeface="Anaheim"/>
                <a:cs typeface="Anaheim"/>
                <a:sym typeface="Anaheim"/>
              </a:rPr>
              <a:t>- Aggregate score compiled by Metacritic staff and number of critics </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User_score and count </a:t>
            </a:r>
            <a:r>
              <a:rPr lang="en-GB" sz="1000">
                <a:solidFill>
                  <a:schemeClr val="dk1"/>
                </a:solidFill>
                <a:latin typeface="Anaheim"/>
                <a:ea typeface="Anaheim"/>
                <a:cs typeface="Anaheim"/>
                <a:sym typeface="Anaheim"/>
              </a:rPr>
              <a:t>- Score by Metacritic's subscribers and number of users</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Developer </a:t>
            </a:r>
            <a:r>
              <a:rPr lang="en-GB" sz="1000">
                <a:solidFill>
                  <a:schemeClr val="dk1"/>
                </a:solidFill>
                <a:latin typeface="Anaheim"/>
                <a:ea typeface="Anaheim"/>
                <a:cs typeface="Anaheim"/>
                <a:sym typeface="Anaheim"/>
              </a:rPr>
              <a:t>- Party responsible for creating the game</a:t>
            </a:r>
            <a:endParaRPr sz="1000">
              <a:solidFill>
                <a:schemeClr val="dk1"/>
              </a:solidFill>
              <a:latin typeface="Anaheim"/>
              <a:ea typeface="Anaheim"/>
              <a:cs typeface="Anaheim"/>
              <a:sym typeface="Anaheim"/>
            </a:endParaRPr>
          </a:p>
          <a:p>
            <a:pPr indent="0" lvl="0" marL="0" rtl="0" algn="just">
              <a:spcBef>
                <a:spcPts val="0"/>
              </a:spcBef>
              <a:spcAft>
                <a:spcPts val="0"/>
              </a:spcAft>
              <a:buNone/>
            </a:pPr>
            <a:r>
              <a:rPr b="1" lang="en-GB" sz="1000">
                <a:solidFill>
                  <a:schemeClr val="dk1"/>
                </a:solidFill>
                <a:latin typeface="Anaheim"/>
                <a:ea typeface="Anaheim"/>
                <a:cs typeface="Anaheim"/>
                <a:sym typeface="Anaheim"/>
              </a:rPr>
              <a:t>Rating </a:t>
            </a:r>
            <a:r>
              <a:rPr lang="en-GB" sz="1000">
                <a:solidFill>
                  <a:schemeClr val="dk1"/>
                </a:solidFill>
                <a:latin typeface="Anaheim"/>
                <a:ea typeface="Anaheim"/>
                <a:cs typeface="Anaheim"/>
                <a:sym typeface="Anaheim"/>
              </a:rPr>
              <a:t>- The </a:t>
            </a:r>
            <a:r>
              <a:rPr lang="en-GB" sz="1000">
                <a:solidFill>
                  <a:schemeClr val="dk1"/>
                </a:solidFill>
                <a:uFill>
                  <a:noFill/>
                </a:uFill>
                <a:latin typeface="Anaheim"/>
                <a:ea typeface="Anaheim"/>
                <a:cs typeface="Anaheim"/>
                <a:sym typeface="Anaheim"/>
                <a:hlinkClick r:id="rId3">
                  <a:extLst>
                    <a:ext uri="{A12FA001-AC4F-418D-AE19-62706E023703}">
                      <ahyp:hlinkClr val="tx"/>
                    </a:ext>
                  </a:extLst>
                </a:hlinkClick>
              </a:rPr>
              <a:t>ESRB</a:t>
            </a:r>
            <a:r>
              <a:rPr lang="en-GB" sz="1000">
                <a:solidFill>
                  <a:schemeClr val="dk1"/>
                </a:solidFill>
                <a:latin typeface="Anaheim"/>
                <a:ea typeface="Anaheim"/>
                <a:cs typeface="Anaheim"/>
                <a:sym typeface="Anaheim"/>
              </a:rPr>
              <a:t> ratings</a:t>
            </a:r>
            <a:endParaRPr sz="1000">
              <a:solidFill>
                <a:schemeClr val="dk1"/>
              </a:solidFill>
              <a:latin typeface="Anaheim"/>
              <a:ea typeface="Anaheim"/>
              <a:cs typeface="Anaheim"/>
              <a:sym typeface="Anaheim"/>
            </a:endParaRPr>
          </a:p>
        </p:txBody>
      </p:sp>
      <p:grpSp>
        <p:nvGrpSpPr>
          <p:cNvPr id="1129" name="Google Shape;1129;p35"/>
          <p:cNvGrpSpPr/>
          <p:nvPr/>
        </p:nvGrpSpPr>
        <p:grpSpPr>
          <a:xfrm>
            <a:off x="937276" y="333182"/>
            <a:ext cx="6097078" cy="630473"/>
            <a:chOff x="885091" y="1796275"/>
            <a:chExt cx="3134100" cy="699903"/>
          </a:xfrm>
        </p:grpSpPr>
        <p:grpSp>
          <p:nvGrpSpPr>
            <p:cNvPr id="1130" name="Google Shape;1130;p35"/>
            <p:cNvGrpSpPr/>
            <p:nvPr/>
          </p:nvGrpSpPr>
          <p:grpSpPr>
            <a:xfrm>
              <a:off x="885091" y="1796275"/>
              <a:ext cx="3119834" cy="637500"/>
              <a:chOff x="885091" y="1796275"/>
              <a:chExt cx="3119834" cy="637500"/>
            </a:xfrm>
          </p:grpSpPr>
          <p:sp>
            <p:nvSpPr>
              <p:cNvPr id="1131" name="Google Shape;1131;p35"/>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132" name="Google Shape;1132;p35"/>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133" name="Google Shape;1133;p35"/>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34" name="Google Shape;1134;p35"/>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35" name="Google Shape;1135;p35"/>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1000"/>
                                        <p:tgtEl>
                                          <p:spTgt spid="1097"/>
                                        </p:tgtEl>
                                      </p:cBhvr>
                                    </p:animEffect>
                                  </p:childTnLst>
                                </p:cTn>
                              </p:par>
                              <p:par>
                                <p:cTn fill="hold" nodeType="withEffect" presetClass="entr" presetID="10" presetSubtype="0">
                                  <p:stCondLst>
                                    <p:cond delay="0"/>
                                  </p:stCondLst>
                                  <p:childTnLst>
                                    <p:set>
                                      <p:cBhvr>
                                        <p:cTn dur="1" fill="hold">
                                          <p:stCondLst>
                                            <p:cond delay="0"/>
                                          </p:stCondLst>
                                        </p:cTn>
                                        <p:tgtEl>
                                          <p:spTgt spid="1125"/>
                                        </p:tgtEl>
                                        <p:attrNameLst>
                                          <p:attrName>style.visibility</p:attrName>
                                        </p:attrNameLst>
                                      </p:cBhvr>
                                      <p:to>
                                        <p:strVal val="visible"/>
                                      </p:to>
                                    </p:set>
                                    <p:animEffect filter="fade" transition="in">
                                      <p:cBhvr>
                                        <p:cTn dur="1000"/>
                                        <p:tgtEl>
                                          <p:spTgt spid="11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000"/>
                                        <p:tgtEl>
                                          <p:spTgt spid="1128"/>
                                        </p:tgtEl>
                                      </p:cBhvr>
                                    </p:animEffect>
                                  </p:childTnLst>
                                </p:cTn>
                              </p:par>
                              <p:par>
                                <p:cTn fill="hold" nodeType="with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grpSp>
        <p:nvGrpSpPr>
          <p:cNvPr id="1140" name="Google Shape;1140;p36"/>
          <p:cNvGrpSpPr/>
          <p:nvPr/>
        </p:nvGrpSpPr>
        <p:grpSpPr>
          <a:xfrm flipH="1" rot="10800000">
            <a:off x="713102" y="1288832"/>
            <a:ext cx="667869" cy="667869"/>
            <a:chOff x="1377750" y="1690325"/>
            <a:chExt cx="771300" cy="771300"/>
          </a:xfrm>
        </p:grpSpPr>
        <p:sp>
          <p:nvSpPr>
            <p:cNvPr id="1141" name="Google Shape;1141;p36"/>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6" name="Google Shape;1146;p36"/>
          <p:cNvCxnSpPr/>
          <p:nvPr/>
        </p:nvCxnSpPr>
        <p:spPr>
          <a:xfrm>
            <a:off x="1380977" y="1622775"/>
            <a:ext cx="462300" cy="0"/>
          </a:xfrm>
          <a:prstGeom prst="straightConnector1">
            <a:avLst/>
          </a:prstGeom>
          <a:noFill/>
          <a:ln cap="flat" cmpd="sng" w="19050">
            <a:solidFill>
              <a:schemeClr val="accent1"/>
            </a:solidFill>
            <a:prstDash val="solid"/>
            <a:round/>
            <a:headEnd len="med" w="med" type="none"/>
            <a:tailEnd len="med" w="med" type="none"/>
          </a:ln>
        </p:spPr>
      </p:cxnSp>
      <p:grpSp>
        <p:nvGrpSpPr>
          <p:cNvPr id="1147" name="Google Shape;1147;p36"/>
          <p:cNvGrpSpPr/>
          <p:nvPr/>
        </p:nvGrpSpPr>
        <p:grpSpPr>
          <a:xfrm>
            <a:off x="1841250" y="1116825"/>
            <a:ext cx="6722050" cy="1228500"/>
            <a:chOff x="1841250" y="1116825"/>
            <a:chExt cx="6722050" cy="1228500"/>
          </a:xfrm>
        </p:grpSpPr>
        <p:sp>
          <p:nvSpPr>
            <p:cNvPr id="1148" name="Google Shape;1148;p36"/>
            <p:cNvSpPr txBox="1"/>
            <p:nvPr/>
          </p:nvSpPr>
          <p:spPr>
            <a:xfrm>
              <a:off x="1841250" y="1116825"/>
              <a:ext cx="3040500" cy="12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Name</a:t>
              </a:r>
              <a:endParaRPr sz="15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Genre</a:t>
              </a:r>
              <a:endParaRPr sz="15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Year_Of_Release</a:t>
              </a:r>
              <a:endParaRPr sz="15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Critic_Score</a:t>
              </a:r>
              <a:endParaRPr sz="15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User_Score</a:t>
              </a:r>
              <a:endParaRPr sz="1500">
                <a:solidFill>
                  <a:schemeClr val="dk2"/>
                </a:solidFill>
                <a:latin typeface="Press Start 2P"/>
                <a:ea typeface="Press Start 2P"/>
                <a:cs typeface="Press Start 2P"/>
                <a:sym typeface="Press Start 2P"/>
              </a:endParaRPr>
            </a:p>
          </p:txBody>
        </p:sp>
        <p:sp>
          <p:nvSpPr>
            <p:cNvPr id="1149" name="Google Shape;1149;p36"/>
            <p:cNvSpPr txBox="1"/>
            <p:nvPr/>
          </p:nvSpPr>
          <p:spPr>
            <a:xfrm>
              <a:off x="5403100" y="1365100"/>
              <a:ext cx="3160200" cy="72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NA Values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Dropped</a:t>
              </a:r>
              <a:endParaRPr>
                <a:solidFill>
                  <a:schemeClr val="dk1"/>
                </a:solidFill>
                <a:latin typeface="Anaheim"/>
                <a:ea typeface="Anaheim"/>
                <a:cs typeface="Anaheim"/>
                <a:sym typeface="Anaheim"/>
              </a:endParaRPr>
            </a:p>
          </p:txBody>
        </p:sp>
        <p:cxnSp>
          <p:nvCxnSpPr>
            <p:cNvPr id="1150" name="Google Shape;1150;p36"/>
            <p:cNvCxnSpPr>
              <a:stCxn id="1148" idx="3"/>
            </p:cNvCxnSpPr>
            <p:nvPr/>
          </p:nvCxnSpPr>
          <p:spPr>
            <a:xfrm>
              <a:off x="4881750" y="1731075"/>
              <a:ext cx="464400" cy="0"/>
            </a:xfrm>
            <a:prstGeom prst="straightConnector1">
              <a:avLst/>
            </a:prstGeom>
            <a:noFill/>
            <a:ln cap="flat" cmpd="sng" w="19050">
              <a:solidFill>
                <a:schemeClr val="accent1"/>
              </a:solidFill>
              <a:prstDash val="solid"/>
              <a:round/>
              <a:headEnd len="med" w="med" type="none"/>
              <a:tailEnd len="med" w="med" type="diamond"/>
            </a:ln>
          </p:spPr>
        </p:cxnSp>
      </p:grpSp>
      <p:sp>
        <p:nvSpPr>
          <p:cNvPr id="1151" name="Google Shape;1151;p36"/>
          <p:cNvSpPr txBox="1"/>
          <p:nvPr/>
        </p:nvSpPr>
        <p:spPr>
          <a:xfrm>
            <a:off x="815888" y="1475200"/>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1</a:t>
            </a:r>
            <a:endParaRPr sz="2000">
              <a:solidFill>
                <a:schemeClr val="dk2"/>
              </a:solidFill>
              <a:latin typeface="Press Start 2P"/>
              <a:ea typeface="Press Start 2P"/>
              <a:cs typeface="Press Start 2P"/>
              <a:sym typeface="Press Start 2P"/>
            </a:endParaRPr>
          </a:p>
        </p:txBody>
      </p:sp>
      <p:grpSp>
        <p:nvGrpSpPr>
          <p:cNvPr id="1152" name="Google Shape;1152;p36"/>
          <p:cNvGrpSpPr/>
          <p:nvPr/>
        </p:nvGrpSpPr>
        <p:grpSpPr>
          <a:xfrm flipH="1" rot="10800000">
            <a:off x="713102" y="2612532"/>
            <a:ext cx="667869" cy="667869"/>
            <a:chOff x="1377750" y="1690325"/>
            <a:chExt cx="771300" cy="771300"/>
          </a:xfrm>
        </p:grpSpPr>
        <p:sp>
          <p:nvSpPr>
            <p:cNvPr id="1153" name="Google Shape;1153;p36"/>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8" name="Google Shape;1158;p36"/>
          <p:cNvCxnSpPr>
            <a:endCxn id="1159" idx="1"/>
          </p:cNvCxnSpPr>
          <p:nvPr/>
        </p:nvCxnSpPr>
        <p:spPr>
          <a:xfrm>
            <a:off x="1298588" y="2983063"/>
            <a:ext cx="742200" cy="0"/>
          </a:xfrm>
          <a:prstGeom prst="straightConnector1">
            <a:avLst/>
          </a:prstGeom>
          <a:noFill/>
          <a:ln cap="flat" cmpd="sng" w="19050">
            <a:solidFill>
              <a:schemeClr val="accent1"/>
            </a:solidFill>
            <a:prstDash val="solid"/>
            <a:round/>
            <a:headEnd len="med" w="med" type="none"/>
            <a:tailEnd len="med" w="med" type="none"/>
          </a:ln>
        </p:spPr>
      </p:cxnSp>
      <p:grpSp>
        <p:nvGrpSpPr>
          <p:cNvPr id="1160" name="Google Shape;1160;p36"/>
          <p:cNvGrpSpPr/>
          <p:nvPr/>
        </p:nvGrpSpPr>
        <p:grpSpPr>
          <a:xfrm>
            <a:off x="2040788" y="2649163"/>
            <a:ext cx="6622713" cy="667800"/>
            <a:chOff x="2040788" y="2649163"/>
            <a:chExt cx="6622713" cy="667800"/>
          </a:xfrm>
        </p:grpSpPr>
        <p:sp>
          <p:nvSpPr>
            <p:cNvPr id="1159" name="Google Shape;1159;p36"/>
            <p:cNvSpPr txBox="1"/>
            <p:nvPr/>
          </p:nvSpPr>
          <p:spPr>
            <a:xfrm>
              <a:off x="2040788" y="2649163"/>
              <a:ext cx="28311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solidFill>
                    <a:schemeClr val="dk2"/>
                  </a:solidFill>
                  <a:latin typeface="Press Start 2P"/>
                  <a:ea typeface="Press Start 2P"/>
                  <a:cs typeface="Press Start 2P"/>
                  <a:sym typeface="Press Start 2P"/>
                </a:rPr>
                <a:t>Critic_count</a:t>
              </a:r>
              <a:endParaRPr sz="17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700">
                  <a:solidFill>
                    <a:schemeClr val="dk2"/>
                  </a:solidFill>
                  <a:latin typeface="Press Start 2P"/>
                  <a:ea typeface="Press Start 2P"/>
                  <a:cs typeface="Press Start 2P"/>
                  <a:sym typeface="Press Start 2P"/>
                </a:rPr>
                <a:t>User_Count</a:t>
              </a:r>
              <a:endParaRPr sz="1700">
                <a:solidFill>
                  <a:schemeClr val="dk2"/>
                </a:solidFill>
                <a:latin typeface="Press Start 2P"/>
                <a:ea typeface="Press Start 2P"/>
                <a:cs typeface="Press Start 2P"/>
                <a:sym typeface="Press Start 2P"/>
              </a:endParaRPr>
            </a:p>
          </p:txBody>
        </p:sp>
        <p:sp>
          <p:nvSpPr>
            <p:cNvPr id="1161" name="Google Shape;1161;p36"/>
            <p:cNvSpPr txBox="1"/>
            <p:nvPr/>
          </p:nvSpPr>
          <p:spPr>
            <a:xfrm>
              <a:off x="5439400" y="2757450"/>
              <a:ext cx="32241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Anaheim"/>
                  <a:ea typeface="Anaheim"/>
                  <a:cs typeface="Anaheim"/>
                  <a:sym typeface="Anaheim"/>
                </a:rPr>
                <a:t>blank values</a:t>
              </a:r>
              <a:endParaRPr b="1">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median</a:t>
              </a:r>
              <a:endParaRPr b="1">
                <a:solidFill>
                  <a:schemeClr val="dk1"/>
                </a:solidFill>
                <a:latin typeface="Anaheim"/>
                <a:ea typeface="Anaheim"/>
                <a:cs typeface="Anaheim"/>
                <a:sym typeface="Anaheim"/>
              </a:endParaRPr>
            </a:p>
            <a:p>
              <a:pPr indent="0" lvl="0" marL="0" rtl="0" algn="l">
                <a:spcBef>
                  <a:spcPts val="0"/>
                </a:spcBef>
                <a:spcAft>
                  <a:spcPts val="0"/>
                </a:spcAft>
                <a:buNone/>
              </a:pPr>
              <a:r>
                <a:t/>
              </a:r>
              <a:endParaRPr b="1">
                <a:solidFill>
                  <a:schemeClr val="dk1"/>
                </a:solidFill>
                <a:latin typeface="Anaheim"/>
                <a:ea typeface="Anaheim"/>
                <a:cs typeface="Anaheim"/>
                <a:sym typeface="Anaheim"/>
              </a:endParaRPr>
            </a:p>
          </p:txBody>
        </p:sp>
        <p:cxnSp>
          <p:nvCxnSpPr>
            <p:cNvPr id="1162" name="Google Shape;1162;p36"/>
            <p:cNvCxnSpPr/>
            <p:nvPr/>
          </p:nvCxnSpPr>
          <p:spPr>
            <a:xfrm>
              <a:off x="4881750" y="2943925"/>
              <a:ext cx="547800" cy="8400"/>
            </a:xfrm>
            <a:prstGeom prst="straightConnector1">
              <a:avLst/>
            </a:prstGeom>
            <a:noFill/>
            <a:ln cap="flat" cmpd="sng" w="19050">
              <a:solidFill>
                <a:schemeClr val="accent1"/>
              </a:solidFill>
              <a:prstDash val="solid"/>
              <a:round/>
              <a:headEnd len="med" w="med" type="none"/>
              <a:tailEnd len="med" w="med" type="diamond"/>
            </a:ln>
          </p:spPr>
        </p:cxnSp>
      </p:grpSp>
      <p:sp>
        <p:nvSpPr>
          <p:cNvPr id="1163" name="Google Shape;1163;p36"/>
          <p:cNvSpPr txBox="1"/>
          <p:nvPr/>
        </p:nvSpPr>
        <p:spPr>
          <a:xfrm>
            <a:off x="815888" y="2798900"/>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2</a:t>
            </a:r>
            <a:endParaRPr sz="2000">
              <a:solidFill>
                <a:schemeClr val="dk2"/>
              </a:solidFill>
              <a:latin typeface="Press Start 2P"/>
              <a:ea typeface="Press Start 2P"/>
              <a:cs typeface="Press Start 2P"/>
              <a:sym typeface="Press Start 2P"/>
            </a:endParaRPr>
          </a:p>
        </p:txBody>
      </p:sp>
      <p:grpSp>
        <p:nvGrpSpPr>
          <p:cNvPr id="1164" name="Google Shape;1164;p36"/>
          <p:cNvGrpSpPr/>
          <p:nvPr/>
        </p:nvGrpSpPr>
        <p:grpSpPr>
          <a:xfrm flipH="1" rot="10800000">
            <a:off x="713102" y="3707632"/>
            <a:ext cx="667869" cy="667869"/>
            <a:chOff x="1377750" y="1690325"/>
            <a:chExt cx="771300" cy="771300"/>
          </a:xfrm>
        </p:grpSpPr>
        <p:sp>
          <p:nvSpPr>
            <p:cNvPr id="1165" name="Google Shape;1165;p36"/>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0" name="Google Shape;1170;p36"/>
          <p:cNvCxnSpPr/>
          <p:nvPr/>
        </p:nvCxnSpPr>
        <p:spPr>
          <a:xfrm>
            <a:off x="1380977" y="4041575"/>
            <a:ext cx="462300" cy="0"/>
          </a:xfrm>
          <a:prstGeom prst="straightConnector1">
            <a:avLst/>
          </a:prstGeom>
          <a:noFill/>
          <a:ln cap="flat" cmpd="sng" w="19050">
            <a:solidFill>
              <a:schemeClr val="accent1"/>
            </a:solidFill>
            <a:prstDash val="solid"/>
            <a:round/>
            <a:headEnd len="med" w="med" type="none"/>
            <a:tailEnd len="med" w="med" type="none"/>
          </a:ln>
        </p:spPr>
      </p:cxnSp>
      <p:sp>
        <p:nvSpPr>
          <p:cNvPr id="1171" name="Google Shape;1171;p36"/>
          <p:cNvSpPr txBox="1"/>
          <p:nvPr/>
        </p:nvSpPr>
        <p:spPr>
          <a:xfrm>
            <a:off x="815888" y="3893988"/>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3</a:t>
            </a:r>
            <a:endParaRPr sz="2000">
              <a:solidFill>
                <a:schemeClr val="dk2"/>
              </a:solidFill>
              <a:latin typeface="Press Start 2P"/>
              <a:ea typeface="Press Start 2P"/>
              <a:cs typeface="Press Start 2P"/>
              <a:sym typeface="Press Start 2P"/>
            </a:endParaRPr>
          </a:p>
        </p:txBody>
      </p:sp>
      <p:grpSp>
        <p:nvGrpSpPr>
          <p:cNvPr id="1172" name="Google Shape;1172;p36"/>
          <p:cNvGrpSpPr/>
          <p:nvPr/>
        </p:nvGrpSpPr>
        <p:grpSpPr>
          <a:xfrm>
            <a:off x="1417100" y="3718050"/>
            <a:ext cx="7214450" cy="729900"/>
            <a:chOff x="1417100" y="3718050"/>
            <a:chExt cx="7214450" cy="729900"/>
          </a:xfrm>
        </p:grpSpPr>
        <p:cxnSp>
          <p:nvCxnSpPr>
            <p:cNvPr id="1173" name="Google Shape;1173;p36"/>
            <p:cNvCxnSpPr/>
            <p:nvPr/>
          </p:nvCxnSpPr>
          <p:spPr>
            <a:xfrm>
              <a:off x="4940802" y="4026400"/>
              <a:ext cx="462300" cy="0"/>
            </a:xfrm>
            <a:prstGeom prst="straightConnector1">
              <a:avLst/>
            </a:prstGeom>
            <a:noFill/>
            <a:ln cap="flat" cmpd="sng" w="19050">
              <a:solidFill>
                <a:schemeClr val="accent1"/>
              </a:solidFill>
              <a:prstDash val="solid"/>
              <a:round/>
              <a:headEnd len="med" w="med" type="none"/>
              <a:tailEnd len="med" w="med" type="diamond"/>
            </a:ln>
          </p:spPr>
        </p:cxnSp>
        <p:grpSp>
          <p:nvGrpSpPr>
            <p:cNvPr id="1174" name="Google Shape;1174;p36"/>
            <p:cNvGrpSpPr/>
            <p:nvPr/>
          </p:nvGrpSpPr>
          <p:grpSpPr>
            <a:xfrm>
              <a:off x="1417100" y="3718050"/>
              <a:ext cx="7214450" cy="729900"/>
              <a:chOff x="1417100" y="3718050"/>
              <a:chExt cx="7214450" cy="729900"/>
            </a:xfrm>
          </p:grpSpPr>
          <p:sp>
            <p:nvSpPr>
              <p:cNvPr id="1175" name="Google Shape;1175;p36"/>
              <p:cNvSpPr txBox="1"/>
              <p:nvPr/>
            </p:nvSpPr>
            <p:spPr>
              <a:xfrm>
                <a:off x="1417100" y="3894000"/>
                <a:ext cx="31602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2"/>
                  </a:solidFill>
                  <a:latin typeface="Press Start 2P"/>
                  <a:ea typeface="Press Start 2P"/>
                  <a:cs typeface="Press Start 2P"/>
                  <a:sym typeface="Press Start 2P"/>
                </a:endParaRPr>
              </a:p>
            </p:txBody>
          </p:sp>
          <p:sp>
            <p:nvSpPr>
              <p:cNvPr id="1176" name="Google Shape;1176;p36"/>
              <p:cNvSpPr txBox="1"/>
              <p:nvPr/>
            </p:nvSpPr>
            <p:spPr>
              <a:xfrm>
                <a:off x="1650238" y="3837400"/>
                <a:ext cx="34836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dk2"/>
                    </a:solidFill>
                    <a:latin typeface="Press Start 2P"/>
                    <a:ea typeface="Press Start 2P"/>
                    <a:cs typeface="Press Start 2P"/>
                    <a:sym typeface="Press Start 2P"/>
                  </a:rPr>
                  <a:t>Year_Of_Release</a:t>
                </a:r>
                <a:endParaRPr sz="1500">
                  <a:solidFill>
                    <a:schemeClr val="dk2"/>
                  </a:solidFill>
                  <a:latin typeface="Press Start 2P"/>
                  <a:ea typeface="Press Start 2P"/>
                  <a:cs typeface="Press Start 2P"/>
                  <a:sym typeface="Press Start 2P"/>
                </a:endParaRPr>
              </a:p>
            </p:txBody>
          </p:sp>
          <p:sp>
            <p:nvSpPr>
              <p:cNvPr id="1177" name="Google Shape;1177;p36"/>
              <p:cNvSpPr txBox="1"/>
              <p:nvPr/>
            </p:nvSpPr>
            <p:spPr>
              <a:xfrm>
                <a:off x="5471350" y="3718050"/>
                <a:ext cx="3160200" cy="72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Missing values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Dropped</a:t>
                </a:r>
                <a:endParaRPr>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Float -&gt; Integer</a:t>
                </a:r>
                <a:endParaRPr>
                  <a:solidFill>
                    <a:schemeClr val="dk1"/>
                  </a:solidFill>
                  <a:latin typeface="Anaheim"/>
                  <a:ea typeface="Anaheim"/>
                  <a:cs typeface="Anaheim"/>
                  <a:sym typeface="Anaheim"/>
                </a:endParaRPr>
              </a:p>
            </p:txBody>
          </p:sp>
        </p:grpSp>
      </p:grpSp>
      <p:grpSp>
        <p:nvGrpSpPr>
          <p:cNvPr id="1178" name="Google Shape;1178;p36"/>
          <p:cNvGrpSpPr/>
          <p:nvPr/>
        </p:nvGrpSpPr>
        <p:grpSpPr>
          <a:xfrm>
            <a:off x="1089676" y="489368"/>
            <a:ext cx="6097078" cy="626687"/>
            <a:chOff x="885091" y="1800478"/>
            <a:chExt cx="3134100" cy="695700"/>
          </a:xfrm>
        </p:grpSpPr>
        <p:sp>
          <p:nvSpPr>
            <p:cNvPr id="1179" name="Google Shape;1179;p36"/>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80" name="Google Shape;1180;p36"/>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81" name="Google Shape;1181;p36"/>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82" name="Google Shape;1182;p36"/>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1183" name="Google Shape;1183;p36"/>
          <p:cNvGrpSpPr/>
          <p:nvPr/>
        </p:nvGrpSpPr>
        <p:grpSpPr>
          <a:xfrm>
            <a:off x="937276" y="333182"/>
            <a:ext cx="6097078" cy="630473"/>
            <a:chOff x="885091" y="1796275"/>
            <a:chExt cx="3134100" cy="699903"/>
          </a:xfrm>
        </p:grpSpPr>
        <p:grpSp>
          <p:nvGrpSpPr>
            <p:cNvPr id="1184" name="Google Shape;1184;p36"/>
            <p:cNvGrpSpPr/>
            <p:nvPr/>
          </p:nvGrpSpPr>
          <p:grpSpPr>
            <a:xfrm>
              <a:off x="885091" y="1796275"/>
              <a:ext cx="3119834" cy="637500"/>
              <a:chOff x="885091" y="1796275"/>
              <a:chExt cx="3119834" cy="637500"/>
            </a:xfrm>
          </p:grpSpPr>
          <p:sp>
            <p:nvSpPr>
              <p:cNvPr id="1185" name="Google Shape;1185;p36"/>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186" name="Google Shape;1186;p36"/>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187" name="Google Shape;1187;p36"/>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88" name="Google Shape;1188;p36"/>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189" name="Google Shape;1189;p36"/>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1000"/>
                                        <p:tgtEl>
                                          <p:spTgt spid="1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1000"/>
                                        <p:tgtEl>
                                          <p:spTgt spid="11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grpSp>
        <p:nvGrpSpPr>
          <p:cNvPr id="1194" name="Google Shape;1194;p37"/>
          <p:cNvGrpSpPr/>
          <p:nvPr/>
        </p:nvGrpSpPr>
        <p:grpSpPr>
          <a:xfrm flipH="1" rot="10800000">
            <a:off x="713102" y="1288832"/>
            <a:ext cx="667869" cy="667869"/>
            <a:chOff x="1377750" y="1690325"/>
            <a:chExt cx="771300" cy="771300"/>
          </a:xfrm>
        </p:grpSpPr>
        <p:sp>
          <p:nvSpPr>
            <p:cNvPr id="1195" name="Google Shape;1195;p37"/>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37"/>
          <p:cNvGrpSpPr/>
          <p:nvPr/>
        </p:nvGrpSpPr>
        <p:grpSpPr>
          <a:xfrm flipH="1" rot="10800000">
            <a:off x="713102" y="3631432"/>
            <a:ext cx="667869" cy="667869"/>
            <a:chOff x="1377750" y="1690325"/>
            <a:chExt cx="771300" cy="771300"/>
          </a:xfrm>
        </p:grpSpPr>
        <p:sp>
          <p:nvSpPr>
            <p:cNvPr id="1201" name="Google Shape;1201;p37"/>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37"/>
          <p:cNvGrpSpPr/>
          <p:nvPr/>
        </p:nvGrpSpPr>
        <p:grpSpPr>
          <a:xfrm flipH="1" rot="10800000">
            <a:off x="713102" y="2307732"/>
            <a:ext cx="667869" cy="667869"/>
            <a:chOff x="1377750" y="1690325"/>
            <a:chExt cx="771300" cy="771300"/>
          </a:xfrm>
        </p:grpSpPr>
        <p:sp>
          <p:nvSpPr>
            <p:cNvPr id="1207" name="Google Shape;1207;p37"/>
            <p:cNvSpPr/>
            <p:nvPr/>
          </p:nvSpPr>
          <p:spPr>
            <a:xfrm>
              <a:off x="1377750" y="1690325"/>
              <a:ext cx="771300" cy="7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1377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2049750" y="1690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1377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2049750" y="2362325"/>
              <a:ext cx="99300" cy="9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2" name="Google Shape;1212;p37"/>
          <p:cNvCxnSpPr/>
          <p:nvPr/>
        </p:nvCxnSpPr>
        <p:spPr>
          <a:xfrm>
            <a:off x="1380977" y="1622775"/>
            <a:ext cx="462300" cy="0"/>
          </a:xfrm>
          <a:prstGeom prst="straightConnector1">
            <a:avLst/>
          </a:prstGeom>
          <a:noFill/>
          <a:ln cap="flat" cmpd="sng" w="19050">
            <a:solidFill>
              <a:schemeClr val="accent1"/>
            </a:solidFill>
            <a:prstDash val="solid"/>
            <a:round/>
            <a:headEnd len="med" w="med" type="none"/>
            <a:tailEnd len="med" w="med" type="none"/>
          </a:ln>
        </p:spPr>
      </p:cxnSp>
      <p:cxnSp>
        <p:nvCxnSpPr>
          <p:cNvPr id="1213" name="Google Shape;1213;p37"/>
          <p:cNvCxnSpPr>
            <a:endCxn id="1214" idx="1"/>
          </p:cNvCxnSpPr>
          <p:nvPr/>
        </p:nvCxnSpPr>
        <p:spPr>
          <a:xfrm>
            <a:off x="1101075" y="2641625"/>
            <a:ext cx="742200" cy="0"/>
          </a:xfrm>
          <a:prstGeom prst="straightConnector1">
            <a:avLst/>
          </a:prstGeom>
          <a:noFill/>
          <a:ln cap="flat" cmpd="sng" w="19050">
            <a:solidFill>
              <a:schemeClr val="accent1"/>
            </a:solidFill>
            <a:prstDash val="solid"/>
            <a:round/>
            <a:headEnd len="med" w="med" type="none"/>
            <a:tailEnd len="med" w="med" type="none"/>
          </a:ln>
        </p:spPr>
      </p:cxnSp>
      <p:cxnSp>
        <p:nvCxnSpPr>
          <p:cNvPr id="1215" name="Google Shape;1215;p37"/>
          <p:cNvCxnSpPr/>
          <p:nvPr/>
        </p:nvCxnSpPr>
        <p:spPr>
          <a:xfrm>
            <a:off x="1380977" y="3965375"/>
            <a:ext cx="462300" cy="0"/>
          </a:xfrm>
          <a:prstGeom prst="straightConnector1">
            <a:avLst/>
          </a:prstGeom>
          <a:noFill/>
          <a:ln cap="flat" cmpd="sng" w="19050">
            <a:solidFill>
              <a:schemeClr val="accent1"/>
            </a:solidFill>
            <a:prstDash val="solid"/>
            <a:round/>
            <a:headEnd len="med" w="med" type="none"/>
            <a:tailEnd len="med" w="med" type="none"/>
          </a:ln>
        </p:spPr>
      </p:cxnSp>
      <p:grpSp>
        <p:nvGrpSpPr>
          <p:cNvPr id="1216" name="Google Shape;1216;p37"/>
          <p:cNvGrpSpPr/>
          <p:nvPr/>
        </p:nvGrpSpPr>
        <p:grpSpPr>
          <a:xfrm>
            <a:off x="1417100" y="1397013"/>
            <a:ext cx="6356525" cy="456188"/>
            <a:chOff x="1417100" y="1397013"/>
            <a:chExt cx="6356525" cy="456188"/>
          </a:xfrm>
        </p:grpSpPr>
        <p:sp>
          <p:nvSpPr>
            <p:cNvPr id="1217" name="Google Shape;1217;p37"/>
            <p:cNvSpPr txBox="1"/>
            <p:nvPr/>
          </p:nvSpPr>
          <p:spPr>
            <a:xfrm>
              <a:off x="1417100" y="1475200"/>
              <a:ext cx="31254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User_Score</a:t>
              </a:r>
              <a:endParaRPr sz="1600">
                <a:solidFill>
                  <a:schemeClr val="dk2"/>
                </a:solidFill>
                <a:latin typeface="Press Start 2P"/>
                <a:ea typeface="Press Start 2P"/>
                <a:cs typeface="Press Start 2P"/>
                <a:sym typeface="Press Start 2P"/>
              </a:endParaRPr>
            </a:p>
          </p:txBody>
        </p:sp>
        <p:sp>
          <p:nvSpPr>
            <p:cNvPr id="1218" name="Google Shape;1218;p37"/>
            <p:cNvSpPr txBox="1"/>
            <p:nvPr/>
          </p:nvSpPr>
          <p:spPr>
            <a:xfrm>
              <a:off x="4613425" y="1397013"/>
              <a:ext cx="31602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GB">
                  <a:solidFill>
                    <a:schemeClr val="dk1"/>
                  </a:solidFill>
                  <a:latin typeface="Anaheim"/>
                  <a:ea typeface="Anaheim"/>
                  <a:cs typeface="Anaheim"/>
                  <a:sym typeface="Anaheim"/>
                </a:rPr>
                <a:t>“tbd” &amp; blank values</a:t>
              </a:r>
              <a:endParaRPr b="1">
                <a:solidFill>
                  <a:schemeClr val="dk1"/>
                </a:solidFill>
                <a:latin typeface="Anaheim"/>
                <a:ea typeface="Anaheim"/>
                <a:cs typeface="Anaheim"/>
                <a:sym typeface="Anaheim"/>
              </a:endParaRPr>
            </a:p>
            <a:p>
              <a:pPr indent="-317500" lvl="0" marL="457200" marR="0" rtl="0" algn="l">
                <a:lnSpc>
                  <a:spcPct val="100000"/>
                </a:lnSpc>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median</a:t>
              </a:r>
              <a:endParaRPr>
                <a:solidFill>
                  <a:schemeClr val="dk1"/>
                </a:solidFill>
                <a:latin typeface="Anaheim"/>
                <a:ea typeface="Anaheim"/>
                <a:cs typeface="Anaheim"/>
                <a:sym typeface="Anaheim"/>
              </a:endParaRPr>
            </a:p>
          </p:txBody>
        </p:sp>
        <p:cxnSp>
          <p:nvCxnSpPr>
            <p:cNvPr id="1219" name="Google Shape;1219;p37"/>
            <p:cNvCxnSpPr/>
            <p:nvPr/>
          </p:nvCxnSpPr>
          <p:spPr>
            <a:xfrm>
              <a:off x="4080202" y="1622775"/>
              <a:ext cx="462300" cy="0"/>
            </a:xfrm>
            <a:prstGeom prst="straightConnector1">
              <a:avLst/>
            </a:prstGeom>
            <a:noFill/>
            <a:ln cap="flat" cmpd="sng" w="19050">
              <a:solidFill>
                <a:schemeClr val="accent1"/>
              </a:solidFill>
              <a:prstDash val="solid"/>
              <a:round/>
              <a:headEnd len="med" w="med" type="none"/>
              <a:tailEnd len="med" w="med" type="diamond"/>
            </a:ln>
          </p:spPr>
        </p:cxnSp>
      </p:grpSp>
      <p:grpSp>
        <p:nvGrpSpPr>
          <p:cNvPr id="1220" name="Google Shape;1220;p37"/>
          <p:cNvGrpSpPr/>
          <p:nvPr/>
        </p:nvGrpSpPr>
        <p:grpSpPr>
          <a:xfrm>
            <a:off x="1417100" y="3755400"/>
            <a:ext cx="6388475" cy="848700"/>
            <a:chOff x="1417100" y="3755400"/>
            <a:chExt cx="6388475" cy="848700"/>
          </a:xfrm>
        </p:grpSpPr>
        <p:sp>
          <p:nvSpPr>
            <p:cNvPr id="1221" name="Google Shape;1221;p37"/>
            <p:cNvSpPr txBox="1"/>
            <p:nvPr/>
          </p:nvSpPr>
          <p:spPr>
            <a:xfrm>
              <a:off x="1417100" y="3817800"/>
              <a:ext cx="31602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Publisher</a:t>
              </a:r>
              <a:endParaRPr sz="1600">
                <a:solidFill>
                  <a:schemeClr val="dk2"/>
                </a:solidFill>
                <a:latin typeface="Press Start 2P"/>
                <a:ea typeface="Press Start 2P"/>
                <a:cs typeface="Press Start 2P"/>
                <a:sym typeface="Press Start 2P"/>
              </a:endParaRPr>
            </a:p>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Developer</a:t>
              </a:r>
              <a:endParaRPr sz="1600">
                <a:solidFill>
                  <a:schemeClr val="dk2"/>
                </a:solidFill>
                <a:latin typeface="Press Start 2P"/>
                <a:ea typeface="Press Start 2P"/>
                <a:cs typeface="Press Start 2P"/>
                <a:sym typeface="Press Start 2P"/>
              </a:endParaRPr>
            </a:p>
          </p:txBody>
        </p:sp>
        <p:sp>
          <p:nvSpPr>
            <p:cNvPr id="1222" name="Google Shape;1222;p37"/>
            <p:cNvSpPr txBox="1"/>
            <p:nvPr/>
          </p:nvSpPr>
          <p:spPr>
            <a:xfrm>
              <a:off x="4645375" y="3755400"/>
              <a:ext cx="3160200" cy="8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Anaheim"/>
                  <a:ea typeface="Anaheim"/>
                  <a:cs typeface="Anaheim"/>
                  <a:sym typeface="Anaheim"/>
                </a:rPr>
                <a:t>“NaN” values</a:t>
              </a:r>
              <a:endParaRPr b="1">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“Unknown”</a:t>
              </a:r>
              <a:endParaRPr>
                <a:solidFill>
                  <a:schemeClr val="dk1"/>
                </a:solidFill>
                <a:latin typeface="Anaheim"/>
                <a:ea typeface="Anaheim"/>
                <a:cs typeface="Anaheim"/>
                <a:sym typeface="Anaheim"/>
              </a:endParaRPr>
            </a:p>
            <a:p>
              <a:pPr indent="0" lvl="0" marL="0" rtl="0" algn="ctr">
                <a:spcBef>
                  <a:spcPts val="0"/>
                </a:spcBef>
                <a:spcAft>
                  <a:spcPts val="0"/>
                </a:spcAft>
                <a:buNone/>
              </a:pPr>
              <a:r>
                <a:t/>
              </a:r>
              <a:endParaRPr>
                <a:solidFill>
                  <a:schemeClr val="dk1"/>
                </a:solidFill>
                <a:latin typeface="Anaheim"/>
                <a:ea typeface="Anaheim"/>
                <a:cs typeface="Anaheim"/>
                <a:sym typeface="Anaheim"/>
              </a:endParaRPr>
            </a:p>
          </p:txBody>
        </p:sp>
        <p:cxnSp>
          <p:nvCxnSpPr>
            <p:cNvPr id="1223" name="Google Shape;1223;p37"/>
            <p:cNvCxnSpPr/>
            <p:nvPr/>
          </p:nvCxnSpPr>
          <p:spPr>
            <a:xfrm>
              <a:off x="4080202" y="3960600"/>
              <a:ext cx="462300" cy="0"/>
            </a:xfrm>
            <a:prstGeom prst="straightConnector1">
              <a:avLst/>
            </a:prstGeom>
            <a:noFill/>
            <a:ln cap="flat" cmpd="sng" w="19050">
              <a:solidFill>
                <a:schemeClr val="accent1"/>
              </a:solidFill>
              <a:prstDash val="solid"/>
              <a:round/>
              <a:headEnd len="med" w="med" type="none"/>
              <a:tailEnd len="med" w="med" type="diamond"/>
            </a:ln>
          </p:spPr>
        </p:cxnSp>
      </p:grpSp>
      <p:sp>
        <p:nvSpPr>
          <p:cNvPr id="1224" name="Google Shape;1224;p37"/>
          <p:cNvSpPr txBox="1"/>
          <p:nvPr/>
        </p:nvSpPr>
        <p:spPr>
          <a:xfrm>
            <a:off x="815888" y="1475200"/>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4</a:t>
            </a:r>
            <a:endParaRPr sz="2000">
              <a:solidFill>
                <a:schemeClr val="dk2"/>
              </a:solidFill>
              <a:latin typeface="Press Start 2P"/>
              <a:ea typeface="Press Start 2P"/>
              <a:cs typeface="Press Start 2P"/>
              <a:sym typeface="Press Start 2P"/>
            </a:endParaRPr>
          </a:p>
        </p:txBody>
      </p:sp>
      <p:sp>
        <p:nvSpPr>
          <p:cNvPr id="1225" name="Google Shape;1225;p37"/>
          <p:cNvSpPr txBox="1"/>
          <p:nvPr/>
        </p:nvSpPr>
        <p:spPr>
          <a:xfrm>
            <a:off x="815888" y="2494100"/>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5</a:t>
            </a:r>
            <a:endParaRPr sz="2000">
              <a:solidFill>
                <a:schemeClr val="dk2"/>
              </a:solidFill>
              <a:latin typeface="Press Start 2P"/>
              <a:ea typeface="Press Start 2P"/>
              <a:cs typeface="Press Start 2P"/>
              <a:sym typeface="Press Start 2P"/>
            </a:endParaRPr>
          </a:p>
        </p:txBody>
      </p:sp>
      <p:sp>
        <p:nvSpPr>
          <p:cNvPr id="1226" name="Google Shape;1226;p37"/>
          <p:cNvSpPr txBox="1"/>
          <p:nvPr/>
        </p:nvSpPr>
        <p:spPr>
          <a:xfrm>
            <a:off x="815888" y="3817788"/>
            <a:ext cx="4623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dk2"/>
                </a:solidFill>
                <a:latin typeface="Press Start 2P"/>
                <a:ea typeface="Press Start 2P"/>
                <a:cs typeface="Press Start 2P"/>
                <a:sym typeface="Press Start 2P"/>
              </a:rPr>
              <a:t>6</a:t>
            </a:r>
            <a:endParaRPr sz="2000">
              <a:solidFill>
                <a:schemeClr val="dk2"/>
              </a:solidFill>
              <a:latin typeface="Press Start 2P"/>
              <a:ea typeface="Press Start 2P"/>
              <a:cs typeface="Press Start 2P"/>
              <a:sym typeface="Press Start 2P"/>
            </a:endParaRPr>
          </a:p>
        </p:txBody>
      </p:sp>
      <p:grpSp>
        <p:nvGrpSpPr>
          <p:cNvPr id="1227" name="Google Shape;1227;p37"/>
          <p:cNvGrpSpPr/>
          <p:nvPr/>
        </p:nvGrpSpPr>
        <p:grpSpPr>
          <a:xfrm>
            <a:off x="1843275" y="2307725"/>
            <a:ext cx="6698975" cy="1283400"/>
            <a:chOff x="1843275" y="2307725"/>
            <a:chExt cx="6698975" cy="1283400"/>
          </a:xfrm>
        </p:grpSpPr>
        <p:sp>
          <p:nvSpPr>
            <p:cNvPr id="1214" name="Google Shape;1214;p37"/>
            <p:cNvSpPr txBox="1"/>
            <p:nvPr/>
          </p:nvSpPr>
          <p:spPr>
            <a:xfrm>
              <a:off x="1843275" y="2307725"/>
              <a:ext cx="20364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solidFill>
                    <a:schemeClr val="dk2"/>
                  </a:solidFill>
                  <a:latin typeface="Press Start 2P"/>
                  <a:ea typeface="Press Start 2P"/>
                  <a:cs typeface="Press Start 2P"/>
                  <a:sym typeface="Press Start 2P"/>
                </a:rPr>
                <a:t>Rating </a:t>
              </a:r>
              <a:endParaRPr sz="1700">
                <a:solidFill>
                  <a:schemeClr val="dk2"/>
                </a:solidFill>
                <a:latin typeface="Press Start 2P"/>
                <a:ea typeface="Press Start 2P"/>
                <a:cs typeface="Press Start 2P"/>
                <a:sym typeface="Press Start 2P"/>
              </a:endParaRPr>
            </a:p>
          </p:txBody>
        </p:sp>
        <p:sp>
          <p:nvSpPr>
            <p:cNvPr id="1228" name="Google Shape;1228;p37"/>
            <p:cNvSpPr txBox="1"/>
            <p:nvPr/>
          </p:nvSpPr>
          <p:spPr>
            <a:xfrm>
              <a:off x="4613425" y="2404175"/>
              <a:ext cx="3224100" cy="111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Anaheim"/>
                  <a:ea typeface="Anaheim"/>
                  <a:cs typeface="Anaheim"/>
                  <a:sym typeface="Anaheim"/>
                </a:rPr>
                <a:t>“</a:t>
              </a:r>
              <a:r>
                <a:rPr b="1" lang="en-GB">
                  <a:solidFill>
                    <a:schemeClr val="dk1"/>
                  </a:solidFill>
                  <a:latin typeface="Anaheim"/>
                  <a:ea typeface="Anaheim"/>
                  <a:cs typeface="Anaheim"/>
                  <a:sym typeface="Anaheim"/>
                </a:rPr>
                <a:t>NaN” values</a:t>
              </a:r>
              <a:endParaRPr b="1">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“Unknown”</a:t>
              </a:r>
              <a:endParaRPr>
                <a:solidFill>
                  <a:schemeClr val="dk1"/>
                </a:solidFill>
                <a:latin typeface="Anaheim"/>
                <a:ea typeface="Anaheim"/>
                <a:cs typeface="Anaheim"/>
                <a:sym typeface="Anaheim"/>
              </a:endParaRPr>
            </a:p>
            <a:p>
              <a:pPr indent="0" lvl="0" marL="457200" rtl="0" algn="l">
                <a:spcBef>
                  <a:spcPts val="0"/>
                </a:spcBef>
                <a:spcAft>
                  <a:spcPts val="0"/>
                </a:spcAft>
                <a:buNone/>
              </a:pPr>
              <a:r>
                <a:t/>
              </a:r>
              <a:endParaRPr>
                <a:solidFill>
                  <a:schemeClr val="dk1"/>
                </a:solidFill>
                <a:latin typeface="Anaheim"/>
                <a:ea typeface="Anaheim"/>
                <a:cs typeface="Anaheim"/>
                <a:sym typeface="Anaheim"/>
              </a:endParaRPr>
            </a:p>
            <a:p>
              <a:pPr indent="0" lvl="0" marL="0" rtl="0" algn="just">
                <a:spcBef>
                  <a:spcPts val="0"/>
                </a:spcBef>
                <a:spcAft>
                  <a:spcPts val="0"/>
                </a:spcAft>
                <a:buNone/>
              </a:pPr>
              <a:r>
                <a:rPr b="1" lang="en-GB">
                  <a:solidFill>
                    <a:schemeClr val="dk1"/>
                  </a:solidFill>
                  <a:latin typeface="Anaheim"/>
                  <a:ea typeface="Anaheim"/>
                  <a:cs typeface="Anaheim"/>
                  <a:sym typeface="Anaheim"/>
                </a:rPr>
                <a:t>"K-A" value</a:t>
              </a:r>
              <a:endParaRPr b="1">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“E”</a:t>
              </a:r>
              <a:endParaRPr sz="1200">
                <a:solidFill>
                  <a:srgbClr val="333333"/>
                </a:solidFill>
                <a:latin typeface="Times New Roman"/>
                <a:ea typeface="Times New Roman"/>
                <a:cs typeface="Times New Roman"/>
                <a:sym typeface="Times New Roman"/>
              </a:endParaRPr>
            </a:p>
          </p:txBody>
        </p:sp>
        <p:cxnSp>
          <p:nvCxnSpPr>
            <p:cNvPr id="1229" name="Google Shape;1229;p37"/>
            <p:cNvCxnSpPr>
              <a:stCxn id="1214" idx="3"/>
            </p:cNvCxnSpPr>
            <p:nvPr/>
          </p:nvCxnSpPr>
          <p:spPr>
            <a:xfrm>
              <a:off x="3879675" y="2641625"/>
              <a:ext cx="662700" cy="0"/>
            </a:xfrm>
            <a:prstGeom prst="straightConnector1">
              <a:avLst/>
            </a:prstGeom>
            <a:noFill/>
            <a:ln cap="flat" cmpd="sng" w="19050">
              <a:solidFill>
                <a:schemeClr val="accent1"/>
              </a:solidFill>
              <a:prstDash val="solid"/>
              <a:round/>
              <a:headEnd len="med" w="med" type="none"/>
              <a:tailEnd len="med" w="med" type="diamond"/>
            </a:ln>
          </p:spPr>
        </p:cxnSp>
        <p:sp>
          <p:nvSpPr>
            <p:cNvPr id="1230" name="Google Shape;1230;p37"/>
            <p:cNvSpPr txBox="1"/>
            <p:nvPr/>
          </p:nvSpPr>
          <p:spPr>
            <a:xfrm>
              <a:off x="6460250" y="2975525"/>
              <a:ext cx="20820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solidFill>
                    <a:schemeClr val="dk1"/>
                  </a:solidFill>
                  <a:latin typeface="Anaheim"/>
                  <a:ea typeface="Anaheim"/>
                  <a:cs typeface="Anaheim"/>
                  <a:sym typeface="Anaheim"/>
                </a:rPr>
                <a:t>“RP” value</a:t>
              </a:r>
              <a:endParaRPr sz="1200">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Anaheim"/>
                <a:buChar char="●"/>
              </a:pPr>
              <a:r>
                <a:rPr lang="en-GB">
                  <a:solidFill>
                    <a:schemeClr val="dk1"/>
                  </a:solidFill>
                  <a:latin typeface="Anaheim"/>
                  <a:ea typeface="Anaheim"/>
                  <a:cs typeface="Anaheim"/>
                  <a:sym typeface="Anaheim"/>
                </a:rPr>
                <a:t>Replaced w/ “E10+”</a:t>
              </a:r>
              <a:endParaRPr sz="1200">
                <a:solidFill>
                  <a:srgbClr val="333333"/>
                </a:solidFill>
                <a:latin typeface="Times New Roman"/>
                <a:ea typeface="Times New Roman"/>
                <a:cs typeface="Times New Roman"/>
                <a:sym typeface="Times New Roman"/>
              </a:endParaRPr>
            </a:p>
          </p:txBody>
        </p:sp>
      </p:grpSp>
      <p:grpSp>
        <p:nvGrpSpPr>
          <p:cNvPr id="1231" name="Google Shape;1231;p37"/>
          <p:cNvGrpSpPr/>
          <p:nvPr/>
        </p:nvGrpSpPr>
        <p:grpSpPr>
          <a:xfrm>
            <a:off x="937276" y="333182"/>
            <a:ext cx="6097078" cy="630473"/>
            <a:chOff x="885091" y="1796275"/>
            <a:chExt cx="3134100" cy="699903"/>
          </a:xfrm>
        </p:grpSpPr>
        <p:grpSp>
          <p:nvGrpSpPr>
            <p:cNvPr id="1232" name="Google Shape;1232;p37"/>
            <p:cNvGrpSpPr/>
            <p:nvPr/>
          </p:nvGrpSpPr>
          <p:grpSpPr>
            <a:xfrm>
              <a:off x="885091" y="1796275"/>
              <a:ext cx="3119834" cy="637500"/>
              <a:chOff x="885091" y="1796275"/>
              <a:chExt cx="3119834" cy="637500"/>
            </a:xfrm>
          </p:grpSpPr>
          <p:sp>
            <p:nvSpPr>
              <p:cNvPr id="1233" name="Google Shape;1233;p37"/>
              <p:cNvSpPr/>
              <p:nvPr/>
            </p:nvSpPr>
            <p:spPr>
              <a:xfrm>
                <a:off x="890625" y="1796275"/>
                <a:ext cx="3114300" cy="637500"/>
              </a:xfrm>
              <a:prstGeom prst="rect">
                <a:avLst/>
              </a:prstGeom>
              <a:solidFill>
                <a:schemeClr val="dk2"/>
              </a:solidFill>
              <a:ln>
                <a:noFill/>
              </a:ln>
            </p:spPr>
            <p:txBody>
              <a:bodyPr anchorCtr="0" anchor="ctr" bIns="91425" lIns="91425" spcFirstLastPara="1" rIns="91425" wrap="square" tIns="182875">
                <a:noAutofit/>
              </a:bodyPr>
              <a:lstStyle/>
              <a:p>
                <a:pPr indent="0" lvl="0" marL="0" rtl="0" algn="ctr">
                  <a:spcBef>
                    <a:spcPts val="0"/>
                  </a:spcBef>
                  <a:spcAft>
                    <a:spcPts val="0"/>
                  </a:spcAft>
                  <a:buNone/>
                </a:pPr>
                <a:r>
                  <a:rPr lang="en-GB" sz="1600">
                    <a:solidFill>
                      <a:schemeClr val="lt1"/>
                    </a:solidFill>
                    <a:latin typeface="Press Start 2P"/>
                    <a:ea typeface="Press Start 2P"/>
                    <a:cs typeface="Press Start 2P"/>
                    <a:sym typeface="Press Start 2P"/>
                  </a:rPr>
                  <a:t>Data Preparation &amp; Cleaning</a:t>
                </a:r>
                <a:endParaRPr sz="1000">
                  <a:solidFill>
                    <a:schemeClr val="lt1"/>
                  </a:solidFill>
                  <a:latin typeface="Roboto"/>
                  <a:ea typeface="Roboto"/>
                  <a:cs typeface="Roboto"/>
                  <a:sym typeface="Roboto"/>
                </a:endParaRPr>
              </a:p>
            </p:txBody>
          </p:sp>
          <p:sp>
            <p:nvSpPr>
              <p:cNvPr id="1234" name="Google Shape;1234;p37"/>
              <p:cNvSpPr/>
              <p:nvPr/>
            </p:nvSpPr>
            <p:spPr>
              <a:xfrm flipH="1" rot="10800000">
                <a:off x="885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235" name="Google Shape;1235;p37"/>
            <p:cNvSpPr/>
            <p:nvPr/>
          </p:nvSpPr>
          <p:spPr>
            <a:xfrm flipH="1" rot="10800000">
              <a:off x="885091" y="23338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36" name="Google Shape;1236;p37"/>
            <p:cNvSpPr/>
            <p:nvPr/>
          </p:nvSpPr>
          <p:spPr>
            <a:xfrm flipH="1" rot="10800000">
              <a:off x="3933091" y="24100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37" name="Google Shape;1237;p37"/>
            <p:cNvSpPr/>
            <p:nvPr/>
          </p:nvSpPr>
          <p:spPr>
            <a:xfrm flipH="1" rot="10800000">
              <a:off x="3933091" y="1800478"/>
              <a:ext cx="86100" cy="8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sp>
        <p:nvSpPr>
          <p:cNvPr id="1238" name="Google Shape;1238;p37"/>
          <p:cNvSpPr txBox="1"/>
          <p:nvPr/>
        </p:nvSpPr>
        <p:spPr>
          <a:xfrm>
            <a:off x="1417100" y="1735200"/>
            <a:ext cx="3125400" cy="3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2"/>
                </a:solidFill>
                <a:latin typeface="Press Start 2P"/>
                <a:ea typeface="Press Start 2P"/>
                <a:cs typeface="Press Start 2P"/>
                <a:sym typeface="Press Start 2P"/>
              </a:rPr>
              <a:t>Critic</a:t>
            </a:r>
            <a:r>
              <a:rPr lang="en-GB" sz="1600">
                <a:solidFill>
                  <a:schemeClr val="dk2"/>
                </a:solidFill>
                <a:latin typeface="Press Start 2P"/>
                <a:ea typeface="Press Start 2P"/>
                <a:cs typeface="Press Start 2P"/>
                <a:sym typeface="Press Start 2P"/>
              </a:rPr>
              <a:t>_Score</a:t>
            </a:r>
            <a:endParaRPr sz="1600">
              <a:solidFill>
                <a:schemeClr val="dk2"/>
              </a:solidFill>
              <a:latin typeface="Press Start 2P"/>
              <a:ea typeface="Press Start 2P"/>
              <a:cs typeface="Press Start 2P"/>
              <a:sym typeface="Press Start 2P"/>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1000"/>
                                        <p:tgtEl>
                                          <p:spTgt spid="12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1000"/>
                                        <p:tgtEl>
                                          <p:spTgt spid="1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 Videogames MK Plan by Slidesgo">
  <a:themeElements>
    <a:clrScheme name="Simple Light">
      <a:dk1>
        <a:srgbClr val="FFFFFF"/>
      </a:dk1>
      <a:lt1>
        <a:srgbClr val="512A8E"/>
      </a:lt1>
      <a:dk2>
        <a:srgbClr val="FFE400"/>
      </a:dk2>
      <a:lt2>
        <a:srgbClr val="FFA7BB"/>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