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sz="2800" b="1" dirty="0"/>
              <a:t>Сумма элементов в списке:</a:t>
            </a:r>
            <a:r>
              <a:rPr lang="ru-RU" sz="2800" dirty="0"/>
              <a:t> Напишите программу, которая находит сумму всех элементов в заданном списке.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my_list</a:t>
            </a:r>
            <a:r>
              <a:rPr lang="en-US" sz="2800" dirty="0">
                <a:solidFill>
                  <a:srgbClr val="FF0000"/>
                </a:solidFill>
              </a:rPr>
              <a:t> = [1, 2, 3, 4, 5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ru-RU" sz="2800" b="1" dirty="0"/>
              <a:t>Сумма цифр числа</a:t>
            </a:r>
            <a:r>
              <a:rPr lang="ru-RU" sz="2800" dirty="0"/>
              <a:t>: Найдите сумму цифр введенного пользователем числа.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ru-RU" sz="2800" b="1" dirty="0"/>
              <a:t>Сортировка списка</a:t>
            </a:r>
            <a:r>
              <a:rPr lang="ru-RU" sz="2800" dirty="0"/>
              <a:t>: Отсортируйте </a:t>
            </a:r>
            <a:r>
              <a:rPr lang="ru-RU" sz="2800" dirty="0" smtClean="0"/>
              <a:t>временно список </a:t>
            </a:r>
            <a:r>
              <a:rPr lang="ru-RU" sz="2800" dirty="0"/>
              <a:t>в порядке возрастания</a:t>
            </a:r>
            <a:r>
              <a:rPr lang="ru-RU" sz="2800" dirty="0" smtClean="0"/>
              <a:t>. </a:t>
            </a:r>
            <a:r>
              <a:rPr lang="en-US" sz="2800" dirty="0" err="1">
                <a:solidFill>
                  <a:srgbClr val="FF0000"/>
                </a:solidFill>
              </a:rPr>
              <a:t>my_list</a:t>
            </a:r>
            <a:r>
              <a:rPr lang="en-US" sz="2800" dirty="0">
                <a:solidFill>
                  <a:srgbClr val="FF0000"/>
                </a:solidFill>
              </a:rPr>
              <a:t> = [5, 1, 3, 2, 4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b="1" dirty="0"/>
              <a:t>Объединение списков</a:t>
            </a:r>
            <a:r>
              <a:rPr lang="ru-RU" sz="2800" dirty="0"/>
              <a:t>: Объедините два списка в один</a:t>
            </a:r>
            <a:r>
              <a:rPr lang="ru-RU" sz="2800" dirty="0" smtClean="0"/>
              <a:t>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list1 </a:t>
            </a:r>
            <a:r>
              <a:rPr lang="en-US" sz="2800" dirty="0">
                <a:solidFill>
                  <a:srgbClr val="FF0000"/>
                </a:solidFill>
              </a:rPr>
              <a:t>= [1, 2, </a:t>
            </a:r>
            <a:r>
              <a:rPr lang="en-US" sz="2800" dirty="0" smtClean="0">
                <a:solidFill>
                  <a:srgbClr val="FF0000"/>
                </a:solidFill>
              </a:rPr>
              <a:t>3]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list2 </a:t>
            </a:r>
            <a:r>
              <a:rPr lang="en-US" sz="2800" dirty="0">
                <a:solidFill>
                  <a:srgbClr val="FF0000"/>
                </a:solidFill>
              </a:rPr>
              <a:t>= [4, 5, 6]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ru-RU" sz="2800" b="1" dirty="0"/>
              <a:t>Удаление элемента по значению</a:t>
            </a:r>
            <a:r>
              <a:rPr lang="ru-RU" sz="2800" dirty="0"/>
              <a:t>: Удалите первое вхождение определенного элемента из списка</a:t>
            </a:r>
            <a:r>
              <a:rPr lang="ru-RU" sz="2800" dirty="0" smtClean="0"/>
              <a:t>.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my_list</a:t>
            </a:r>
            <a:r>
              <a:rPr lang="en-US" sz="2800" dirty="0">
                <a:solidFill>
                  <a:srgbClr val="FF0000"/>
                </a:solidFill>
              </a:rPr>
              <a:t> = [1, 2, 3, 4, 3, 5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Сумма элементов в списке:</a:t>
            </a:r>
            <a:r>
              <a:rPr lang="ru-RU" sz="3200" dirty="0"/>
              <a:t> Напишите программу, которая находит сумму всех элементов в заданном списке.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[1, 2, 3, 4, </a:t>
            </a:r>
            <a:r>
              <a:rPr lang="en-US" dirty="0" smtClean="0">
                <a:solidFill>
                  <a:srgbClr val="FF0000"/>
                </a:solidFill>
              </a:rPr>
              <a:t>5]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total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number in </a:t>
            </a:r>
            <a:r>
              <a:rPr lang="en-US" dirty="0" err="1" smtClean="0">
                <a:solidFill>
                  <a:srgbClr val="FF0000"/>
                </a:solidFill>
              </a:rPr>
              <a:t>my_list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total </a:t>
            </a:r>
            <a:r>
              <a:rPr lang="en-US" dirty="0">
                <a:solidFill>
                  <a:srgbClr val="FF0000"/>
                </a:solidFill>
              </a:rPr>
              <a:t>+=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Сумма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элементов</a:t>
            </a:r>
            <a:r>
              <a:rPr lang="en-US" dirty="0">
                <a:solidFill>
                  <a:srgbClr val="FF0000"/>
                </a:solidFill>
              </a:rPr>
              <a:t> в </a:t>
            </a:r>
            <a:r>
              <a:rPr lang="en-US" dirty="0" err="1">
                <a:solidFill>
                  <a:srgbClr val="FF0000"/>
                </a:solidFill>
              </a:rPr>
              <a:t>списке</a:t>
            </a:r>
            <a:r>
              <a:rPr lang="en-US" dirty="0">
                <a:solidFill>
                  <a:srgbClr val="FF0000"/>
                </a:solidFill>
              </a:rPr>
              <a:t>:", total)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Сумма цифр числа</a:t>
            </a:r>
            <a:r>
              <a:rPr lang="ru-RU" sz="3200" dirty="0"/>
              <a:t>: Найдите сумму цифр введенного пользователем числа.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ru-RU" dirty="0">
                <a:solidFill>
                  <a:srgbClr val="FF0000"/>
                </a:solidFill>
              </a:rPr>
              <a:t>Введите число: </a:t>
            </a:r>
            <a:r>
              <a:rPr lang="ru-RU" dirty="0" smtClean="0">
                <a:solidFill>
                  <a:srgbClr val="FF0000"/>
                </a:solidFill>
              </a:rPr>
              <a:t>")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digit_sum</a:t>
            </a:r>
            <a:r>
              <a:rPr lang="en-US" dirty="0">
                <a:solidFill>
                  <a:srgbClr val="FF0000"/>
                </a:solidFill>
              </a:rPr>
              <a:t> = 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digit in </a:t>
            </a:r>
            <a:r>
              <a:rPr lang="en-US" dirty="0" err="1" smtClean="0">
                <a:solidFill>
                  <a:srgbClr val="FF0000"/>
                </a:solidFill>
              </a:rPr>
              <a:t>num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digit_sum</a:t>
            </a:r>
            <a:r>
              <a:rPr lang="en-US" dirty="0">
                <a:solidFill>
                  <a:srgbClr val="FF0000"/>
                </a:solidFill>
              </a:rPr>
              <a:t> +=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(digit)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</a:t>
            </a:r>
            <a:r>
              <a:rPr lang="ru-RU" dirty="0">
                <a:solidFill>
                  <a:srgbClr val="FF0000"/>
                </a:solidFill>
              </a:rPr>
              <a:t>Сумма цифр числа:", </a:t>
            </a:r>
            <a:r>
              <a:rPr lang="en-US" dirty="0" err="1">
                <a:solidFill>
                  <a:srgbClr val="FF0000"/>
                </a:solidFill>
              </a:rPr>
              <a:t>digit_sum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Сортировка списка</a:t>
            </a:r>
            <a:r>
              <a:rPr lang="ru-RU" sz="3200" dirty="0"/>
              <a:t>: Отсортируйте временно список в порядке возрастания.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[5, 1, 3, 2, 4]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sorted_list</a:t>
            </a:r>
            <a:r>
              <a:rPr lang="en-US" dirty="0">
                <a:solidFill>
                  <a:srgbClr val="FF0000"/>
                </a:solidFill>
              </a:rPr>
              <a:t> = sorted(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sorted_list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2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Объединение списков</a:t>
            </a:r>
            <a:r>
              <a:rPr lang="ru-RU" sz="3200" dirty="0"/>
              <a:t>: Объедините два списка в один</a:t>
            </a:r>
            <a:r>
              <a:rPr lang="ru-RU" sz="3200" dirty="0" smtClean="0"/>
              <a:t>.</a:t>
            </a:r>
            <a:br>
              <a:rPr lang="ru-RU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list1 = [1, 2, 3]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list2 = [4, 5, 6]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list1 = [1, 2, 3]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list2 = [4, 5, 6]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combined_list</a:t>
            </a:r>
            <a:r>
              <a:rPr lang="en-US" dirty="0">
                <a:solidFill>
                  <a:srgbClr val="FF0000"/>
                </a:solidFill>
              </a:rPr>
              <a:t> = list1 + list2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combined_list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646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b="1" dirty="0"/>
              <a:t>Удаление элемента по значению</a:t>
            </a:r>
            <a:r>
              <a:rPr lang="ru-RU" sz="3200" dirty="0"/>
              <a:t>: Удалите первое вхождение определенного элемента из списка.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my_list</a:t>
            </a:r>
            <a:r>
              <a:rPr lang="en-US" sz="3200" dirty="0">
                <a:solidFill>
                  <a:srgbClr val="FF0000"/>
                </a:solidFill>
              </a:rPr>
              <a:t> = [1, 2, 3, 4, 3, 5]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[1, 2, 3, 4, 3, 5]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value_to_remove</a:t>
            </a:r>
            <a:r>
              <a:rPr lang="en-US" dirty="0">
                <a:solidFill>
                  <a:srgbClr val="FF0000"/>
                </a:solidFill>
              </a:rPr>
              <a:t> =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my_list.remove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value_to_remove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7205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221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Сумма элементов в списке: Напишите программу, которая находит сумму всех элементов в заданном списке. my_list = [1, 2, 3, 4, 5]  Сумма цифр числа: Найдите сумму цифр введенного пользователем числа.  Сортировка списка: Отсортируйте временно список в порядке возрастания. my_list = [5, 1, 3, 2, 4]  Объединение списков: Объедините два списка в один.  list1 = [1, 2, 3] list2 = [4, 5, 6]  Удаление элемента по значению: Удалите первое вхождение определенного элемента из списка. my_list = [1, 2, 3, 4, 3, 5]   </vt:lpstr>
      <vt:lpstr>Сумма элементов в списке: Напишите программу, которая находит сумму всех элементов в заданном списке.</vt:lpstr>
      <vt:lpstr>Сумма цифр числа: Найдите сумму цифр введенного пользователем числа.</vt:lpstr>
      <vt:lpstr>Сортировка списка: Отсортируйте временно список в порядке возрастания.</vt:lpstr>
      <vt:lpstr>Объединение списков: Объедините два списка в один.  list1 = [1, 2, 3] list2 = [4, 5, 6]</vt:lpstr>
      <vt:lpstr>Удаление элемента по значению: Удалите первое вхождение определенного элемента из списка. my_list = [1, 2, 3, 4, 3, 5]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85</cp:revision>
  <dcterms:created xsi:type="dcterms:W3CDTF">2023-09-25T09:48:13Z</dcterms:created>
  <dcterms:modified xsi:type="dcterms:W3CDTF">2023-10-30T10:34:48Z</dcterms:modified>
</cp:coreProperties>
</file>