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Найдите три ключа с самыми высокими значениями в словаре </a:t>
            </a:r>
            <a:r>
              <a:rPr lang="ru-RU" dirty="0" err="1">
                <a:solidFill>
                  <a:srgbClr val="00B050"/>
                </a:solidFill>
              </a:rPr>
              <a:t>my_dict</a:t>
            </a:r>
            <a:r>
              <a:rPr lang="ru-RU" dirty="0">
                <a:solidFill>
                  <a:srgbClr val="00B050"/>
                </a:solidFill>
              </a:rPr>
              <a:t> = {'a':500, 'b':5874, 'c': 560,'d':400, 'e':5874, 'f': 20}.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9555" y="474345"/>
            <a:ext cx="78706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my_dict</a:t>
            </a:r>
            <a:r>
              <a:rPr lang="ru-RU" dirty="0"/>
              <a:t> = {'a': 500, 'b': 5874, 'c': 560, 'd': 400, 'e': 5874, 'f': 20}</a:t>
            </a:r>
          </a:p>
          <a:p>
            <a:endParaRPr lang="ru-RU" dirty="0"/>
          </a:p>
          <a:p>
            <a:r>
              <a:rPr lang="ru-RU" dirty="0"/>
              <a:t># Получить значения из словаря и преобразовать их в список</a:t>
            </a:r>
          </a:p>
          <a:p>
            <a:r>
              <a:rPr lang="ru-RU" dirty="0" err="1"/>
              <a:t>values</a:t>
            </a:r>
            <a:r>
              <a:rPr lang="ru-RU" dirty="0"/>
              <a:t> = </a:t>
            </a:r>
            <a:r>
              <a:rPr lang="ru-RU" dirty="0" err="1"/>
              <a:t>list</a:t>
            </a:r>
            <a:r>
              <a:rPr lang="ru-RU" dirty="0"/>
              <a:t>(</a:t>
            </a:r>
            <a:r>
              <a:rPr lang="ru-RU" dirty="0" err="1"/>
              <a:t>my_dict.values</a:t>
            </a:r>
            <a:r>
              <a:rPr lang="ru-RU" dirty="0"/>
              <a:t>())</a:t>
            </a:r>
          </a:p>
          <a:p>
            <a:endParaRPr lang="ru-RU" dirty="0"/>
          </a:p>
          <a:p>
            <a:r>
              <a:rPr lang="ru-RU" dirty="0"/>
              <a:t># Найти три максимальных значения</a:t>
            </a:r>
          </a:p>
          <a:p>
            <a:r>
              <a:rPr lang="ru-RU" dirty="0" err="1"/>
              <a:t>top_three_values</a:t>
            </a:r>
            <a:r>
              <a:rPr lang="ru-RU" dirty="0"/>
              <a:t> = []</a:t>
            </a:r>
          </a:p>
          <a:p>
            <a:r>
              <a:rPr lang="ru-RU" dirty="0" err="1"/>
              <a:t>for</a:t>
            </a:r>
            <a:r>
              <a:rPr lang="ru-RU" dirty="0"/>
              <a:t> _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(3):</a:t>
            </a:r>
          </a:p>
          <a:p>
            <a:r>
              <a:rPr lang="ru-RU" dirty="0"/>
              <a:t>    </a:t>
            </a:r>
            <a:r>
              <a:rPr lang="ru-RU" dirty="0" err="1"/>
              <a:t>max_value</a:t>
            </a:r>
            <a:r>
              <a:rPr lang="ru-RU" dirty="0"/>
              <a:t> = </a:t>
            </a:r>
            <a:r>
              <a:rPr lang="ru-RU" dirty="0" err="1"/>
              <a:t>max</a:t>
            </a:r>
            <a:r>
              <a:rPr lang="ru-RU" dirty="0"/>
              <a:t>(</a:t>
            </a:r>
            <a:r>
              <a:rPr lang="ru-RU" dirty="0" err="1"/>
              <a:t>values</a:t>
            </a:r>
            <a:r>
              <a:rPr lang="ru-RU" dirty="0"/>
              <a:t>)</a:t>
            </a:r>
          </a:p>
          <a:p>
            <a:r>
              <a:rPr lang="ru-RU" dirty="0"/>
              <a:t>    </a:t>
            </a:r>
            <a:r>
              <a:rPr lang="ru-RU" dirty="0" err="1"/>
              <a:t>top_three_values.append</a:t>
            </a:r>
            <a:r>
              <a:rPr lang="ru-RU" dirty="0"/>
              <a:t>(</a:t>
            </a:r>
            <a:r>
              <a:rPr lang="ru-RU" dirty="0" err="1"/>
              <a:t>max_value</a:t>
            </a:r>
            <a:r>
              <a:rPr lang="ru-RU" dirty="0"/>
              <a:t>)</a:t>
            </a:r>
          </a:p>
          <a:p>
            <a:r>
              <a:rPr lang="ru-RU" dirty="0"/>
              <a:t>    </a:t>
            </a:r>
            <a:r>
              <a:rPr lang="ru-RU" dirty="0" err="1"/>
              <a:t>values.remove</a:t>
            </a:r>
            <a:r>
              <a:rPr lang="ru-RU" dirty="0"/>
              <a:t>(</a:t>
            </a:r>
            <a:r>
              <a:rPr lang="ru-RU" dirty="0" err="1"/>
              <a:t>max_value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# Найти ключи, соответствующие этим трем значениям</a:t>
            </a:r>
          </a:p>
          <a:p>
            <a:r>
              <a:rPr lang="ru-RU" dirty="0" err="1"/>
              <a:t>top_three_keys</a:t>
            </a:r>
            <a:r>
              <a:rPr lang="ru-RU" dirty="0"/>
              <a:t> = []</a:t>
            </a:r>
          </a:p>
          <a:p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,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my_dict.items</a:t>
            </a:r>
            <a:r>
              <a:rPr lang="ru-RU" dirty="0"/>
              <a:t>():</a:t>
            </a:r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top_three_values</a:t>
            </a:r>
            <a:r>
              <a:rPr lang="ru-RU" dirty="0"/>
              <a:t>:</a:t>
            </a:r>
          </a:p>
          <a:p>
            <a:r>
              <a:rPr lang="ru-RU" dirty="0"/>
              <a:t>        </a:t>
            </a:r>
            <a:r>
              <a:rPr lang="ru-RU" dirty="0" err="1"/>
              <a:t>top_three_keys.append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 err="1"/>
              <a:t>print</a:t>
            </a:r>
            <a:r>
              <a:rPr lang="ru-RU" dirty="0"/>
              <a:t>("Три ключа с самыми высокими значениями:", </a:t>
            </a:r>
            <a:r>
              <a:rPr lang="ru-RU" dirty="0" err="1"/>
              <a:t>top_three_keys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7241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139</Words>
  <Application>Microsoft Office PowerPoint</Application>
  <PresentationFormat>Широкоэкранный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Найдите три ключа с самыми высокими значениями в словаре my_dict = {'a':500, 'b':5874, 'c': 560,'d':400, 'e':5874, 'f': 20}.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89</cp:revision>
  <dcterms:created xsi:type="dcterms:W3CDTF">2023-09-25T09:48:13Z</dcterms:created>
  <dcterms:modified xsi:type="dcterms:W3CDTF">2023-11-29T13:29:14Z</dcterms:modified>
</cp:coreProperties>
</file>