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21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2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2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96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8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9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9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2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0E70-4674-4225-85C0-67806EE16295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19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ЛОГИРОВАНИЕ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07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работы с </a:t>
            </a:r>
            <a:r>
              <a:rPr lang="ru-RU" dirty="0" err="1"/>
              <a:t>Python</a:t>
            </a:r>
            <a:r>
              <a:rPr lang="ru-RU" dirty="0"/>
              <a:t>-модулем </a:t>
            </a:r>
            <a:r>
              <a:rPr lang="ru-RU" dirty="0" err="1" smtClean="0"/>
              <a:t>logging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имеется встроенный модуль </a:t>
            </a:r>
            <a:r>
              <a:rPr lang="ru-RU" dirty="0" err="1"/>
              <a:t>logging</a:t>
            </a:r>
            <a:r>
              <a:rPr lang="ru-RU" dirty="0"/>
              <a:t>, применяемый для решения задач </a:t>
            </a:r>
            <a:r>
              <a:rPr lang="ru-RU" dirty="0" err="1"/>
              <a:t>логирования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Import logging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Встроенный модуль </a:t>
            </a:r>
            <a:r>
              <a:rPr lang="ru-RU" dirty="0" err="1"/>
              <a:t>логирования</a:t>
            </a:r>
            <a:r>
              <a:rPr lang="ru-RU" dirty="0"/>
              <a:t> </a:t>
            </a:r>
            <a:r>
              <a:rPr lang="ru-RU" dirty="0" err="1"/>
              <a:t>Python</a:t>
            </a:r>
            <a:r>
              <a:rPr lang="ru-RU" dirty="0"/>
              <a:t> даёт нам простой в использовании функционал и предусматривает пять уровней </a:t>
            </a:r>
            <a:r>
              <a:rPr lang="ru-RU" dirty="0" err="1"/>
              <a:t>логирования</a:t>
            </a:r>
            <a:r>
              <a:rPr lang="ru-RU" dirty="0"/>
              <a:t>. Чем выше уровень — тем серьёзнее неприятность, о которой сообщает соответствующая запись. Самый низкий уровень </a:t>
            </a:r>
            <a:r>
              <a:rPr lang="ru-RU" dirty="0" err="1"/>
              <a:t>логирования</a:t>
            </a:r>
            <a:r>
              <a:rPr lang="ru-RU" dirty="0"/>
              <a:t> — это </a:t>
            </a:r>
            <a:r>
              <a:rPr lang="ru-RU" dirty="0" err="1"/>
              <a:t>debug</a:t>
            </a:r>
            <a:r>
              <a:rPr lang="ru-RU" dirty="0"/>
              <a:t> (10), а самый высокий — это </a:t>
            </a:r>
            <a:r>
              <a:rPr lang="ru-RU" dirty="0" err="1"/>
              <a:t>critical</a:t>
            </a:r>
            <a:r>
              <a:rPr lang="ru-RU" dirty="0"/>
              <a:t> (50).</a:t>
            </a:r>
          </a:p>
        </p:txBody>
      </p:sp>
    </p:spTree>
    <p:extLst>
      <p:ext uri="{BB962C8B-B14F-4D97-AF65-F5344CB8AC3E}">
        <p14:creationId xmlns:p14="http://schemas.microsoft.com/office/powerpoint/2010/main" val="169813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уровней </a:t>
            </a:r>
            <a:r>
              <a:rPr lang="ru-RU" dirty="0" err="1"/>
              <a:t>логирования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err="1"/>
              <a:t>Debug</a:t>
            </a:r>
            <a:r>
              <a:rPr lang="ru-RU" sz="2000" dirty="0"/>
              <a:t> (10): самый низкий уровень </a:t>
            </a:r>
            <a:r>
              <a:rPr lang="ru-RU" sz="2000" dirty="0" err="1"/>
              <a:t>логирования</a:t>
            </a:r>
            <a:r>
              <a:rPr lang="ru-RU" sz="2000" dirty="0"/>
              <a:t>, предназначенный для отладочных сообщений, для вывода диагностической информации о приложении</a:t>
            </a:r>
            <a:r>
              <a:rPr lang="ru-RU" sz="2000" dirty="0" smtClean="0"/>
              <a:t>.</a:t>
            </a:r>
            <a:endParaRPr lang="ru-RU" sz="2000" dirty="0"/>
          </a:p>
          <a:p>
            <a:r>
              <a:rPr lang="ru-RU" sz="2000" dirty="0" err="1"/>
              <a:t>Info</a:t>
            </a:r>
            <a:r>
              <a:rPr lang="ru-RU" sz="2000" dirty="0"/>
              <a:t> (20): этот уровень предназначен для вывода данных о фрагментах кода, работающих так, как ожидается</a:t>
            </a:r>
            <a:r>
              <a:rPr lang="ru-RU" sz="2000" dirty="0" smtClean="0"/>
              <a:t>.</a:t>
            </a:r>
            <a:endParaRPr lang="ru-RU" sz="2000" dirty="0"/>
          </a:p>
          <a:p>
            <a:r>
              <a:rPr lang="ru-RU" sz="2000" dirty="0" err="1"/>
              <a:t>Warning</a:t>
            </a:r>
            <a:r>
              <a:rPr lang="ru-RU" sz="2000" dirty="0"/>
              <a:t> (30): этот уровень </a:t>
            </a:r>
            <a:r>
              <a:rPr lang="ru-RU" sz="2000" dirty="0" err="1"/>
              <a:t>логирования</a:t>
            </a:r>
            <a:r>
              <a:rPr lang="ru-RU" sz="2000" dirty="0"/>
              <a:t> предусматривает вывод предупреждений, он применяется для записи сведений о событиях, на которые программист обычно обращает внимание. Такие события вполне могут привести к проблемам при работе приложения. Если явно не задать уровень </a:t>
            </a:r>
            <a:r>
              <a:rPr lang="ru-RU" sz="2000" dirty="0" err="1"/>
              <a:t>логирования</a:t>
            </a:r>
            <a:r>
              <a:rPr lang="ru-RU" sz="2000" dirty="0"/>
              <a:t> — по умолчанию используется именно </a:t>
            </a:r>
            <a:r>
              <a:rPr lang="ru-RU" sz="2000" dirty="0" err="1"/>
              <a:t>warning</a:t>
            </a:r>
            <a:r>
              <a:rPr lang="ru-RU" sz="2000" dirty="0" smtClean="0"/>
              <a:t>.</a:t>
            </a:r>
            <a:endParaRPr lang="ru-RU" sz="2000" dirty="0"/>
          </a:p>
          <a:p>
            <a:r>
              <a:rPr lang="ru-RU" sz="2000" dirty="0" err="1"/>
              <a:t>Error</a:t>
            </a:r>
            <a:r>
              <a:rPr lang="ru-RU" sz="2000" dirty="0"/>
              <a:t> (40): этот уровень </a:t>
            </a:r>
            <a:r>
              <a:rPr lang="ru-RU" sz="2000" dirty="0" err="1"/>
              <a:t>логирования</a:t>
            </a:r>
            <a:r>
              <a:rPr lang="ru-RU" sz="2000" dirty="0"/>
              <a:t> предусматривает вывод сведений об ошибках — о том, что часть приложения работает не так как ожидается, о том, что программа не смогла правильно выполниться</a:t>
            </a:r>
            <a:r>
              <a:rPr lang="ru-RU" sz="2000" dirty="0" smtClean="0"/>
              <a:t>.</a:t>
            </a:r>
            <a:endParaRPr lang="ru-RU" sz="2000" dirty="0"/>
          </a:p>
          <a:p>
            <a:r>
              <a:rPr lang="ru-RU" sz="2000" dirty="0" err="1"/>
              <a:t>Critical</a:t>
            </a:r>
            <a:r>
              <a:rPr lang="ru-RU" sz="2000" dirty="0"/>
              <a:t> (50): этот уровень используется для вывода сведений об очень серьёзных ошибках, наличие которых угрожает нормальному функционированию всего приложения. Если не исправить такую ошибку — это может привести к тому, что приложение прекратит работу.</a:t>
            </a:r>
          </a:p>
        </p:txBody>
      </p:sp>
    </p:spTree>
    <p:extLst>
      <p:ext uri="{BB962C8B-B14F-4D97-AF65-F5344CB8AC3E}">
        <p14:creationId xmlns:p14="http://schemas.microsoft.com/office/powerpoint/2010/main" val="58957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29697"/>
            <a:ext cx="10515600" cy="160991"/>
          </a:xfrm>
        </p:spPr>
        <p:txBody>
          <a:bodyPr>
            <a:noAutofit/>
          </a:bodyPr>
          <a:lstStyle/>
          <a:p>
            <a:r>
              <a:rPr lang="ru-RU" sz="2800" b="1" dirty="0"/>
              <a:t>В следующем фрагменте кода показано использование вышеперечисленных уровней </a:t>
            </a:r>
            <a:r>
              <a:rPr lang="ru-RU" sz="2800" b="1" dirty="0" err="1"/>
              <a:t>логирования</a:t>
            </a:r>
            <a:r>
              <a:rPr lang="ru-RU" sz="2800" b="1" dirty="0"/>
              <a:t> при выводе нескольких сообщений. Здесь используется синтаксическая конструкция </a:t>
            </a:r>
            <a:r>
              <a:rPr lang="ru-RU" sz="2800" b="1" dirty="0" err="1"/>
              <a:t>logging</a:t>
            </a:r>
            <a:r>
              <a:rPr lang="ru-RU" sz="2800" b="1" dirty="0"/>
              <a:t>.&lt;</a:t>
            </a:r>
            <a:r>
              <a:rPr lang="ru-RU" sz="2800" b="1" dirty="0" err="1"/>
              <a:t>level</a:t>
            </a:r>
            <a:r>
              <a:rPr lang="ru-RU" sz="2800" b="1" dirty="0"/>
              <a:t>&gt;(&lt;</a:t>
            </a:r>
            <a:r>
              <a:rPr lang="ru-RU" sz="2800" b="1" dirty="0" err="1"/>
              <a:t>message</a:t>
            </a:r>
            <a:r>
              <a:rPr lang="ru-RU" sz="2800" b="1" dirty="0"/>
              <a:t>&gt;).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42" y="2725841"/>
            <a:ext cx="10304715" cy="352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1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Логирование</a:t>
            </a:r>
            <a:r>
              <a:rPr lang="ru-RU" dirty="0"/>
              <a:t> в </a:t>
            </a:r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0378" y="1825625"/>
            <a:ext cx="116222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того чтобы настроить простую систему </a:t>
            </a:r>
            <a:r>
              <a:rPr lang="ru-RU" dirty="0" err="1"/>
              <a:t>логирования</a:t>
            </a:r>
            <a:r>
              <a:rPr lang="ru-RU" dirty="0"/>
              <a:t> в файл — можно воспользоваться конструктором </a:t>
            </a:r>
            <a:r>
              <a:rPr lang="ru-RU" dirty="0" err="1"/>
              <a:t>basicConfig</a:t>
            </a:r>
            <a:r>
              <a:rPr lang="ru-RU" dirty="0" smtClean="0"/>
              <a:t>()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8" y="3116323"/>
            <a:ext cx="11701350" cy="30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3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836" y="365125"/>
            <a:ext cx="11451364" cy="1325563"/>
          </a:xfrm>
        </p:spPr>
        <p:txBody>
          <a:bodyPr>
            <a:noAutofit/>
          </a:bodyPr>
          <a:lstStyle/>
          <a:p>
            <a:r>
              <a:rPr lang="ru-RU" sz="2800" dirty="0"/>
              <a:t>Помимо базовой информации, выводимой в лог, может понадобится снабдить записи отметками времени, указывающими на момент вывода той или иной записи. Это упрощает анализ логов.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98" y="2355554"/>
            <a:ext cx="12194650" cy="381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7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Логирование</a:t>
            </a:r>
            <a:r>
              <a:rPr lang="ru-RU" dirty="0"/>
              <a:t> значений переменных и </a:t>
            </a:r>
            <a:r>
              <a:rPr lang="ru-RU" dirty="0" smtClean="0"/>
              <a:t>исключений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97" y="1834096"/>
            <a:ext cx="11468806" cy="45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3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8" y="1118474"/>
            <a:ext cx="11757688" cy="429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0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92" y="862139"/>
            <a:ext cx="11187279" cy="473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189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266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ЛОГИРОВАНИЕ</vt:lpstr>
      <vt:lpstr>Начало работы с Python-модулем logging</vt:lpstr>
      <vt:lpstr>характеристики уровней логирования</vt:lpstr>
      <vt:lpstr>В следующем фрагменте кода показано использование вышеперечисленных уровней логирования при выводе нескольких сообщений. Здесь используется синтаксическая конструкция logging.&lt;level&gt;(&lt;message&gt;).</vt:lpstr>
      <vt:lpstr>Логирование в файл</vt:lpstr>
      <vt:lpstr>Помимо базовой информации, выводимой в лог, может понадобится снабдить записи отметками времени, указывающими на момент вывода той или иной записи. Это упрощает анализ логов.</vt:lpstr>
      <vt:lpstr>Логирование значений переменных и исключений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файлами в Python </dc:title>
  <dc:creator>Виктор Мекка</dc:creator>
  <cp:lastModifiedBy>Виктор Мекка</cp:lastModifiedBy>
  <cp:revision>65</cp:revision>
  <dcterms:created xsi:type="dcterms:W3CDTF">2023-11-26T11:37:07Z</dcterms:created>
  <dcterms:modified xsi:type="dcterms:W3CDTF">2024-01-24T11:40:26Z</dcterms:modified>
</cp:coreProperties>
</file>