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2600" dirty="0"/>
              <a:t>Определите базовый класс </a:t>
            </a:r>
            <a:r>
              <a:rPr lang="ru-RU" sz="2600" dirty="0" err="1"/>
              <a:t>Shape</a:t>
            </a:r>
            <a:r>
              <a:rPr lang="ru-RU" sz="2600" dirty="0"/>
              <a:t> с атрибутом </a:t>
            </a:r>
            <a:r>
              <a:rPr lang="ru-RU" sz="2600" dirty="0" err="1"/>
              <a:t>name</a:t>
            </a:r>
            <a:r>
              <a:rPr lang="ru-RU" sz="2600" dirty="0"/>
              <a:t> и методом </a:t>
            </a:r>
            <a:r>
              <a:rPr lang="ru-RU" sz="2600" dirty="0" err="1"/>
              <a:t>area</a:t>
            </a:r>
            <a:r>
              <a:rPr lang="ru-RU" sz="2600" dirty="0"/>
              <a:t>(), который должен возвращать площадь фигуры.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err="1"/>
              <a:t>Отнаследуйте</a:t>
            </a:r>
            <a:r>
              <a:rPr lang="ru-RU" sz="2600" dirty="0"/>
              <a:t> от базового класса </a:t>
            </a:r>
            <a:r>
              <a:rPr lang="ru-RU" sz="2600" dirty="0" err="1"/>
              <a:t>Shape</a:t>
            </a:r>
            <a:r>
              <a:rPr lang="ru-RU" sz="2600" dirty="0"/>
              <a:t> два подкласса: </a:t>
            </a:r>
            <a:r>
              <a:rPr lang="ru-RU" sz="2600" dirty="0" err="1"/>
              <a:t>Circle</a:t>
            </a:r>
            <a:r>
              <a:rPr lang="ru-RU" sz="2600" dirty="0"/>
              <a:t> и </a:t>
            </a:r>
            <a:r>
              <a:rPr lang="ru-RU" sz="2600" dirty="0" err="1"/>
              <a:t>Rectangle</a:t>
            </a:r>
            <a:r>
              <a:rPr lang="ru-RU" sz="2600" dirty="0"/>
              <a:t>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В каждом из подклассов реализуйте конструктор, который инициализирует необходимые параметры фигуры, а также переопределите метод </a:t>
            </a:r>
            <a:r>
              <a:rPr lang="ru-RU" sz="2600" dirty="0" err="1"/>
              <a:t>area</a:t>
            </a:r>
            <a:r>
              <a:rPr lang="ru-RU" sz="2600" dirty="0"/>
              <a:t>() для вычисления площади соответствующей фигуры.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Используйте инкапсуляцию для скрытия деталей реализации внутри классов.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/>
              <a:t>Создайте функцию </a:t>
            </a:r>
            <a:r>
              <a:rPr lang="ru-RU" sz="2600" dirty="0" err="1"/>
              <a:t>calculate_total_area</a:t>
            </a:r>
            <a:r>
              <a:rPr lang="ru-RU" sz="2600" dirty="0"/>
              <a:t>(), которая принимает список геометрических фигур и выводит общую площадь</a:t>
            </a:r>
            <a:r>
              <a:rPr lang="ru-RU" sz="2600" dirty="0" smtClean="0"/>
              <a:t>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rgbClr val="FF0000"/>
                </a:solidFill>
              </a:rPr>
              <a:t>import </a:t>
            </a:r>
            <a:r>
              <a:rPr lang="en-US" sz="2600" dirty="0" smtClean="0">
                <a:solidFill>
                  <a:srgbClr val="FF0000"/>
                </a:solidFill>
              </a:rPr>
              <a:t>math</a:t>
            </a:r>
            <a:br>
              <a:rPr lang="en-US" sz="2600" dirty="0" smtClean="0">
                <a:solidFill>
                  <a:srgbClr val="FF0000"/>
                </a:solidFill>
              </a:rPr>
            </a:br>
            <a:r>
              <a:rPr lang="en-US" sz="2600" dirty="0" err="1" smtClean="0">
                <a:solidFill>
                  <a:srgbClr val="FF0000"/>
                </a:solidFill>
              </a:rPr>
              <a:t>math.pi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* 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ru-RU" sz="2600" dirty="0" smtClean="0">
                <a:solidFill>
                  <a:srgbClr val="FF0000"/>
                </a:solidFill>
              </a:rPr>
              <a:t>радиус </a:t>
            </a:r>
            <a:r>
              <a:rPr lang="en-US" sz="2600" dirty="0" smtClean="0">
                <a:solidFill>
                  <a:srgbClr val="FF0000"/>
                </a:solidFill>
              </a:rPr>
              <a:t>** 2</a:t>
            </a:r>
            <a:endParaRPr lang="ru-RU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-28575"/>
            <a:ext cx="52578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6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Определите базовый класс Shape с атрибутом name и методом area(), который должен возвращать площадь фигуры.  Отнаследуйте от базового класса Shape два подкласса: Circle и Rectangle.  В каждом из подклассов реализуйте конструктор, который инициализирует необходимые параметры фигуры, а также переопределите метод area() для вычисления площади соответствующей фигуры.  Используйте инкапсуляцию для скрытия деталей реализации внутри классов.  Создайте функцию calculate_total_area(), которая принимает список геометрических фигур и выводит общую площадь.  import math math.pi *  радиус ** 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107</cp:revision>
  <dcterms:created xsi:type="dcterms:W3CDTF">2023-09-25T09:48:13Z</dcterms:created>
  <dcterms:modified xsi:type="dcterms:W3CDTF">2024-01-24T09:19:45Z</dcterms:modified>
</cp:coreProperties>
</file>