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dirty="0" smtClean="0"/>
              <a:t>Программа принимает в себя число от пользователя и создает из него матрицу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число 3	</a:t>
            </a:r>
            <a:r>
              <a:rPr lang="ru-RU" dirty="0" smtClean="0"/>
              <a:t>					 </a:t>
            </a:r>
            <a:r>
              <a:rPr lang="ru-RU" dirty="0" smtClean="0">
                <a:solidFill>
                  <a:srgbClr val="FF0000"/>
                </a:solidFill>
              </a:rPr>
              <a:t>число 5</a:t>
            </a:r>
            <a:r>
              <a:rPr lang="ru-RU" dirty="0" smtClean="0"/>
              <a:t>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04" y="2362691"/>
            <a:ext cx="3218426" cy="39976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98" y="2362691"/>
            <a:ext cx="2629079" cy="37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09" y="348367"/>
            <a:ext cx="7356937" cy="58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026" y="350282"/>
            <a:ext cx="8727659" cy="58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Программа принимает в себя число от пользователя и создает из него матрицу  число 3       число 5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106</cp:revision>
  <dcterms:created xsi:type="dcterms:W3CDTF">2023-09-25T09:48:13Z</dcterms:created>
  <dcterms:modified xsi:type="dcterms:W3CDTF">2024-01-17T07:01:12Z</dcterms:modified>
</cp:coreProperties>
</file>