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dirty="0" smtClean="0"/>
              <a:t>Введите строку с клавиатуры и разверните ее через цикл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Вывести числа от 1 до 100, но заменить числа, делящиеся на 3 на "</a:t>
            </a:r>
            <a:r>
              <a:rPr lang="ru-RU" dirty="0" err="1"/>
              <a:t>Fizz</a:t>
            </a:r>
            <a:r>
              <a:rPr lang="ru-RU" dirty="0"/>
              <a:t>", а на 5 на "</a:t>
            </a:r>
            <a:r>
              <a:rPr lang="ru-RU" dirty="0" err="1"/>
              <a:t>Buzz</a:t>
            </a:r>
            <a:r>
              <a:rPr lang="ru-RU" dirty="0"/>
              <a:t>", а на 3 и 5 одновременно на "</a:t>
            </a:r>
            <a:r>
              <a:rPr lang="ru-RU" dirty="0" err="1"/>
              <a:t>FizzBuzz</a:t>
            </a:r>
            <a:r>
              <a:rPr lang="ru-RU" dirty="0"/>
              <a:t>".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Введите строку с клавиатуры и разверните ее через цикл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= input("</a:t>
            </a:r>
            <a:r>
              <a:rPr lang="ru-RU" dirty="0">
                <a:solidFill>
                  <a:srgbClr val="FF0000"/>
                </a:solidFill>
              </a:rPr>
              <a:t>Введите строку: </a:t>
            </a:r>
            <a:r>
              <a:rPr lang="ru-RU" dirty="0" smtClean="0">
                <a:solidFill>
                  <a:srgbClr val="FF0000"/>
                </a:solidFill>
              </a:rPr>
              <a:t>")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reversed_text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"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char </a:t>
            </a:r>
            <a:r>
              <a:rPr lang="en-US" dirty="0">
                <a:solidFill>
                  <a:srgbClr val="FF0000"/>
                </a:solidFill>
              </a:rPr>
              <a:t>in text: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reversed_text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char + </a:t>
            </a:r>
            <a:r>
              <a:rPr lang="en-US" dirty="0" err="1" smtClean="0">
                <a:solidFill>
                  <a:srgbClr val="FF0000"/>
                </a:solidFill>
              </a:rPr>
              <a:t>reversed_text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ru-RU" dirty="0">
                <a:solidFill>
                  <a:srgbClr val="FF0000"/>
                </a:solidFill>
              </a:rPr>
              <a:t>Обратная строка:", </a:t>
            </a:r>
            <a:r>
              <a:rPr lang="en-US" dirty="0" err="1">
                <a:solidFill>
                  <a:srgbClr val="FF0000"/>
                </a:solidFill>
              </a:rPr>
              <a:t>reversed_text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Вывести числа от 1 до 100, но заменить числа, делящиеся на 3 на "</a:t>
            </a:r>
            <a:r>
              <a:rPr lang="ru-RU" sz="3200" dirty="0" err="1"/>
              <a:t>Fizz</a:t>
            </a:r>
            <a:r>
              <a:rPr lang="ru-RU" sz="3200" dirty="0"/>
              <a:t>", а на 5 на "</a:t>
            </a:r>
            <a:r>
              <a:rPr lang="ru-RU" sz="3200" dirty="0" err="1"/>
              <a:t>Buzz</a:t>
            </a:r>
            <a:r>
              <a:rPr lang="ru-RU" sz="3200" dirty="0"/>
              <a:t>", а на 3 и 5 одновременно на "</a:t>
            </a:r>
            <a:r>
              <a:rPr lang="ru-RU" sz="3200" dirty="0" err="1"/>
              <a:t>FizzBuzz</a:t>
            </a:r>
            <a:r>
              <a:rPr lang="ru-RU" sz="3200" dirty="0"/>
              <a:t>".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30" y="1407741"/>
            <a:ext cx="6939319" cy="49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7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Введите строку с клавиатуры и разверните ее через цикл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46" y="1466582"/>
            <a:ext cx="9030508" cy="51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4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Введите строку с клавиатуры и разверните ее через цикл  Вывести числа от 1 до 100, но заменить числа, делящиеся на 3 на "Fizz", а на 5 на "Buzz", а на 3 и 5 одновременно на "FizzBuzz".  ДЗ</vt:lpstr>
      <vt:lpstr>Введите строку с клавиатуры и разверните ее через цикл</vt:lpstr>
      <vt:lpstr>Вывести числа от 1 до 100, но заменить числа, делящиеся на 3 на "Fizz", а на 5 на "Buzz", а на 3 и 5 одновременно на "FizzBuzz".</vt:lpstr>
      <vt:lpstr>Введите строку с клавиатуры и разверните ее через цикл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86</cp:revision>
  <dcterms:created xsi:type="dcterms:W3CDTF">2023-09-25T09:48:13Z</dcterms:created>
  <dcterms:modified xsi:type="dcterms:W3CDTF">2023-11-01T11:40:58Z</dcterms:modified>
</cp:coreProperties>
</file>