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array = </a:t>
            </a:r>
            <a:r>
              <a:rPr lang="en-US" sz="3600" dirty="0" smtClean="0">
                <a:solidFill>
                  <a:srgbClr val="FF0000"/>
                </a:solidFill>
              </a:rPr>
              <a:t>[2, </a:t>
            </a:r>
            <a:r>
              <a:rPr lang="en-US" sz="3600" dirty="0">
                <a:solidFill>
                  <a:srgbClr val="FF0000"/>
                </a:solidFill>
              </a:rPr>
              <a:t>0, </a:t>
            </a:r>
            <a:r>
              <a:rPr lang="en-US" sz="3600" dirty="0" smtClean="0">
                <a:solidFill>
                  <a:srgbClr val="FF0000"/>
                </a:solidFill>
              </a:rPr>
              <a:t>3, </a:t>
            </a:r>
            <a:r>
              <a:rPr lang="en-US" sz="3600" dirty="0">
                <a:solidFill>
                  <a:srgbClr val="FF0000"/>
                </a:solidFill>
              </a:rPr>
              <a:t>8, 0, 0, 7, 0]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написать функцию передать в нее массив и если в нем есть два нуля подряд вернуть </a:t>
            </a:r>
            <a:r>
              <a:rPr lang="en-US" sz="3600" dirty="0" smtClean="0"/>
              <a:t>True </a:t>
            </a:r>
            <a:r>
              <a:rPr lang="ru-RU" sz="3600" dirty="0" smtClean="0"/>
              <a:t>и прервать функцию, иначе вернуть </a:t>
            </a:r>
            <a:r>
              <a:rPr lang="en-US" sz="3600" dirty="0" smtClean="0"/>
              <a:t>False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3600" dirty="0">
                <a:solidFill>
                  <a:srgbClr val="FF0000"/>
                </a:solidFill>
              </a:rPr>
              <a:t>list1 = [1, 2, 3, 4, 5, 6]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list2 = [7, 8, 9, 10, 11, 12]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ru-RU" sz="3600" dirty="0" smtClean="0"/>
              <a:t>создать новый </a:t>
            </a:r>
            <a:r>
              <a:rPr lang="ru-RU" sz="3600" dirty="0"/>
              <a:t>список где элементы чередуются из двух списков в определенном порядке: первый элемент из list2, затем первый элемент из list1, второй элемент из list2, второй элемент из list1 и так далее.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6" y="140912"/>
            <a:ext cx="9255095" cy="663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73" y="248897"/>
            <a:ext cx="8646208" cy="62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95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array = [2, 0, 3, 8, 0, 0, 7, 0] написать функцию передать в нее массив и если в нем есть два нуля подряд вернуть True и прервать функцию, иначе вернуть False   list1 = [1, 2, 3, 4, 5, 6] list2 = [7, 8, 9, 10, 11, 12] создать новый список где элементы чередуются из двух списков в определенном порядке: первый элемент из list2, затем первый элемент из list1, второй элемент из list2, второй элемент из list1 и так далее.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103</cp:revision>
  <dcterms:created xsi:type="dcterms:W3CDTF">2023-09-25T09:48:13Z</dcterms:created>
  <dcterms:modified xsi:type="dcterms:W3CDTF">2024-01-10T11:25:52Z</dcterms:modified>
</cp:coreProperties>
</file>