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dirty="0"/>
              <a:t>Напишите </a:t>
            </a:r>
            <a:r>
              <a:rPr lang="ru-RU" dirty="0" smtClean="0"/>
              <a:t>функцию </a:t>
            </a:r>
            <a:r>
              <a:rPr lang="ru-RU" smtClean="0"/>
              <a:t>которая:</a:t>
            </a:r>
            <a:br>
              <a:rPr lang="ru-RU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 Принимает путь к файлу</a:t>
            </a:r>
            <a:br>
              <a:rPr lang="ru-RU" dirty="0" smtClean="0"/>
            </a:br>
            <a:r>
              <a:rPr lang="ru-RU" dirty="0" smtClean="0"/>
              <a:t>2) Открывает и считает </a:t>
            </a:r>
            <a:r>
              <a:rPr lang="ru-RU" dirty="0"/>
              <a:t>количество строк </a:t>
            </a:r>
            <a:r>
              <a:rPr lang="ru-RU" dirty="0" smtClean="0"/>
              <a:t>в </a:t>
            </a:r>
            <a:r>
              <a:rPr lang="ru-RU" dirty="0"/>
              <a:t>файле </a:t>
            </a:r>
            <a:r>
              <a:rPr lang="en-US" dirty="0"/>
              <a:t>(</a:t>
            </a:r>
            <a:r>
              <a:rPr lang="ru-RU" dirty="0"/>
              <a:t>выводит </a:t>
            </a:r>
            <a:r>
              <a:rPr lang="ru-RU" dirty="0" err="1"/>
              <a:t>принт</a:t>
            </a:r>
            <a:r>
              <a:rPr lang="ru-RU" dirty="0"/>
              <a:t> с кол-вом строк</a:t>
            </a:r>
            <a:r>
              <a:rPr lang="en-US" dirty="0"/>
              <a:t>) 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3) Для </a:t>
            </a:r>
            <a:r>
              <a:rPr lang="ru-RU" dirty="0"/>
              <a:t>каждой строки определяет количество слов.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4) Если будет ошибка выведет ее в </a:t>
            </a:r>
            <a:r>
              <a:rPr lang="ru-RU" dirty="0" err="1" smtClean="0"/>
              <a:t>принт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67" y="140472"/>
            <a:ext cx="8986437" cy="65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5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Напишите функцию которая:  1) Принимает путь к файлу 2) Открывает и считает количество строк в файле (выводит принт с кол-вом строк)   3) Для каждой строки определяет количество слов.  4) Если будет ошибка выведет ее в принт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104</cp:revision>
  <dcterms:created xsi:type="dcterms:W3CDTF">2023-09-25T09:48:13Z</dcterms:created>
  <dcterms:modified xsi:type="dcterms:W3CDTF">2024-01-15T10:08:32Z</dcterms:modified>
</cp:coreProperties>
</file>