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57" r:id="rId8"/>
    <p:sldId id="263" r:id="rId9"/>
    <p:sldId id="264" r:id="rId10"/>
    <p:sldId id="265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1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22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2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6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8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9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30E70-4674-4225-85C0-67806EE16295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8A34-73DA-4A53-AC2A-553079217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9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45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Область видимости </a:t>
            </a:r>
            <a:r>
              <a:rPr lang="ru-RU" b="1" dirty="0" smtClean="0"/>
              <a:t>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16950"/>
            <a:ext cx="10515600" cy="5160013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Глобальный </a:t>
            </a:r>
            <a:r>
              <a:rPr lang="ru-RU" b="1" dirty="0" smtClean="0"/>
              <a:t>контекст</a:t>
            </a:r>
            <a:endParaRPr lang="en-US" b="1" dirty="0" smtClean="0"/>
          </a:p>
          <a:p>
            <a:pPr marL="0" indent="0">
              <a:buNone/>
            </a:pPr>
            <a:r>
              <a:rPr lang="ru-RU" dirty="0" smtClean="0"/>
              <a:t>Глобальный </a:t>
            </a:r>
            <a:r>
              <a:rPr lang="ru-RU" dirty="0"/>
              <a:t>контекст подразумевает, что переменная является глобальной, она определена вне любой из функций и доступна любой функции в </a:t>
            </a:r>
            <a:r>
              <a:rPr lang="ru-RU" dirty="0" smtClean="0"/>
              <a:t>программе.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73" y="2720855"/>
            <a:ext cx="4697828" cy="39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6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Разберем несколько примеров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948" y="999858"/>
            <a:ext cx="7451800" cy="54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6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602" y="233155"/>
            <a:ext cx="7180604" cy="637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2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099"/>
          </a:xfrm>
        </p:spPr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45136"/>
            <a:ext cx="10515600" cy="50318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Полиморфизм </a:t>
            </a:r>
            <a:r>
              <a:rPr lang="ru-RU" dirty="0"/>
              <a:t>- разное поведение одного и того же метода в разных классах. Например, мы можем сложить два числа, и можем сложить две строки. При этом получим разный результат, так как числа и строки являются разными классами.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20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Пример </a:t>
            </a:r>
            <a:r>
              <a:rPr lang="ru-RU" b="1" dirty="0"/>
              <a:t>1: полиморфизм оператора </a:t>
            </a:r>
            <a:r>
              <a:rPr lang="ru-RU" b="1" dirty="0" smtClean="0"/>
              <a:t>сложения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786" y="1429418"/>
            <a:ext cx="4367465" cy="16281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101" y="1429418"/>
            <a:ext cx="5312773" cy="162810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42772" y="3121886"/>
            <a:ext cx="10515600" cy="886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Пример 2: полиморфизм на примере функции </a:t>
            </a:r>
            <a:r>
              <a:rPr lang="ru-RU" b="1" dirty="0" err="1"/>
              <a:t>len</a:t>
            </a:r>
            <a:r>
              <a:rPr lang="ru-RU" b="1" dirty="0"/>
              <a:t>()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86" y="4072338"/>
            <a:ext cx="9716221" cy="182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2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835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3: полиморфизм в методах </a:t>
            </a:r>
            <a:r>
              <a:rPr lang="ru-RU" dirty="0" smtClean="0"/>
              <a:t>класса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110" y="812176"/>
            <a:ext cx="6426335" cy="590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1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/>
          <a:lstStyle/>
          <a:p>
            <a:r>
              <a:rPr lang="ru-RU" b="1" dirty="0"/>
              <a:t>Локальный </a:t>
            </a:r>
            <a:r>
              <a:rPr lang="ru-RU" b="1" dirty="0" smtClean="0"/>
              <a:t>контекст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19500"/>
            <a:ext cx="10515600" cy="50574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отличие от глобальных переменных локальная переменная определяется внутри функции и доступна только из этой функции, то есть имеет </a:t>
            </a:r>
            <a:r>
              <a:rPr lang="ru-RU" dirty="0" smtClean="0"/>
              <a:t>локальную </a:t>
            </a:r>
            <a:r>
              <a:rPr lang="ru-RU" dirty="0"/>
              <a:t>область видимости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118" y="2355078"/>
            <a:ext cx="6364614" cy="43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/>
          <a:lstStyle/>
          <a:p>
            <a:r>
              <a:rPr lang="ru-RU" b="1" dirty="0"/>
              <a:t>Скрытие </a:t>
            </a:r>
            <a:r>
              <a:rPr lang="ru-RU" b="1" dirty="0" smtClean="0"/>
              <a:t>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96411"/>
            <a:ext cx="10515600" cy="49805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Есть еще один вариант определения переменной, когда локальная переменная скрывают глобальную с тем же именем: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97" y="2093636"/>
            <a:ext cx="5550404" cy="47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198"/>
          </a:xfrm>
        </p:spPr>
        <p:txBody>
          <a:bodyPr/>
          <a:lstStyle/>
          <a:p>
            <a:r>
              <a:rPr lang="en-US" b="1" dirty="0"/>
              <a:t>global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3323"/>
            <a:ext cx="10515600" cy="49036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Если же мы хотим изменить в локальной функции глобальную переменную, а не определить локальную, то необходимо использовать ключевое </a:t>
            </a:r>
            <a:r>
              <a:rPr lang="ru-RU" dirty="0" smtClean="0"/>
              <a:t>слово</a:t>
            </a:r>
            <a:r>
              <a:rPr lang="ru-RU" dirty="0"/>
              <a:t> </a:t>
            </a:r>
            <a:r>
              <a:rPr lang="ru-RU" b="1" dirty="0" err="1"/>
              <a:t>global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07" y="2515801"/>
            <a:ext cx="5477943" cy="42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7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en-US" b="1" dirty="0" smtClean="0"/>
              <a:t>nonlocal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2766"/>
            <a:ext cx="10515600" cy="519419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Выражение </a:t>
            </a:r>
            <a:r>
              <a:rPr lang="ru-RU" b="1" dirty="0" err="1"/>
              <a:t>nonlocal</a:t>
            </a:r>
            <a:r>
              <a:rPr lang="ru-RU" dirty="0"/>
              <a:t> прикрепляет идентификатор к переменной из </a:t>
            </a:r>
            <a:r>
              <a:rPr lang="ru-RU" dirty="0" err="1"/>
              <a:t>ближайщего</a:t>
            </a:r>
            <a:r>
              <a:rPr lang="ru-RU" dirty="0"/>
              <a:t> окружающего контекста (за исключением глобального контекста). Обычно </a:t>
            </a:r>
            <a:r>
              <a:rPr lang="ru-RU" b="1" dirty="0" err="1"/>
              <a:t>nonlocal</a:t>
            </a:r>
            <a:r>
              <a:rPr lang="ru-RU" dirty="0"/>
              <a:t> применяется во вложенных функциях, когда надо прикрепить идентификатор за переменной или </a:t>
            </a:r>
            <a:r>
              <a:rPr lang="ru-RU" dirty="0" smtClean="0"/>
              <a:t>параметром </a:t>
            </a:r>
            <a:r>
              <a:rPr lang="ru-RU" dirty="0"/>
              <a:t>окружающей внешней функции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21" y="3020316"/>
            <a:ext cx="3427826" cy="35428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324" y="2990817"/>
            <a:ext cx="3126086" cy="35288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887" y="3020315"/>
            <a:ext cx="3228158" cy="34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9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139" y="245506"/>
            <a:ext cx="6728968" cy="635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2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27290"/>
            <a:ext cx="10515600" cy="61102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/>
          </a:p>
          <a:p>
            <a:pPr marL="0" indent="0" algn="ctr">
              <a:buNone/>
            </a:pPr>
            <a:r>
              <a:rPr lang="ru-RU" sz="3600" dirty="0" smtClean="0"/>
              <a:t>Инкапсуляция </a:t>
            </a:r>
            <a:r>
              <a:rPr lang="ru-RU" sz="3600" dirty="0"/>
              <a:t>— ограничение доступа к составляющим объект компонентам (методам и переменным). Инкапсуляция делает некоторые из компонент доступными только внутри класса</a:t>
            </a:r>
            <a:r>
              <a:rPr lang="ru-RU" sz="3600" dirty="0" smtClean="0"/>
              <a:t>.</a:t>
            </a:r>
          </a:p>
          <a:p>
            <a:pPr marL="0" indent="0" algn="ctr">
              <a:buNone/>
            </a:pPr>
            <a:endParaRPr lang="ru-RU" sz="3600" dirty="0"/>
          </a:p>
          <a:p>
            <a:pPr marL="0" indent="0" algn="ctr">
              <a:buNone/>
            </a:pPr>
            <a:r>
              <a:rPr lang="ru-RU" sz="3600" dirty="0"/>
              <a:t>Инкапсуляция в </a:t>
            </a:r>
            <a:r>
              <a:rPr lang="ru-RU" sz="3600" dirty="0" err="1"/>
              <a:t>Python</a:t>
            </a:r>
            <a:r>
              <a:rPr lang="ru-RU" sz="3600" dirty="0"/>
              <a:t> работает лишь на уровне соглашения между программистами о том, какие атрибуты являются общедоступными, а какие — </a:t>
            </a:r>
            <a:r>
              <a:rPr lang="ru-RU" sz="3600" dirty="0" smtClean="0"/>
              <a:t>внутренними</a:t>
            </a:r>
            <a:r>
              <a:rPr lang="ru-RU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77584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3 </a:t>
            </a:r>
            <a:r>
              <a:rPr lang="ru-RU" dirty="0"/>
              <a:t>предоставляет 3 уровня доступа к данным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25353"/>
            <a:ext cx="10515600" cy="4151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публичный </a:t>
            </a:r>
            <a:r>
              <a:rPr lang="ru-RU" sz="3200" dirty="0"/>
              <a:t>(</a:t>
            </a:r>
            <a:r>
              <a:rPr lang="en-US" sz="3200" dirty="0"/>
              <a:t>public, </a:t>
            </a:r>
            <a:r>
              <a:rPr lang="ru-RU" sz="3200" dirty="0"/>
              <a:t>нет особого синтаксиса, </a:t>
            </a:r>
            <a:r>
              <a:rPr lang="en-US" sz="3200" dirty="0" smtClean="0"/>
              <a:t>banana)</a:t>
            </a:r>
            <a:endParaRPr lang="ru-RU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ru-RU" sz="3200" dirty="0"/>
              <a:t>защищенный (</a:t>
            </a:r>
            <a:r>
              <a:rPr lang="en-US" sz="3200" dirty="0"/>
              <a:t>protected, </a:t>
            </a:r>
            <a:r>
              <a:rPr lang="ru-RU" sz="3200" dirty="0"/>
              <a:t>одно нижнее подчеркивание в начале названия, </a:t>
            </a:r>
            <a:r>
              <a:rPr lang="ru-RU" sz="3200" dirty="0" smtClean="0"/>
              <a:t>_</a:t>
            </a:r>
            <a:r>
              <a:rPr lang="en-US" sz="3200" dirty="0" smtClean="0"/>
              <a:t>banana);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ru-RU" sz="3200" dirty="0"/>
              <a:t>приватный (</a:t>
            </a:r>
            <a:r>
              <a:rPr lang="en-US" sz="3200" dirty="0"/>
              <a:t>private, </a:t>
            </a:r>
            <a:r>
              <a:rPr lang="ru-RU" sz="3200" dirty="0"/>
              <a:t>два нижних подчеркивания в начала названия, </a:t>
            </a:r>
            <a:r>
              <a:rPr lang="ru-RU" sz="3200" dirty="0" smtClean="0"/>
              <a:t>__</a:t>
            </a:r>
            <a:r>
              <a:rPr lang="en-US" sz="3200" dirty="0" smtClean="0"/>
              <a:t>banana).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876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59" y="326485"/>
            <a:ext cx="10287355" cy="61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1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227</Words>
  <Application>Microsoft Office PowerPoint</Application>
  <PresentationFormat>Широкоэкранный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Область видимости переменных</vt:lpstr>
      <vt:lpstr>Локальный контекст</vt:lpstr>
      <vt:lpstr>Скрытие переменных</vt:lpstr>
      <vt:lpstr>global</vt:lpstr>
      <vt:lpstr>nonlocal</vt:lpstr>
      <vt:lpstr>Презентация PowerPoint</vt:lpstr>
      <vt:lpstr>Презентация PowerPoint</vt:lpstr>
      <vt:lpstr>Python 3 предоставляет 3 уровня доступа к данным:</vt:lpstr>
      <vt:lpstr>Презентация PowerPoint</vt:lpstr>
      <vt:lpstr>Разберем несколько примеров</vt:lpstr>
      <vt:lpstr>Презентация PowerPoint</vt:lpstr>
      <vt:lpstr>Полиморфизм</vt:lpstr>
      <vt:lpstr>Пример 1: полиморфизм оператора сложения</vt:lpstr>
      <vt:lpstr>Пример 3: полиморфизм в методах класса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работы с файлами в Python </dc:title>
  <dc:creator>Виктор Мекка</dc:creator>
  <cp:lastModifiedBy>Виктор Мекка</cp:lastModifiedBy>
  <cp:revision>54</cp:revision>
  <dcterms:created xsi:type="dcterms:W3CDTF">2023-11-26T11:37:07Z</dcterms:created>
  <dcterms:modified xsi:type="dcterms:W3CDTF">2024-01-21T10:39:45Z</dcterms:modified>
</cp:coreProperties>
</file>