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691" y="284021"/>
            <a:ext cx="11212082" cy="6330424"/>
          </a:xfrm>
        </p:spPr>
        <p:txBody>
          <a:bodyPr anchor="t">
            <a:normAutofit/>
          </a:bodyPr>
          <a:lstStyle/>
          <a:p>
            <a:r>
              <a:rPr lang="ru-RU" sz="2000" dirty="0"/>
              <a:t>Как изменить значение элемента в списке </a:t>
            </a:r>
            <a:r>
              <a:rPr lang="en-US" sz="2000" dirty="0"/>
              <a:t>Python?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>Как проверить тип данных переменной в </a:t>
            </a:r>
            <a:r>
              <a:rPr lang="en-US" sz="2000" dirty="0"/>
              <a:t>Python?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>Как создать пустой список в </a:t>
            </a:r>
            <a:r>
              <a:rPr lang="en-US" sz="2000" dirty="0"/>
              <a:t>Python?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>Что делает функция </a:t>
            </a:r>
            <a:r>
              <a:rPr lang="en-US" sz="2000" dirty="0" err="1"/>
              <a:t>len</a:t>
            </a:r>
            <a:r>
              <a:rPr lang="en-US" sz="2000" dirty="0"/>
              <a:t>()?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>Как можно перебрать элементы списка?</a:t>
            </a: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/>
          <a:lstStyle/>
          <a:p>
            <a:r>
              <a:rPr lang="ru-RU" dirty="0"/>
              <a:t>Как изменить значение элемента в списке </a:t>
            </a:r>
            <a:r>
              <a:rPr lang="en-US" dirty="0"/>
              <a:t>Python?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ru-RU" dirty="0">
                <a:solidFill>
                  <a:srgbClr val="FF0000"/>
                </a:solidFill>
              </a:rPr>
              <a:t>Ответ: Значение элемента списка можно изменить, присвоив новое значение элементу по его индексу.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/>
            </a:r>
            <a:br>
              <a:rPr lang="ru-RU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motorcycles = ['</a:t>
            </a:r>
            <a:r>
              <a:rPr lang="en-US" dirty="0" err="1">
                <a:solidFill>
                  <a:srgbClr val="FF0000"/>
                </a:solidFill>
              </a:rPr>
              <a:t>honda</a:t>
            </a:r>
            <a:r>
              <a:rPr lang="en-US" dirty="0">
                <a:solidFill>
                  <a:srgbClr val="FF0000"/>
                </a:solidFill>
              </a:rPr>
              <a:t>', '</a:t>
            </a:r>
            <a:r>
              <a:rPr lang="en-US" dirty="0" err="1">
                <a:solidFill>
                  <a:srgbClr val="FF0000"/>
                </a:solidFill>
              </a:rPr>
              <a:t>yamaha</a:t>
            </a:r>
            <a:r>
              <a:rPr lang="en-US" dirty="0">
                <a:solidFill>
                  <a:srgbClr val="FF0000"/>
                </a:solidFill>
              </a:rPr>
              <a:t>', '</a:t>
            </a:r>
            <a:r>
              <a:rPr lang="en-US" dirty="0" err="1">
                <a:solidFill>
                  <a:srgbClr val="FF0000"/>
                </a:solidFill>
              </a:rPr>
              <a:t>suzuki</a:t>
            </a:r>
            <a:r>
              <a:rPr lang="en-US" dirty="0">
                <a:solidFill>
                  <a:srgbClr val="FF0000"/>
                </a:solidFill>
              </a:rPr>
              <a:t>']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print(motorcycles)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motorcycles[0] = '</a:t>
            </a:r>
            <a:r>
              <a:rPr lang="en-US" dirty="0" err="1">
                <a:solidFill>
                  <a:srgbClr val="FF0000"/>
                </a:solidFill>
              </a:rPr>
              <a:t>ducati</a:t>
            </a:r>
            <a:r>
              <a:rPr lang="en-US" dirty="0">
                <a:solidFill>
                  <a:srgbClr val="FF0000"/>
                </a:solidFill>
              </a:rPr>
              <a:t>'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8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3862"/>
            <a:ext cx="10515600" cy="5083101"/>
          </a:xfrm>
        </p:spPr>
        <p:txBody>
          <a:bodyPr/>
          <a:lstStyle/>
          <a:p>
            <a:r>
              <a:rPr lang="ru-RU" dirty="0"/>
              <a:t>Как проверить тип данных переменной в </a:t>
            </a:r>
            <a:r>
              <a:rPr lang="ru-RU" dirty="0" err="1"/>
              <a:t>Python</a:t>
            </a:r>
            <a:r>
              <a:rPr lang="ru-RU" dirty="0"/>
              <a:t>?</a:t>
            </a:r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Ответ: Функция </a:t>
            </a:r>
            <a:r>
              <a:rPr lang="ru-RU" dirty="0" err="1">
                <a:solidFill>
                  <a:srgbClr val="FF0000"/>
                </a:solidFill>
              </a:rPr>
              <a:t>type</a:t>
            </a:r>
            <a:r>
              <a:rPr lang="ru-RU" dirty="0">
                <a:solidFill>
                  <a:srgbClr val="FF0000"/>
                </a:solidFill>
              </a:rPr>
              <a:t>() используется для проверки типа данных переменной. Например, </a:t>
            </a:r>
            <a:r>
              <a:rPr lang="ru-RU" dirty="0" err="1">
                <a:solidFill>
                  <a:srgbClr val="FF0000"/>
                </a:solidFill>
              </a:rPr>
              <a:t>type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variable</a:t>
            </a:r>
            <a:r>
              <a:rPr lang="ru-RU" dirty="0">
                <a:solidFill>
                  <a:srgbClr val="FF0000"/>
                </a:solidFill>
              </a:rPr>
              <a:t>) вернет тип данных переменной </a:t>
            </a:r>
            <a:r>
              <a:rPr lang="ru-RU" dirty="0" err="1">
                <a:solidFill>
                  <a:srgbClr val="FF0000"/>
                </a:solidFill>
              </a:rPr>
              <a:t>variable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a = 5</a:t>
            </a:r>
          </a:p>
          <a:p>
            <a:r>
              <a:rPr lang="ru-RU" dirty="0" err="1">
                <a:solidFill>
                  <a:srgbClr val="FF0000"/>
                </a:solidFill>
              </a:rPr>
              <a:t>print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type</a:t>
            </a:r>
            <a:r>
              <a:rPr lang="ru-RU" dirty="0">
                <a:solidFill>
                  <a:srgbClr val="FF0000"/>
                </a:solidFill>
              </a:rPr>
              <a:t>(a))</a:t>
            </a:r>
          </a:p>
        </p:txBody>
      </p:sp>
    </p:spTree>
    <p:extLst>
      <p:ext uri="{BB962C8B-B14F-4D97-AF65-F5344CB8AC3E}">
        <p14:creationId xmlns:p14="http://schemas.microsoft.com/office/powerpoint/2010/main" val="258841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Как создать пустой список в </a:t>
            </a:r>
            <a:r>
              <a:rPr lang="en-US" dirty="0"/>
              <a:t>Python?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numbers1 = []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numbers2 = list()</a:t>
            </a:r>
            <a:r>
              <a:rPr lang="en-US" dirty="0"/>
              <a:t/>
            </a:r>
            <a:br>
              <a:rPr lang="en-US" dirty="0"/>
            </a:b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45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Что делает функция </a:t>
            </a:r>
            <a:r>
              <a:rPr lang="en-US" dirty="0" err="1"/>
              <a:t>len</a:t>
            </a:r>
            <a:r>
              <a:rPr lang="en-US" dirty="0"/>
              <a:t>()?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people = ["Tom", "Sam", "Bob"]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(people))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2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08" y="1466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ru-RU" dirty="0"/>
              <a:t>Как можно перебрать элементы списка?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FF0000"/>
                </a:solidFill>
              </a:rPr>
              <a:t>Для перебора элементов можно использовать как цикл </a:t>
            </a:r>
            <a:r>
              <a:rPr lang="en-US" dirty="0">
                <a:solidFill>
                  <a:srgbClr val="FF0000"/>
                </a:solidFill>
              </a:rPr>
              <a:t>for, </a:t>
            </a:r>
            <a:r>
              <a:rPr lang="ru-RU" dirty="0">
                <a:solidFill>
                  <a:srgbClr val="FF0000"/>
                </a:solidFill>
              </a:rPr>
              <a:t>так и цикл </a:t>
            </a: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191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63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Как изменить значение элемента в списке Python?   Как проверить тип данных переменной в Python?   Как создать пустой список в Python?   Что делает функция len()?   Как можно перебрать элементы списка?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29</cp:revision>
  <dcterms:created xsi:type="dcterms:W3CDTF">2023-09-25T09:48:13Z</dcterms:created>
  <dcterms:modified xsi:type="dcterms:W3CDTF">2023-10-04T10:28:25Z</dcterms:modified>
</cp:coreProperties>
</file>