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01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23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9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36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4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9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6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1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9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9940-C9B3-422E-A256-A91B2C58EC11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1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691" y="384561"/>
            <a:ext cx="11212082" cy="6229884"/>
          </a:xfrm>
        </p:spPr>
        <p:txBody>
          <a:bodyPr anchor="t">
            <a:noAutofit/>
          </a:bodyPr>
          <a:lstStyle/>
          <a:p>
            <a:r>
              <a:rPr lang="ru-RU" sz="2100" b="1" dirty="0"/>
              <a:t>Сумма элементов в списке:</a:t>
            </a:r>
            <a:r>
              <a:rPr lang="ru-RU" sz="2100" dirty="0"/>
              <a:t> Напишите программу, которая находит сумму всех элементов в заданном списке</a:t>
            </a:r>
            <a:r>
              <a:rPr lang="ru-RU" sz="2100" dirty="0" smtClean="0"/>
              <a:t>.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my_list</a:t>
            </a:r>
            <a:r>
              <a:rPr lang="en-US" sz="2100" dirty="0">
                <a:solidFill>
                  <a:srgbClr val="FF0000"/>
                </a:solidFill>
              </a:rPr>
              <a:t> = [1, 2, 3, 4, 5]</a:t>
            </a:r>
            <a:br>
              <a:rPr lang="en-US" sz="2100" dirty="0">
                <a:solidFill>
                  <a:srgbClr val="FF0000"/>
                </a:solidFill>
              </a:rPr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100" b="1" dirty="0"/>
              <a:t>Умножение элементов списка:</a:t>
            </a:r>
            <a:r>
              <a:rPr lang="ru-RU" sz="2100" dirty="0"/>
              <a:t> Создайте список чисел и умножьте каждый элемент на заданное число. Результат сохраните в новом списке</a:t>
            </a:r>
            <a:r>
              <a:rPr lang="ru-RU" sz="2100" dirty="0" smtClean="0"/>
              <a:t>.</a:t>
            </a:r>
            <a:r>
              <a:rPr lang="en-US" sz="2100" dirty="0" smtClean="0"/>
              <a:t> </a:t>
            </a:r>
            <a:r>
              <a:rPr lang="en-US" sz="2100" dirty="0" err="1">
                <a:solidFill>
                  <a:srgbClr val="FF0000"/>
                </a:solidFill>
              </a:rPr>
              <a:t>my_list</a:t>
            </a:r>
            <a:r>
              <a:rPr lang="en-US" sz="2100" dirty="0">
                <a:solidFill>
                  <a:srgbClr val="FF0000"/>
                </a:solidFill>
              </a:rPr>
              <a:t> = [2, 3, 4, 5</a:t>
            </a:r>
            <a:r>
              <a:rPr lang="en-US" sz="2100" dirty="0" smtClean="0">
                <a:solidFill>
                  <a:srgbClr val="FF0000"/>
                </a:solidFill>
              </a:rPr>
              <a:t>] </a:t>
            </a:r>
            <a:r>
              <a:rPr lang="ru-RU" sz="2100" dirty="0" smtClean="0">
                <a:solidFill>
                  <a:srgbClr val="FF0000"/>
                </a:solidFill>
              </a:rPr>
              <a:t> 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 smtClean="0">
                <a:solidFill>
                  <a:srgbClr val="FF0000"/>
                </a:solidFill>
              </a:rPr>
              <a:t>       </a:t>
            </a:r>
            <a:r>
              <a:rPr lang="ru-RU" sz="2100" dirty="0" smtClean="0">
                <a:solidFill>
                  <a:srgbClr val="FF0000"/>
                </a:solidFill>
              </a:rPr>
              <a:t>число = 2</a:t>
            </a: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100" b="1" dirty="0"/>
              <a:t>Подсчет гласных букв:</a:t>
            </a:r>
            <a:r>
              <a:rPr lang="ru-RU" sz="2100" dirty="0"/>
              <a:t> Введите строку и определите, сколько гласных букв </a:t>
            </a:r>
            <a:r>
              <a:rPr lang="ru-RU" sz="2100" dirty="0">
                <a:solidFill>
                  <a:srgbClr val="FF0000"/>
                </a:solidFill>
              </a:rPr>
              <a:t>(а</a:t>
            </a:r>
            <a:r>
              <a:rPr lang="en-US" sz="2100" dirty="0">
                <a:solidFill>
                  <a:srgbClr val="FF0000"/>
                </a:solidFill>
              </a:rPr>
              <a:t>,</a:t>
            </a:r>
            <a:r>
              <a:rPr lang="ru-RU" sz="2100" dirty="0">
                <a:solidFill>
                  <a:srgbClr val="FF0000"/>
                </a:solidFill>
              </a:rPr>
              <a:t>е</a:t>
            </a:r>
            <a:r>
              <a:rPr lang="en-US" sz="2100" dirty="0">
                <a:solidFill>
                  <a:srgbClr val="FF0000"/>
                </a:solidFill>
              </a:rPr>
              <a:t>,</a:t>
            </a:r>
            <a:r>
              <a:rPr lang="ru-RU" sz="2100" dirty="0">
                <a:solidFill>
                  <a:srgbClr val="FF0000"/>
                </a:solidFill>
              </a:rPr>
              <a:t>и</a:t>
            </a:r>
            <a:r>
              <a:rPr lang="en-US" sz="2100" dirty="0">
                <a:solidFill>
                  <a:srgbClr val="FF0000"/>
                </a:solidFill>
              </a:rPr>
              <a:t>,</a:t>
            </a:r>
            <a:r>
              <a:rPr lang="ru-RU" sz="2100" dirty="0">
                <a:solidFill>
                  <a:srgbClr val="FF0000"/>
                </a:solidFill>
              </a:rPr>
              <a:t>я</a:t>
            </a:r>
            <a:r>
              <a:rPr lang="en-US" sz="2100" dirty="0">
                <a:solidFill>
                  <a:srgbClr val="FF0000"/>
                </a:solidFill>
              </a:rPr>
              <a:t>,</a:t>
            </a:r>
            <a:r>
              <a:rPr lang="ru-RU" sz="2100" dirty="0">
                <a:solidFill>
                  <a:srgbClr val="FF0000"/>
                </a:solidFill>
              </a:rPr>
              <a:t>о) </a:t>
            </a:r>
            <a:r>
              <a:rPr lang="ru-RU" sz="2100" dirty="0"/>
              <a:t>содержится в ней</a:t>
            </a:r>
            <a:r>
              <a:rPr lang="ru-RU" sz="2100" dirty="0" smtClean="0"/>
              <a:t>.</a:t>
            </a:r>
            <a:r>
              <a:rPr lang="en-US" sz="2100" dirty="0" smtClean="0"/>
              <a:t> </a:t>
            </a:r>
            <a:r>
              <a:rPr lang="en-US" sz="2100" dirty="0">
                <a:solidFill>
                  <a:srgbClr val="FF0000"/>
                </a:solidFill>
              </a:rPr>
              <a:t>text = "</a:t>
            </a:r>
            <a:r>
              <a:rPr lang="ru-RU" sz="2100" dirty="0">
                <a:solidFill>
                  <a:srgbClr val="FF0000"/>
                </a:solidFill>
              </a:rPr>
              <a:t>Пример текста для подсчета гласных букв</a:t>
            </a:r>
            <a:r>
              <a:rPr lang="ru-RU" sz="2100" dirty="0" smtClean="0">
                <a:solidFill>
                  <a:srgbClr val="FF0000"/>
                </a:solidFill>
              </a:rPr>
              <a:t>"</a:t>
            </a: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100" b="1" dirty="0"/>
              <a:t>Поиск максимума и минимума:</a:t>
            </a:r>
            <a:r>
              <a:rPr lang="ru-RU" sz="2100" dirty="0"/>
              <a:t> Создайте список чисел и найдите его максимальное и минимальное значения</a:t>
            </a:r>
            <a:r>
              <a:rPr lang="ru-RU" sz="2100" dirty="0" smtClean="0"/>
              <a:t>. </a:t>
            </a:r>
            <a:r>
              <a:rPr lang="en-US" sz="2100" dirty="0">
                <a:solidFill>
                  <a:srgbClr val="FF0000"/>
                </a:solidFill>
              </a:rPr>
              <a:t>numbers = [3, 1, 4, 1, 5, 9, 2, 6, 5, 3, 5</a:t>
            </a:r>
            <a:r>
              <a:rPr lang="en-US" sz="2100" dirty="0" smtClean="0">
                <a:solidFill>
                  <a:srgbClr val="FF0000"/>
                </a:solidFill>
              </a:rPr>
              <a:t>]</a:t>
            </a: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100" b="1" dirty="0"/>
              <a:t>Удаление дубликатов:</a:t>
            </a:r>
            <a:r>
              <a:rPr lang="ru-RU" sz="2100" dirty="0"/>
              <a:t> </a:t>
            </a:r>
            <a:r>
              <a:rPr lang="ru-RU" sz="2100" dirty="0" smtClean="0"/>
              <a:t>Удалите </a:t>
            </a:r>
            <a:r>
              <a:rPr lang="ru-RU" sz="2100" dirty="0"/>
              <a:t>все дубликаты</a:t>
            </a:r>
            <a:r>
              <a:rPr lang="ru-RU" sz="2100" dirty="0" smtClean="0"/>
              <a:t>. На выходе должен быть тоже список!</a:t>
            </a:r>
            <a:br>
              <a:rPr lang="ru-RU" sz="2100" dirty="0" smtClean="0"/>
            </a:br>
            <a:r>
              <a:rPr lang="en-US" sz="2100" dirty="0" err="1">
                <a:solidFill>
                  <a:srgbClr val="FF0000"/>
                </a:solidFill>
              </a:rPr>
              <a:t>my_list</a:t>
            </a:r>
            <a:r>
              <a:rPr lang="en-US" sz="2100" dirty="0">
                <a:solidFill>
                  <a:srgbClr val="FF0000"/>
                </a:solidFill>
              </a:rPr>
              <a:t> = [1, 2, 2, 3, 4, 4, 5</a:t>
            </a:r>
            <a:r>
              <a:rPr lang="en-US" sz="2100" dirty="0" smtClean="0">
                <a:solidFill>
                  <a:srgbClr val="FF0000"/>
                </a:solidFill>
              </a:rPr>
              <a:t>]</a:t>
            </a:r>
            <a:r>
              <a:rPr lang="ru-RU" sz="2100" dirty="0" smtClean="0">
                <a:solidFill>
                  <a:srgbClr val="FF0000"/>
                </a:solidFill>
              </a:rPr>
              <a:t> </a:t>
            </a: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100" b="1" dirty="0"/>
              <a:t>Таблица умножения:</a:t>
            </a:r>
            <a:r>
              <a:rPr lang="ru-RU" sz="2100" dirty="0"/>
              <a:t> Выведите таблицу умножения для заданного числа (от 1 до 10</a:t>
            </a:r>
            <a:r>
              <a:rPr lang="ru-RU" sz="2100" dirty="0" smtClean="0"/>
              <a:t>).</a:t>
            </a: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100" b="1" dirty="0"/>
              <a:t>Поиск четных чисел:</a:t>
            </a:r>
            <a:r>
              <a:rPr lang="ru-RU" sz="2100" dirty="0"/>
              <a:t> Создайте список чисел и выведите только четные числа из него</a:t>
            </a:r>
            <a:r>
              <a:rPr lang="ru-RU" sz="2100" dirty="0" smtClean="0"/>
              <a:t>. </a:t>
            </a:r>
            <a:r>
              <a:rPr lang="ru-RU" sz="2100" dirty="0"/>
              <a:t>На выходе должен быть тоже список!</a:t>
            </a:r>
            <a:r>
              <a:rPr lang="ru-RU" sz="2100" dirty="0" smtClean="0"/>
              <a:t/>
            </a:r>
            <a:br>
              <a:rPr lang="ru-RU" sz="2100" dirty="0" smtClean="0"/>
            </a:br>
            <a:r>
              <a:rPr lang="en-US" sz="2100" dirty="0" smtClean="0">
                <a:solidFill>
                  <a:srgbClr val="FF0000"/>
                </a:solidFill>
              </a:rPr>
              <a:t>numbers </a:t>
            </a:r>
            <a:r>
              <a:rPr lang="en-US" sz="2100" dirty="0">
                <a:solidFill>
                  <a:srgbClr val="FF0000"/>
                </a:solidFill>
              </a:rPr>
              <a:t>= [1, 2, 3, 4, 5, 6, 7, 8, 9, 10</a:t>
            </a:r>
            <a:r>
              <a:rPr lang="en-US" sz="2100" dirty="0" smtClean="0">
                <a:solidFill>
                  <a:srgbClr val="FF0000"/>
                </a:solidFill>
              </a:rPr>
              <a:t>]</a:t>
            </a:r>
            <a:endParaRPr lang="ru-RU" sz="2100" b="1" dirty="0"/>
          </a:p>
        </p:txBody>
      </p:sp>
    </p:spTree>
    <p:extLst>
      <p:ext uri="{BB962C8B-B14F-4D97-AF65-F5344CB8AC3E}">
        <p14:creationId xmlns:p14="http://schemas.microsoft.com/office/powerpoint/2010/main" val="221292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Сумма элементов в списке:</a:t>
            </a:r>
            <a:r>
              <a:rPr lang="ru-RU" sz="3200" dirty="0"/>
              <a:t> Напишите программу, которая находит сумму всех элементов в заданном списке.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my_list</a:t>
            </a:r>
            <a:r>
              <a:rPr lang="en-US" dirty="0">
                <a:solidFill>
                  <a:srgbClr val="FF0000"/>
                </a:solidFill>
              </a:rPr>
              <a:t> = [1, 2, 3, 4, </a:t>
            </a:r>
            <a:r>
              <a:rPr lang="en-US" dirty="0" smtClean="0">
                <a:solidFill>
                  <a:srgbClr val="FF0000"/>
                </a:solidFill>
              </a:rPr>
              <a:t>5]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total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for </a:t>
            </a:r>
            <a:r>
              <a:rPr lang="en-US" dirty="0">
                <a:solidFill>
                  <a:srgbClr val="FF0000"/>
                </a:solidFill>
              </a:rPr>
              <a:t>number in </a:t>
            </a:r>
            <a:r>
              <a:rPr lang="en-US" dirty="0" err="1" smtClean="0">
                <a:solidFill>
                  <a:srgbClr val="FF0000"/>
                </a:solidFill>
              </a:rPr>
              <a:t>my_list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total </a:t>
            </a:r>
            <a:r>
              <a:rPr lang="en-US" dirty="0">
                <a:solidFill>
                  <a:srgbClr val="FF0000"/>
                </a:solidFill>
              </a:rPr>
              <a:t>+=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en-US" dirty="0" err="1">
                <a:solidFill>
                  <a:srgbClr val="FF0000"/>
                </a:solidFill>
              </a:rPr>
              <a:t>Сумма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элементов</a:t>
            </a:r>
            <a:r>
              <a:rPr lang="en-US" dirty="0">
                <a:solidFill>
                  <a:srgbClr val="FF0000"/>
                </a:solidFill>
              </a:rPr>
              <a:t> в </a:t>
            </a:r>
            <a:r>
              <a:rPr lang="en-US" dirty="0" err="1">
                <a:solidFill>
                  <a:srgbClr val="FF0000"/>
                </a:solidFill>
              </a:rPr>
              <a:t>списке</a:t>
            </a:r>
            <a:r>
              <a:rPr lang="en-US" dirty="0">
                <a:solidFill>
                  <a:srgbClr val="FF0000"/>
                </a:solidFill>
              </a:rPr>
              <a:t>:", total)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18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b="1" dirty="0"/>
              <a:t>Умножение элементов списка:</a:t>
            </a:r>
            <a:r>
              <a:rPr lang="ru-RU" sz="3200" dirty="0"/>
              <a:t> Создайте список чисел и умножьте каждый элемент на заданное число. Результат сохраните в новом списке.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my_list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[2, 3, 4, 5]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multiplier = 2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result_list</a:t>
            </a:r>
            <a:r>
              <a:rPr lang="en-US" dirty="0">
                <a:solidFill>
                  <a:srgbClr val="FF0000"/>
                </a:solidFill>
              </a:rPr>
              <a:t> = []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number in </a:t>
            </a:r>
            <a:r>
              <a:rPr lang="en-US" dirty="0" err="1">
                <a:solidFill>
                  <a:srgbClr val="FF0000"/>
                </a:solidFill>
              </a:rPr>
              <a:t>my_list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result_list.append</a:t>
            </a:r>
            <a:r>
              <a:rPr lang="en-US" dirty="0">
                <a:solidFill>
                  <a:srgbClr val="FF0000"/>
                </a:solidFill>
              </a:rPr>
              <a:t>(number * multiplier)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print("</a:t>
            </a:r>
            <a:r>
              <a:rPr lang="ru-RU" dirty="0">
                <a:solidFill>
                  <a:srgbClr val="FF0000"/>
                </a:solidFill>
              </a:rPr>
              <a:t>Результат умножения элементов списка:", </a:t>
            </a:r>
            <a:r>
              <a:rPr lang="en-US" dirty="0" err="1">
                <a:solidFill>
                  <a:srgbClr val="FF0000"/>
                </a:solidFill>
              </a:rPr>
              <a:t>result_list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11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Подсчет гласных букв:</a:t>
            </a:r>
            <a:r>
              <a:rPr lang="ru-RU" sz="3200" dirty="0"/>
              <a:t> Введите строку и определите, сколько гласных букв </a:t>
            </a:r>
            <a:r>
              <a:rPr lang="ru-RU" sz="3200" dirty="0" smtClean="0">
                <a:solidFill>
                  <a:srgbClr val="FF0000"/>
                </a:solidFill>
              </a:rPr>
              <a:t>(а</a:t>
            </a:r>
            <a:r>
              <a:rPr lang="en-US" sz="3200" dirty="0" smtClean="0">
                <a:solidFill>
                  <a:srgbClr val="FF0000"/>
                </a:solidFill>
              </a:rPr>
              <a:t>,</a:t>
            </a:r>
            <a:r>
              <a:rPr lang="ru-RU" sz="3200" dirty="0" smtClean="0">
                <a:solidFill>
                  <a:srgbClr val="FF0000"/>
                </a:solidFill>
              </a:rPr>
              <a:t>е</a:t>
            </a:r>
            <a:r>
              <a:rPr lang="en-US" sz="3200" dirty="0" smtClean="0">
                <a:solidFill>
                  <a:srgbClr val="FF0000"/>
                </a:solidFill>
              </a:rPr>
              <a:t>,</a:t>
            </a:r>
            <a:r>
              <a:rPr lang="ru-RU" sz="3200" dirty="0" smtClean="0">
                <a:solidFill>
                  <a:srgbClr val="FF0000"/>
                </a:solidFill>
              </a:rPr>
              <a:t>и</a:t>
            </a:r>
            <a:r>
              <a:rPr lang="en-US" sz="3200" dirty="0" smtClean="0">
                <a:solidFill>
                  <a:srgbClr val="FF0000"/>
                </a:solidFill>
              </a:rPr>
              <a:t>,</a:t>
            </a:r>
            <a:r>
              <a:rPr lang="ru-RU" sz="3200" dirty="0" smtClean="0">
                <a:solidFill>
                  <a:srgbClr val="FF0000"/>
                </a:solidFill>
              </a:rPr>
              <a:t>я</a:t>
            </a:r>
            <a:r>
              <a:rPr lang="en-US" sz="3200" dirty="0" smtClean="0">
                <a:solidFill>
                  <a:srgbClr val="FF0000"/>
                </a:solidFill>
              </a:rPr>
              <a:t>,</a:t>
            </a:r>
            <a:r>
              <a:rPr lang="ru-RU" sz="3200" dirty="0" smtClean="0">
                <a:solidFill>
                  <a:srgbClr val="FF0000"/>
                </a:solidFill>
              </a:rPr>
              <a:t>о) </a:t>
            </a:r>
            <a:r>
              <a:rPr lang="ru-RU" sz="3200" dirty="0"/>
              <a:t>содержится в ней.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text = "</a:t>
            </a:r>
            <a:r>
              <a:rPr lang="ru-RU" dirty="0">
                <a:solidFill>
                  <a:srgbClr val="FF0000"/>
                </a:solidFill>
              </a:rPr>
              <a:t>Пример текста для подсчета гласных букв"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vowels = "</a:t>
            </a:r>
            <a:r>
              <a:rPr lang="ru-RU" dirty="0" err="1">
                <a:solidFill>
                  <a:srgbClr val="FF0000"/>
                </a:solidFill>
              </a:rPr>
              <a:t>аеияоАЕИЯО</a:t>
            </a:r>
            <a:r>
              <a:rPr lang="ru-RU" dirty="0">
                <a:solidFill>
                  <a:srgbClr val="FF000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count = 0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char in text: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if char in vowels: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count += 1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print("</a:t>
            </a:r>
            <a:r>
              <a:rPr lang="ru-RU" dirty="0">
                <a:solidFill>
                  <a:srgbClr val="FF0000"/>
                </a:solidFill>
              </a:rPr>
              <a:t>Количество гласных букв:", </a:t>
            </a:r>
            <a:r>
              <a:rPr lang="en-US" dirty="0">
                <a:solidFill>
                  <a:srgbClr val="FF0000"/>
                </a:solidFill>
              </a:rPr>
              <a:t>count)</a:t>
            </a:r>
          </a:p>
        </p:txBody>
      </p:sp>
    </p:spTree>
    <p:extLst>
      <p:ext uri="{BB962C8B-B14F-4D97-AF65-F5344CB8AC3E}">
        <p14:creationId xmlns:p14="http://schemas.microsoft.com/office/powerpoint/2010/main" val="175198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Поиск максимума и минимума:</a:t>
            </a:r>
            <a:r>
              <a:rPr lang="ru-RU" sz="3200" dirty="0"/>
              <a:t> Создайте список чисел и найдите его максимальное и минимальное значения.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55334"/>
            <a:ext cx="10515600" cy="492237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numbers </a:t>
            </a:r>
            <a:r>
              <a:rPr lang="en-US" dirty="0">
                <a:solidFill>
                  <a:srgbClr val="FF0000"/>
                </a:solidFill>
              </a:rPr>
              <a:t>= [3, 1, 4, 1, 5, 9, 2, 6, 5, 3, 5]</a:t>
            </a: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maximum </a:t>
            </a:r>
            <a:r>
              <a:rPr lang="en-US" dirty="0">
                <a:solidFill>
                  <a:srgbClr val="FF0000"/>
                </a:solidFill>
              </a:rPr>
              <a:t>= numbers[0]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number in numbers: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if number &gt; maximum: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maximum =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minimum </a:t>
            </a:r>
            <a:r>
              <a:rPr lang="en-US" dirty="0">
                <a:solidFill>
                  <a:srgbClr val="FF0000"/>
                </a:solidFill>
              </a:rPr>
              <a:t>= numbers[0]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number in numbers: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if number &lt; minimum: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minimum = number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print("</a:t>
            </a:r>
            <a:r>
              <a:rPr lang="ru-RU" dirty="0">
                <a:solidFill>
                  <a:srgbClr val="FF0000"/>
                </a:solidFill>
              </a:rPr>
              <a:t>Максимум:", </a:t>
            </a:r>
            <a:r>
              <a:rPr lang="en-US" dirty="0">
                <a:solidFill>
                  <a:srgbClr val="FF0000"/>
                </a:solidFill>
              </a:rPr>
              <a:t>maximum)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print("</a:t>
            </a:r>
            <a:r>
              <a:rPr lang="ru-RU" dirty="0">
                <a:solidFill>
                  <a:srgbClr val="FF0000"/>
                </a:solidFill>
              </a:rPr>
              <a:t>Минимум:", </a:t>
            </a:r>
            <a:r>
              <a:rPr lang="en-US" dirty="0">
                <a:solidFill>
                  <a:srgbClr val="FF0000"/>
                </a:solidFill>
              </a:rPr>
              <a:t>minimum)</a:t>
            </a:r>
          </a:p>
        </p:txBody>
      </p:sp>
    </p:spTree>
    <p:extLst>
      <p:ext uri="{BB962C8B-B14F-4D97-AF65-F5344CB8AC3E}">
        <p14:creationId xmlns:p14="http://schemas.microsoft.com/office/powerpoint/2010/main" val="290752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Удаление дубликатов:</a:t>
            </a:r>
            <a:r>
              <a:rPr lang="ru-RU" sz="3200" dirty="0"/>
              <a:t> Удалите все дубликаты. На выходе должен быть тоже список</a:t>
            </a:r>
            <a:r>
              <a:rPr lang="ru-RU" sz="3200" dirty="0" smtClean="0"/>
              <a:t>!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55334"/>
            <a:ext cx="10515600" cy="492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my_list</a:t>
            </a:r>
            <a:r>
              <a:rPr lang="en-US" dirty="0">
                <a:solidFill>
                  <a:srgbClr val="FF0000"/>
                </a:solidFill>
              </a:rPr>
              <a:t> = [1, 2, 2, 3, 4, 4, </a:t>
            </a:r>
            <a:r>
              <a:rPr lang="en-US" dirty="0" smtClean="0">
                <a:solidFill>
                  <a:srgbClr val="FF0000"/>
                </a:solidFill>
              </a:rPr>
              <a:t>5]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unique_list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list(set(</a:t>
            </a:r>
            <a:r>
              <a:rPr lang="en-US" dirty="0" err="1">
                <a:solidFill>
                  <a:srgbClr val="FF0000"/>
                </a:solidFill>
              </a:rPr>
              <a:t>my_list</a:t>
            </a:r>
            <a:r>
              <a:rPr lang="en-US" dirty="0" smtClean="0">
                <a:solidFill>
                  <a:srgbClr val="FF0000"/>
                </a:solidFill>
              </a:rPr>
              <a:t>))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ru-RU" dirty="0">
                <a:solidFill>
                  <a:srgbClr val="FF0000"/>
                </a:solidFill>
              </a:rPr>
              <a:t>Список без дубликатов:", </a:t>
            </a:r>
            <a:r>
              <a:rPr lang="en-US" dirty="0" err="1">
                <a:solidFill>
                  <a:srgbClr val="FF0000"/>
                </a:solidFill>
              </a:rPr>
              <a:t>unique_list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Таблица умножения:</a:t>
            </a:r>
            <a:r>
              <a:rPr lang="ru-RU" sz="3200" dirty="0"/>
              <a:t> Выведите таблицу умножения для заданного числа (от 1 до 10).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55334"/>
            <a:ext cx="10515600" cy="492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num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for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in range(1, 11</a:t>
            </a:r>
            <a:r>
              <a:rPr lang="en-US" dirty="0" smtClean="0">
                <a:solidFill>
                  <a:srgbClr val="FF0000"/>
                </a:solidFill>
              </a:rPr>
              <a:t>):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result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num</a:t>
            </a:r>
            <a:r>
              <a:rPr lang="en-US" dirty="0">
                <a:solidFill>
                  <a:srgbClr val="FF0000"/>
                </a:solidFill>
              </a:rPr>
              <a:t> *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print(f</a:t>
            </a:r>
            <a:r>
              <a:rPr lang="en-US" dirty="0">
                <a:solidFill>
                  <a:srgbClr val="FF0000"/>
                </a:solidFill>
              </a:rPr>
              <a:t>"{</a:t>
            </a:r>
            <a:r>
              <a:rPr lang="en-US" dirty="0" err="1">
                <a:solidFill>
                  <a:srgbClr val="FF0000"/>
                </a:solidFill>
              </a:rPr>
              <a:t>num</a:t>
            </a:r>
            <a:r>
              <a:rPr lang="en-US" dirty="0">
                <a:solidFill>
                  <a:srgbClr val="FF0000"/>
                </a:solidFill>
              </a:rPr>
              <a:t>} x {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} = {result}")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38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b="1" dirty="0"/>
              <a:t>Поиск четных чисел:</a:t>
            </a:r>
            <a:r>
              <a:rPr lang="ru-RU" sz="3200" dirty="0"/>
              <a:t> Создайте список чисел и выведите только четные числа из него. На выходе должен быть тоже список</a:t>
            </a:r>
            <a:r>
              <a:rPr lang="ru-RU" sz="3200" dirty="0" smtClean="0"/>
              <a:t>!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55334"/>
            <a:ext cx="10515600" cy="492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numbers = [1, 2, 3, 4, 5, 6, 7, 8, 9, 10]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even_numbers</a:t>
            </a:r>
            <a:r>
              <a:rPr lang="en-US" dirty="0">
                <a:solidFill>
                  <a:srgbClr val="FF0000"/>
                </a:solidFill>
              </a:rPr>
              <a:t> = []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number in numbers: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if number % 2 == 0: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even_numbers.append</a:t>
            </a:r>
            <a:r>
              <a:rPr lang="en-US" dirty="0">
                <a:solidFill>
                  <a:srgbClr val="FF0000"/>
                </a:solidFill>
              </a:rPr>
              <a:t>(number)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print("</a:t>
            </a:r>
            <a:r>
              <a:rPr lang="en-US" dirty="0" err="1">
                <a:solidFill>
                  <a:srgbClr val="FF0000"/>
                </a:solidFill>
              </a:rPr>
              <a:t>Четные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числа</a:t>
            </a:r>
            <a:r>
              <a:rPr lang="en-US" dirty="0">
                <a:solidFill>
                  <a:srgbClr val="FF0000"/>
                </a:solidFill>
              </a:rPr>
              <a:t>:", </a:t>
            </a:r>
            <a:r>
              <a:rPr lang="en-US" dirty="0" err="1">
                <a:solidFill>
                  <a:srgbClr val="FF0000"/>
                </a:solidFill>
              </a:rPr>
              <a:t>even_numbers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83921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423</Words>
  <Application>Microsoft Office PowerPoint</Application>
  <PresentationFormat>Широкоэкранный</PresentationFormat>
  <Paragraphs>59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Сумма элементов в списке: Напишите программу, которая находит сумму всех элементов в заданном списке. my_list = [1, 2, 3, 4, 5]  Умножение элементов списка: Создайте список чисел и умножьте каждый элемент на заданное число. Результат сохраните в новом списке. my_list = [2, 3, 4, 5]          число = 2  Подсчет гласных букв: Введите строку и определите, сколько гласных букв (а,е,и,я,о) содержится в ней. text = "Пример текста для подсчета гласных букв"  Поиск максимума и минимума: Создайте список чисел и найдите его максимальное и минимальное значения. numbers = [3, 1, 4, 1, 5, 9, 2, 6, 5, 3, 5]  Удаление дубликатов: Удалите все дубликаты. На выходе должен быть тоже список! my_list = [1, 2, 2, 3, 4, 4, 5]   Таблица умножения: Выведите таблицу умножения для заданного числа (от 1 до 10).  Поиск четных чисел: Создайте список чисел и выведите только четные числа из него. На выходе должен быть тоже список! numbers = [1, 2, 3, 4, 5, 6, 7, 8, 9, 10]</vt:lpstr>
      <vt:lpstr>Сумма элементов в списке: Напишите программу, которая находит сумму всех элементов в заданном списке.</vt:lpstr>
      <vt:lpstr>Умножение элементов списка: Создайте список чисел и умножьте каждый элемент на заданное число. Результат сохраните в новом списке.</vt:lpstr>
      <vt:lpstr>Подсчет гласных букв: Введите строку и определите, сколько гласных букв (а,е,и,я,о) содержится в ней.</vt:lpstr>
      <vt:lpstr>Поиск максимума и минимума: Создайте список чисел и найдите его максимальное и минимальное значения.</vt:lpstr>
      <vt:lpstr>Удаление дубликатов: Удалите все дубликаты. На выходе должен быть тоже список!</vt:lpstr>
      <vt:lpstr>Таблица умножения: Выведите таблицу умножения для заданного числа (от 1 до 10).</vt:lpstr>
      <vt:lpstr>Поиск четных чисел: Создайте список чисел и выведите только четные числа из него. На выходе должен быть тоже список!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 Переменная –  2) Num = 2   3) Запишите константу 4)         5) Изменяемые и Неизменяемые</dc:title>
  <dc:creator>Виктор Мекка</dc:creator>
  <cp:lastModifiedBy>Виктор Мекка</cp:lastModifiedBy>
  <cp:revision>71</cp:revision>
  <dcterms:created xsi:type="dcterms:W3CDTF">2023-09-25T09:48:13Z</dcterms:created>
  <dcterms:modified xsi:type="dcterms:W3CDTF">2023-10-23T08:47:03Z</dcterms:modified>
</cp:coreProperties>
</file>