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512" y="309658"/>
            <a:ext cx="11212082" cy="6330424"/>
          </a:xfrm>
        </p:spPr>
        <p:txBody>
          <a:bodyPr anchor="t">
            <a:normAutofit/>
          </a:bodyPr>
          <a:lstStyle/>
          <a:p>
            <a:r>
              <a:rPr lang="ru-RU" sz="2800" dirty="0" smtClean="0"/>
              <a:t>1) Что такое константа, </a:t>
            </a:r>
            <a:r>
              <a:rPr lang="ru-RU" sz="2800" dirty="0"/>
              <a:t>н</a:t>
            </a:r>
            <a:r>
              <a:rPr lang="ru-RU" sz="2800" dirty="0" smtClean="0"/>
              <a:t>апишите пример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2) Неизменяемые типы данных</a:t>
            </a:r>
            <a:br>
              <a:rPr lang="ru-RU" sz="2800" dirty="0" smtClean="0"/>
            </a:br>
            <a:r>
              <a:rPr lang="ru-RU" sz="2800" dirty="0" smtClean="0"/>
              <a:t>3)</a:t>
            </a:r>
            <a:r>
              <a:rPr lang="ru-RU" sz="2800" dirty="0"/>
              <a:t> Что делает функция </a:t>
            </a:r>
            <a:r>
              <a:rPr lang="en-US" sz="2800" dirty="0" err="1"/>
              <a:t>len</a:t>
            </a:r>
            <a:r>
              <a:rPr lang="en-US" sz="2800" dirty="0"/>
              <a:t>()?</a:t>
            </a: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/>
              <a:t>4)</a:t>
            </a:r>
            <a:r>
              <a:rPr lang="ru-RU" sz="2800" dirty="0"/>
              <a:t> как обратиться к </a:t>
            </a:r>
            <a:r>
              <a:rPr lang="ru-RU" sz="2800" dirty="0" smtClean="0"/>
              <a:t>числу </a:t>
            </a:r>
            <a:r>
              <a:rPr lang="ru-RU" sz="2800" dirty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	</a:t>
            </a:r>
            <a:r>
              <a:rPr lang="en-US" sz="2800" dirty="0" err="1"/>
              <a:t>spisok</a:t>
            </a:r>
            <a:r>
              <a:rPr lang="ru-RU" sz="2800" dirty="0"/>
              <a:t> = </a:t>
            </a:r>
            <a:r>
              <a:rPr lang="en-US" sz="2800" dirty="0"/>
              <a:t>[1, </a:t>
            </a:r>
            <a:r>
              <a:rPr lang="en-US" sz="2800" dirty="0" smtClean="0"/>
              <a:t>4,</a:t>
            </a:r>
            <a:r>
              <a:rPr lang="en-US" sz="2800" dirty="0"/>
              <a:t> 2, 1, 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/>
              <a:t>5, 6, 7, 9, 10</a:t>
            </a:r>
            <a:r>
              <a:rPr lang="en-US" sz="2800" dirty="0" smtClean="0"/>
              <a:t>]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5)</a:t>
            </a:r>
            <a:r>
              <a:rPr lang="ru-RU" sz="2800" dirty="0"/>
              <a:t> Как изменить значение элемента в списке </a:t>
            </a:r>
            <a:r>
              <a:rPr lang="en-US" sz="2800" dirty="0"/>
              <a:t>Python?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6) </a:t>
            </a:r>
            <a:r>
              <a:rPr lang="ru-RU" sz="2800" dirty="0"/>
              <a:t>Создайте новый список, который содержит только четные числа из существующего </a:t>
            </a:r>
            <a:r>
              <a:rPr lang="ru-RU" sz="2800" dirty="0" smtClean="0"/>
              <a:t>списка </a:t>
            </a:r>
            <a:r>
              <a:rPr lang="en-US" sz="2800" dirty="0" smtClean="0">
                <a:solidFill>
                  <a:srgbClr val="FF0000"/>
                </a:solidFill>
              </a:rPr>
              <a:t>numbers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en-US" sz="2800" dirty="0" smtClean="0">
                <a:solidFill>
                  <a:srgbClr val="FF0000"/>
                </a:solidFill>
              </a:rPr>
              <a:t>[</a:t>
            </a:r>
            <a:r>
              <a:rPr lang="ru-RU" sz="2800" dirty="0" smtClean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ru-RU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ru-RU" sz="2800" dirty="0" smtClean="0">
                <a:solidFill>
                  <a:srgbClr val="FF0000"/>
                </a:solidFill>
              </a:rPr>
              <a:t>7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4, </a:t>
            </a:r>
            <a:r>
              <a:rPr lang="ru-RU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5</a:t>
            </a:r>
            <a:r>
              <a:rPr lang="en-US" sz="2800" dirty="0">
                <a:solidFill>
                  <a:srgbClr val="FF0000"/>
                </a:solidFill>
              </a:rPr>
              <a:t>, 6, </a:t>
            </a:r>
            <a:r>
              <a:rPr lang="ru-RU" sz="2800" dirty="0" smtClean="0">
                <a:solidFill>
                  <a:srgbClr val="FF0000"/>
                </a:solidFill>
              </a:rPr>
              <a:t>7</a:t>
            </a:r>
            <a:r>
              <a:rPr lang="en-US" sz="2800" dirty="0" smtClean="0">
                <a:solidFill>
                  <a:srgbClr val="FF0000"/>
                </a:solidFill>
              </a:rPr>
              <a:t>7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ru-RU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8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ru-RU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, 1]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используя цикл</a:t>
            </a:r>
            <a:r>
              <a:rPr lang="en-US" sz="2800" dirty="0" smtClean="0"/>
              <a:t> for!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7)</a:t>
            </a:r>
            <a:r>
              <a:rPr lang="ru-RU" sz="2800" dirty="0"/>
              <a:t> Как выглядит словарь</a:t>
            </a:r>
            <a:r>
              <a:rPr lang="ru-RU" sz="2800" dirty="0" smtClean="0"/>
              <a:t>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8)</a:t>
            </a:r>
            <a:r>
              <a:rPr lang="ru-RU" sz="2800" dirty="0"/>
              <a:t> Как выглядит </a:t>
            </a:r>
            <a:r>
              <a:rPr lang="en-US" sz="2800" dirty="0"/>
              <a:t>f</a:t>
            </a:r>
            <a:r>
              <a:rPr lang="ru-RU" sz="2800" dirty="0"/>
              <a:t>-строка</a:t>
            </a:r>
            <a:r>
              <a:rPr lang="ru-RU" sz="2800" dirty="0" smtClean="0"/>
              <a:t>?</a:t>
            </a:r>
            <a:r>
              <a:rPr lang="en-US" sz="2800" dirty="0" smtClean="0"/>
              <a:t> </a:t>
            </a:r>
            <a:r>
              <a:rPr lang="ru-RU" sz="2800" dirty="0" smtClean="0"/>
              <a:t>Напишите пример использования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9)</a:t>
            </a:r>
            <a:r>
              <a:rPr lang="ru-RU" sz="2800" dirty="0"/>
              <a:t> Напишите программу, которая находит сумму </a:t>
            </a:r>
            <a:r>
              <a:rPr lang="ru-RU" sz="2800" dirty="0" smtClean="0"/>
              <a:t>всех нечетных </a:t>
            </a:r>
            <a:r>
              <a:rPr lang="ru-RU" sz="2800" dirty="0"/>
              <a:t>элементов в заданном списке.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my_list</a:t>
            </a:r>
            <a:r>
              <a:rPr lang="en-US" sz="2800" dirty="0">
                <a:solidFill>
                  <a:srgbClr val="FF0000"/>
                </a:solidFill>
              </a:rPr>
              <a:t> = [</a:t>
            </a:r>
            <a:r>
              <a:rPr lang="ru-RU" sz="2800" dirty="0">
                <a:solidFill>
                  <a:srgbClr val="FF0000"/>
                </a:solidFill>
              </a:rPr>
              <a:t>8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ru-RU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2, </a:t>
            </a:r>
            <a:r>
              <a:rPr lang="ru-RU" sz="2800" dirty="0">
                <a:solidFill>
                  <a:srgbClr val="FF0000"/>
                </a:solidFill>
              </a:rPr>
              <a:t>7</a:t>
            </a:r>
            <a:r>
              <a:rPr lang="en-US" sz="2800" dirty="0">
                <a:solidFill>
                  <a:srgbClr val="FF0000"/>
                </a:solidFill>
              </a:rPr>
              <a:t>, 4, </a:t>
            </a:r>
            <a:r>
              <a:rPr lang="ru-RU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5, 6, </a:t>
            </a:r>
            <a:r>
              <a:rPr lang="ru-RU" sz="2800" dirty="0">
                <a:solidFill>
                  <a:srgbClr val="FF0000"/>
                </a:solidFill>
              </a:rPr>
              <a:t>7</a:t>
            </a:r>
            <a:r>
              <a:rPr lang="en-US" sz="2800" dirty="0">
                <a:solidFill>
                  <a:srgbClr val="FF0000"/>
                </a:solidFill>
              </a:rPr>
              <a:t>7, </a:t>
            </a:r>
            <a:r>
              <a:rPr lang="ru-RU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8, </a:t>
            </a:r>
            <a:r>
              <a:rPr lang="ru-RU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, 1]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используя </a:t>
            </a:r>
            <a:r>
              <a:rPr lang="en-US" sz="2800" dirty="0" smtClean="0"/>
              <a:t>WHILE</a:t>
            </a: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/>
              <a:t>10) удалите из списка</a:t>
            </a:r>
            <a:r>
              <a:rPr lang="ru-RU" sz="2800" dirty="0"/>
              <a:t>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my_list</a:t>
            </a:r>
            <a:r>
              <a:rPr lang="en-US" sz="2800" dirty="0">
                <a:solidFill>
                  <a:srgbClr val="FF0000"/>
                </a:solidFill>
              </a:rPr>
              <a:t> = [</a:t>
            </a:r>
            <a:r>
              <a:rPr lang="ru-RU" sz="2800" dirty="0">
                <a:solidFill>
                  <a:srgbClr val="FF0000"/>
                </a:solidFill>
              </a:rPr>
              <a:t>8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ru-RU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2, </a:t>
            </a:r>
            <a:r>
              <a:rPr lang="ru-RU" sz="2800" dirty="0">
                <a:solidFill>
                  <a:srgbClr val="FF0000"/>
                </a:solidFill>
              </a:rPr>
              <a:t>7</a:t>
            </a:r>
            <a:r>
              <a:rPr lang="en-US" sz="2800" dirty="0">
                <a:solidFill>
                  <a:srgbClr val="FF0000"/>
                </a:solidFill>
              </a:rPr>
              <a:t>, 4, </a:t>
            </a:r>
            <a:r>
              <a:rPr lang="ru-RU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5, 6, </a:t>
            </a:r>
            <a:r>
              <a:rPr lang="ru-RU" sz="2800" dirty="0">
                <a:solidFill>
                  <a:srgbClr val="FF0000"/>
                </a:solidFill>
              </a:rPr>
              <a:t>7</a:t>
            </a:r>
            <a:r>
              <a:rPr lang="en-US" sz="2800" dirty="0">
                <a:solidFill>
                  <a:srgbClr val="FF0000"/>
                </a:solidFill>
              </a:rPr>
              <a:t>7, </a:t>
            </a:r>
            <a:r>
              <a:rPr lang="ru-RU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8, </a:t>
            </a:r>
            <a:r>
              <a:rPr lang="ru-RU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, 1]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 smtClean="0"/>
              <a:t>элемент с индексом 4, сложите его значение с 5 выведите ответ в виде строки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1) Что такое константа, напишите пример 2) Неизменяемые типы данных 3) Что делает функция len()? 4) как обратиться к числу 3   spisok = [1, 4, 2, 1, 3, 5, 6, 7, 9, 10] 5) Как изменить значение элемента в списке Python? 6) Создайте новый список, который содержит только четные числа из существующего списка numbers = [8, 12, 7, 4, 15, 6, 77, 18, 2, 1] используя цикл for! 7) Как выглядит словарь? 8) Как выглядит f-строка? Напишите пример использования 9) Напишите программу, которая находит сумму всех нечетных элементов в заданном списке. my_list = [8, 12, 7, 4, 15, 6, 77, 18, 2, 1] используя WHILE 10) удалите из списка. my_list = [8, 12, 7, 4, 15, 6, 77, 18, 2, 1]  элемент с индексом 4, сложите его значение с 5 выведите ответ в виде строки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7</cp:revision>
  <dcterms:created xsi:type="dcterms:W3CDTF">2023-09-25T09:48:13Z</dcterms:created>
  <dcterms:modified xsi:type="dcterms:W3CDTF">2023-11-06T09:40:45Z</dcterms:modified>
</cp:coreProperties>
</file>