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1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2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6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6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9940-C9B3-422E-A256-A91B2C58EC11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792-4ACE-450A-8557-51382AF50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91" y="384561"/>
            <a:ext cx="11212082" cy="6229884"/>
          </a:xfrm>
        </p:spPr>
        <p:txBody>
          <a:bodyPr anchor="t">
            <a:noAutofit/>
          </a:bodyPr>
          <a:lstStyle/>
          <a:p>
            <a:r>
              <a:rPr lang="ru-RU" sz="2800" dirty="0" smtClean="0"/>
              <a:t>Введите </a:t>
            </a:r>
            <a:r>
              <a:rPr lang="ru-RU" sz="2800" dirty="0"/>
              <a:t>строку и определите, сколько гласных букв </a:t>
            </a:r>
            <a:r>
              <a:rPr lang="ru-RU" sz="2800" dirty="0">
                <a:solidFill>
                  <a:srgbClr val="FF0000"/>
                </a:solidFill>
              </a:rPr>
              <a:t>(а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ru-RU" sz="2800" dirty="0">
                <a:solidFill>
                  <a:srgbClr val="FF0000"/>
                </a:solidFill>
              </a:rPr>
              <a:t>е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ru-RU" sz="2800" dirty="0">
                <a:solidFill>
                  <a:srgbClr val="FF0000"/>
                </a:solidFill>
              </a:rPr>
              <a:t>и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ru-RU" sz="2800" dirty="0">
                <a:solidFill>
                  <a:srgbClr val="FF0000"/>
                </a:solidFill>
              </a:rPr>
              <a:t>я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ru-RU" sz="2800" dirty="0">
                <a:solidFill>
                  <a:srgbClr val="FF0000"/>
                </a:solidFill>
              </a:rPr>
              <a:t>о) </a:t>
            </a:r>
            <a:r>
              <a:rPr lang="ru-RU" sz="2800" dirty="0"/>
              <a:t>содержится в ней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text = "</a:t>
            </a:r>
            <a:r>
              <a:rPr lang="ru-RU" sz="2800" dirty="0">
                <a:solidFill>
                  <a:srgbClr val="FF0000"/>
                </a:solidFill>
              </a:rPr>
              <a:t>Пример текста для подсчета гласных </a:t>
            </a:r>
            <a:r>
              <a:rPr lang="ru-RU" sz="2800" dirty="0" smtClean="0">
                <a:solidFill>
                  <a:srgbClr val="FF0000"/>
                </a:solidFill>
              </a:rPr>
              <a:t>букв“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ru-RU" sz="2800" dirty="0" smtClean="0"/>
              <a:t>Вывести </a:t>
            </a:r>
            <a:r>
              <a:rPr lang="ru-RU" sz="2800" dirty="0"/>
              <a:t>числа от </a:t>
            </a:r>
            <a:r>
              <a:rPr lang="ru-RU" sz="2800" dirty="0">
                <a:solidFill>
                  <a:srgbClr val="FF0000"/>
                </a:solidFill>
              </a:rPr>
              <a:t>1 до 10</a:t>
            </a:r>
            <a:r>
              <a:rPr lang="ru-RU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Вывести четные числа от </a:t>
            </a:r>
            <a:r>
              <a:rPr lang="ru-RU" sz="2800" dirty="0">
                <a:solidFill>
                  <a:srgbClr val="FF0000"/>
                </a:solidFill>
              </a:rPr>
              <a:t>1 до 20</a:t>
            </a:r>
            <a:r>
              <a:rPr lang="ru-RU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Подсчитать сумму чисел от </a:t>
            </a:r>
            <a:r>
              <a:rPr lang="ru-RU" sz="2800" dirty="0" smtClean="0">
                <a:solidFill>
                  <a:srgbClr val="FF0000"/>
                </a:solidFill>
              </a:rPr>
              <a:t>1 до 100</a:t>
            </a:r>
            <a:r>
              <a:rPr lang="ru-RU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Найти сумму всех чисел в числовой строке </a:t>
            </a:r>
            <a:r>
              <a:rPr lang="ru-RU" sz="2800" dirty="0">
                <a:solidFill>
                  <a:srgbClr val="FF0000"/>
                </a:solidFill>
              </a:rPr>
              <a:t>"</a:t>
            </a:r>
            <a:r>
              <a:rPr lang="ru-RU" sz="2800" dirty="0" smtClean="0">
                <a:solidFill>
                  <a:srgbClr val="FF0000"/>
                </a:solidFill>
              </a:rPr>
              <a:t>12345“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ru-RU" sz="2800" dirty="0"/>
              <a:t>Найти все делители числа </a:t>
            </a:r>
            <a:r>
              <a:rPr lang="ru-RU" sz="2800" dirty="0">
                <a:solidFill>
                  <a:srgbClr val="FF0000"/>
                </a:solidFill>
              </a:rPr>
              <a:t>36</a:t>
            </a:r>
            <a:r>
              <a:rPr lang="ru-RU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Вывести числа от 1 до 100, но заменить числа, делящиеся на 3 на "</a:t>
            </a:r>
            <a:r>
              <a:rPr lang="ru-RU" sz="2800" dirty="0" err="1"/>
              <a:t>Fizz</a:t>
            </a:r>
            <a:r>
              <a:rPr lang="ru-RU" sz="2800" dirty="0"/>
              <a:t>", а на 5 на "</a:t>
            </a:r>
            <a:r>
              <a:rPr lang="ru-RU" sz="2800" dirty="0" err="1"/>
              <a:t>Buzz</a:t>
            </a:r>
            <a:r>
              <a:rPr lang="ru-RU" sz="2800" dirty="0"/>
              <a:t>", а на 3 и 5 одновременно на "</a:t>
            </a:r>
            <a:r>
              <a:rPr lang="ru-RU" sz="2800" dirty="0" err="1"/>
              <a:t>FizzBuzz</a:t>
            </a:r>
            <a:r>
              <a:rPr lang="ru-RU" sz="2800" dirty="0" smtClean="0"/>
              <a:t>".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1292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Подсчет гласных букв:</a:t>
            </a:r>
            <a:r>
              <a:rPr lang="ru-RU" sz="3200" dirty="0"/>
              <a:t> Введите строку и определите, сколько гласных букв </a:t>
            </a:r>
            <a:r>
              <a:rPr lang="ru-RU" sz="3200" dirty="0" smtClean="0">
                <a:solidFill>
                  <a:srgbClr val="FF0000"/>
                </a:solidFill>
              </a:rPr>
              <a:t>(а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е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и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я</a:t>
            </a:r>
            <a:r>
              <a:rPr lang="en-US" sz="3200" dirty="0" smtClean="0">
                <a:solidFill>
                  <a:srgbClr val="FF0000"/>
                </a:solidFill>
              </a:rPr>
              <a:t>,</a:t>
            </a:r>
            <a:r>
              <a:rPr lang="ru-RU" sz="3200" dirty="0" smtClean="0">
                <a:solidFill>
                  <a:srgbClr val="FF0000"/>
                </a:solidFill>
              </a:rPr>
              <a:t>о) </a:t>
            </a:r>
            <a:r>
              <a:rPr lang="ru-RU" sz="3200" dirty="0"/>
              <a:t>содержится в ней.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= "</a:t>
            </a:r>
            <a:r>
              <a:rPr lang="ru-RU" dirty="0">
                <a:solidFill>
                  <a:srgbClr val="FF0000"/>
                </a:solidFill>
              </a:rPr>
              <a:t>Пример текста для подсчета гласных букв"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vowels = "</a:t>
            </a:r>
            <a:r>
              <a:rPr lang="ru-RU" dirty="0" err="1">
                <a:solidFill>
                  <a:srgbClr val="FF0000"/>
                </a:solidFill>
              </a:rPr>
              <a:t>аеияоАЕИЯО</a:t>
            </a:r>
            <a:r>
              <a:rPr lang="ru-RU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count = 0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char in text: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char in vowels: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count += 1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print("</a:t>
            </a:r>
            <a:r>
              <a:rPr lang="ru-RU" dirty="0">
                <a:solidFill>
                  <a:srgbClr val="FF0000"/>
                </a:solidFill>
              </a:rPr>
              <a:t>Количество гласных букв:", </a:t>
            </a:r>
            <a:r>
              <a:rPr lang="en-US" dirty="0">
                <a:solidFill>
                  <a:srgbClr val="FF0000"/>
                </a:solidFill>
              </a:rPr>
              <a:t>count)</a:t>
            </a:r>
          </a:p>
        </p:txBody>
      </p:sp>
    </p:spTree>
    <p:extLst>
      <p:ext uri="{BB962C8B-B14F-4D97-AF65-F5344CB8AC3E}">
        <p14:creationId xmlns:p14="http://schemas.microsoft.com/office/powerpoint/2010/main" val="17519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Вывести числа от 1 до 10.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range(1, 11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Вывести четные числа от 1 до 20.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range(2, 21, 2):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Подсчитать сумму чисел от 1 до 100.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sum = 0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for i in range(1, 101):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 sum += i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2382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Найти сумму всех чисел в числовой строке "12345".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num_str = "12345"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sum = 0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for char in num_str: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 sum += int(char)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print(sum)</a:t>
            </a:r>
          </a:p>
        </p:txBody>
      </p:sp>
    </p:spTree>
    <p:extLst>
      <p:ext uri="{BB962C8B-B14F-4D97-AF65-F5344CB8AC3E}">
        <p14:creationId xmlns:p14="http://schemas.microsoft.com/office/powerpoint/2010/main" val="7128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Найти все делители числа 36.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 = 36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divisors = []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range(1, number + 1):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number %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== 0: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divisors.append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print(divisors)</a:t>
            </a:r>
          </a:p>
        </p:txBody>
      </p:sp>
    </p:spTree>
    <p:extLst>
      <p:ext uri="{BB962C8B-B14F-4D97-AF65-F5344CB8AC3E}">
        <p14:creationId xmlns:p14="http://schemas.microsoft.com/office/powerpoint/2010/main" val="310325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Вывести числа от 1 до 100, но заменить числа, делящиеся на 3 на "</a:t>
            </a:r>
            <a:r>
              <a:rPr lang="ru-RU" dirty="0" err="1"/>
              <a:t>Fizz</a:t>
            </a:r>
            <a:r>
              <a:rPr lang="ru-RU" dirty="0"/>
              <a:t>", а на 5 на "</a:t>
            </a:r>
            <a:r>
              <a:rPr lang="ru-RU" dirty="0" err="1"/>
              <a:t>Buzz</a:t>
            </a:r>
            <a:r>
              <a:rPr lang="ru-RU" dirty="0"/>
              <a:t>", а на 3 и 5 одновременно на "</a:t>
            </a:r>
            <a:r>
              <a:rPr lang="ru-RU" dirty="0" err="1"/>
              <a:t>FizzBuzz</a:t>
            </a:r>
            <a:r>
              <a:rPr lang="ru-RU" dirty="0"/>
              <a:t>".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6807"/>
            <a:ext cx="10515600" cy="41601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range(1, 101):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if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3 == 0 and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5 == 0: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print("</a:t>
            </a:r>
            <a:r>
              <a:rPr lang="en-US" dirty="0" err="1">
                <a:solidFill>
                  <a:srgbClr val="FF0000"/>
                </a:solidFill>
              </a:rPr>
              <a:t>FizzBuzz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3 == 0: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print("Fizz")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elif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5 == 0: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print("Buzz")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print(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4068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316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Введите строку и определите, сколько гласных букв (а,е,и,я,о) содержится в ней. text = "Пример текста для подсчета гласных букв“  Вывести числа от 1 до 10.  Вывести четные числа от 1 до 20.  Подсчитать сумму чисел от 1 до 100.  Найти сумму всех чисел в числовой строке "12345“  Найти все делители числа 36.  Вывести числа от 1 до 100, но заменить числа, делящиеся на 3 на "Fizz", а на 5 на "Buzz", а на 3 и 5 одновременно на "FizzBuzz".</vt:lpstr>
      <vt:lpstr>Подсчет гласных букв: Введите строку и определите, сколько гласных букв (а,е,и,я,о) содержится в ней.</vt:lpstr>
      <vt:lpstr>Вывести числа от 1 до 10.</vt:lpstr>
      <vt:lpstr>Вывести четные числа от 1 до 20.</vt:lpstr>
      <vt:lpstr>Подсчитать сумму чисел от 1 до 100.</vt:lpstr>
      <vt:lpstr>Найти сумму всех чисел в числовой строке "12345".</vt:lpstr>
      <vt:lpstr>Найти все делители числа 36.</vt:lpstr>
      <vt:lpstr>Вывести числа от 1 до 100, но заменить числа, делящиеся на 3 на "Fizz", а на 5 на "Buzz", а на 3 и 5 одновременно на "FizzBuzz".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Переменная –  2) Num = 2   3) Запишите константу 4)         5) Изменяемые и Неизменяемые</dc:title>
  <dc:creator>Виктор Мекка</dc:creator>
  <cp:lastModifiedBy>Виктор Мекка</cp:lastModifiedBy>
  <cp:revision>79</cp:revision>
  <dcterms:created xsi:type="dcterms:W3CDTF">2023-09-25T09:48:13Z</dcterms:created>
  <dcterms:modified xsi:type="dcterms:W3CDTF">2023-10-25T09:42:11Z</dcterms:modified>
</cp:coreProperties>
</file>