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10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01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23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99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36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74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42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59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06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1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19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59940-C9B3-422E-A256-A91B2C58EC11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19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691" y="85458"/>
            <a:ext cx="11212082" cy="6528987"/>
          </a:xfrm>
        </p:spPr>
        <p:txBody>
          <a:bodyPr anchor="t">
            <a:noAutofit/>
          </a:bodyPr>
          <a:lstStyle/>
          <a:p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У </a:t>
            </a:r>
            <a:r>
              <a:rPr lang="ru-RU" sz="3200" dirty="0"/>
              <a:t>вас есть текстовый файл </a:t>
            </a:r>
            <a:r>
              <a:rPr lang="ru-RU" sz="3200" dirty="0">
                <a:solidFill>
                  <a:srgbClr val="FF0000"/>
                </a:solidFill>
              </a:rPr>
              <a:t>data_strings.txt</a:t>
            </a:r>
            <a:r>
              <a:rPr lang="ru-RU" sz="3200" dirty="0"/>
              <a:t>, содержащий строки текста. Ваша задача - прочитать файл, удалить строки, содержащие слово </a:t>
            </a:r>
            <a:r>
              <a:rPr lang="ru-RU" sz="3200" dirty="0">
                <a:solidFill>
                  <a:srgbClr val="FF0000"/>
                </a:solidFill>
              </a:rPr>
              <a:t>"</a:t>
            </a:r>
            <a:r>
              <a:rPr lang="ru-RU" sz="3200" dirty="0" err="1">
                <a:solidFill>
                  <a:srgbClr val="FF0000"/>
                </a:solidFill>
              </a:rPr>
              <a:t>Python</a:t>
            </a:r>
            <a:r>
              <a:rPr lang="ru-RU" sz="3200" dirty="0">
                <a:solidFill>
                  <a:srgbClr val="FF0000"/>
                </a:solidFill>
              </a:rPr>
              <a:t>", </a:t>
            </a:r>
            <a:r>
              <a:rPr lang="ru-RU" sz="3200" dirty="0"/>
              <a:t>и сохранить оставшиеся строки в новый файл </a:t>
            </a:r>
            <a:r>
              <a:rPr lang="ru-RU" sz="3200" dirty="0">
                <a:solidFill>
                  <a:srgbClr val="FF0000"/>
                </a:solidFill>
              </a:rPr>
              <a:t>output_sorted.txt</a:t>
            </a:r>
            <a:r>
              <a:rPr lang="ru-RU" sz="3200" dirty="0"/>
              <a:t>, отсортированные в алфавитном порядке</a:t>
            </a:r>
            <a:r>
              <a:rPr lang="ru-RU" sz="3200" dirty="0" smtClean="0"/>
              <a:t>.</a:t>
            </a:r>
            <a:br>
              <a:rPr lang="ru-RU" sz="3200" dirty="0" smtClean="0"/>
            </a:b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en-US" sz="3200" dirty="0" smtClean="0">
                <a:solidFill>
                  <a:srgbClr val="0070C0"/>
                </a:solidFill>
              </a:rPr>
              <a:t>f</a:t>
            </a:r>
            <a:r>
              <a:rPr lang="en-US" sz="3200" dirty="0" smtClean="0">
                <a:solidFill>
                  <a:srgbClr val="0070C0"/>
                </a:solidFill>
              </a:rPr>
              <a:t>ilter(</a:t>
            </a:r>
            <a:r>
              <a:rPr lang="ru-RU" sz="3200" dirty="0" smtClean="0">
                <a:solidFill>
                  <a:srgbClr val="0070C0"/>
                </a:solidFill>
              </a:rPr>
              <a:t>функция, список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/>
              <a:t/>
            </a:r>
            <a:br>
              <a:rPr lang="ru-RU" sz="3200" dirty="0"/>
            </a:br>
            <a:r>
              <a:rPr lang="en-US" sz="3200" dirty="0">
                <a:solidFill>
                  <a:srgbClr val="FF0000"/>
                </a:solidFill>
              </a:rPr>
              <a:t>Hello, welcome to the world of Python programming.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Angular is a powerful and versatile programming language.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Learning Python is fun and rewarding.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Java and C++ are also popular programming languages.</a:t>
            </a:r>
            <a:endParaRPr lang="ru-RU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92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209" y="223527"/>
            <a:ext cx="7630816" cy="622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045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0</Words>
  <Application>Microsoft Office PowerPoint</Application>
  <PresentationFormat>Широкоэкранный</PresentationFormat>
  <Paragraphs>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 У вас есть текстовый файл data_strings.txt, содержащий строки текста. Ваша задача - прочитать файл, удалить строки, содержащие слово "Python", и сохранить оставшиеся строки в новый файл output_sorted.txt, отсортированные в алфавитном порядке.  filter(функция, список)  Hello, welcome to the world of Python programming. Angular is a powerful and versatile programming language. Learning Python is fun and rewarding. Java and C++ are also popular programming languages.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1) Переменная –  2) Num = 2   3) Запишите константу 4)         5) Изменяемые и Неизменяемые</dc:title>
  <dc:creator>Виктор Мекка</dc:creator>
  <cp:lastModifiedBy>Виктор Мекка</cp:lastModifiedBy>
  <cp:revision>113</cp:revision>
  <dcterms:created xsi:type="dcterms:W3CDTF">2023-09-25T09:48:13Z</dcterms:created>
  <dcterms:modified xsi:type="dcterms:W3CDTF">2024-02-07T12:32:41Z</dcterms:modified>
</cp:coreProperties>
</file>