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3" r:id="rId4"/>
    <p:sldId id="262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10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01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23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99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36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74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42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59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06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1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19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59940-C9B3-422E-A256-A91B2C58EC11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19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691" y="284021"/>
            <a:ext cx="11212082" cy="6330424"/>
          </a:xfrm>
        </p:spPr>
        <p:txBody>
          <a:bodyPr anchor="t">
            <a:normAutofit/>
          </a:bodyPr>
          <a:lstStyle/>
          <a:p>
            <a:r>
              <a:rPr lang="ru-RU" sz="2800" dirty="0"/>
              <a:t>Добавьте элемент </a:t>
            </a:r>
            <a:r>
              <a:rPr lang="ru-RU" sz="2800" dirty="0">
                <a:solidFill>
                  <a:srgbClr val="FF0000"/>
                </a:solidFill>
              </a:rPr>
              <a:t>"</a:t>
            </a:r>
            <a:r>
              <a:rPr lang="ru-RU" sz="2800" dirty="0" err="1">
                <a:solidFill>
                  <a:srgbClr val="FF0000"/>
                </a:solidFill>
              </a:rPr>
              <a:t>apple</a:t>
            </a:r>
            <a:r>
              <a:rPr lang="ru-RU" sz="2800" dirty="0">
                <a:solidFill>
                  <a:srgbClr val="FF0000"/>
                </a:solidFill>
              </a:rPr>
              <a:t>" </a:t>
            </a:r>
            <a:r>
              <a:rPr lang="ru-RU" sz="2800" dirty="0"/>
              <a:t>в конец списка </a:t>
            </a:r>
            <a:r>
              <a:rPr lang="ru-RU" sz="2800" dirty="0" smtClean="0"/>
              <a:t>фруктов.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>
                <a:solidFill>
                  <a:srgbClr val="FF0000"/>
                </a:solidFill>
              </a:rPr>
              <a:t>fruits </a:t>
            </a:r>
            <a:r>
              <a:rPr lang="en-US" sz="2800" dirty="0">
                <a:solidFill>
                  <a:srgbClr val="FF0000"/>
                </a:solidFill>
              </a:rPr>
              <a:t>= ["banana", "cherry"]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Удалите элемент с индексом 3 из списка.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>
                <a:solidFill>
                  <a:srgbClr val="FF0000"/>
                </a:solidFill>
              </a:rPr>
              <a:t>numbers = [1, 2, 3, 4, </a:t>
            </a:r>
            <a:r>
              <a:rPr lang="en-US" sz="2800" dirty="0" smtClean="0">
                <a:solidFill>
                  <a:srgbClr val="FF0000"/>
                </a:solidFill>
              </a:rPr>
              <a:t>5]s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/>
              <a:t>Отсортируйте список чисел в порядке </a:t>
            </a:r>
            <a:r>
              <a:rPr lang="ru-RU" sz="2800" dirty="0" smtClean="0"/>
              <a:t>убывания.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>
                <a:solidFill>
                  <a:srgbClr val="FF0000"/>
                </a:solidFill>
              </a:rPr>
              <a:t>numbers = [5, 2, 8, 1, </a:t>
            </a:r>
            <a:r>
              <a:rPr lang="en-US" sz="2800" dirty="0" smtClean="0">
                <a:solidFill>
                  <a:srgbClr val="FF0000"/>
                </a:solidFill>
              </a:rPr>
              <a:t>9]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/>
              <a:t>Создайте новый список, который содержит только четные числа из существующего </a:t>
            </a:r>
            <a:r>
              <a:rPr lang="ru-RU" sz="2800" dirty="0" smtClean="0"/>
              <a:t>списка.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solidFill>
                  <a:srgbClr val="FF0000"/>
                </a:solidFill>
              </a:rPr>
              <a:t>numbers </a:t>
            </a:r>
            <a:r>
              <a:rPr lang="en-US" sz="2800" dirty="0">
                <a:solidFill>
                  <a:srgbClr val="FF0000"/>
                </a:solidFill>
              </a:rPr>
              <a:t>= [1, 2, 3, 4, 5, 6, 7, 8, 9, 10]</a:t>
            </a:r>
            <a:endParaRPr lang="ru-RU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92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1108" y="14667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Добавьте элемент "</a:t>
            </a:r>
            <a:r>
              <a:rPr lang="ru-RU" dirty="0" err="1"/>
              <a:t>apple</a:t>
            </a:r>
            <a:r>
              <a:rPr lang="ru-RU" dirty="0"/>
              <a:t>" в конец списка фруктов.</a:t>
            </a:r>
            <a:br>
              <a:rPr lang="ru-RU" dirty="0"/>
            </a:b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fruits </a:t>
            </a:r>
            <a:r>
              <a:rPr lang="en-US" dirty="0">
                <a:solidFill>
                  <a:srgbClr val="FF0000"/>
                </a:solidFill>
              </a:rPr>
              <a:t>= ["banana", "cherry"]</a:t>
            </a:r>
            <a:r>
              <a:rPr lang="ru-RU" dirty="0">
                <a:solidFill>
                  <a:srgbClr val="FF0000"/>
                </a:solidFill>
              </a:rPr>
              <a:t/>
            </a:r>
            <a:br>
              <a:rPr lang="ru-RU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fruits.append</a:t>
            </a:r>
            <a:r>
              <a:rPr lang="en-US" dirty="0">
                <a:solidFill>
                  <a:srgbClr val="FF0000"/>
                </a:solidFill>
              </a:rPr>
              <a:t>("apple")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089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1108" y="14667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Удалите элемент с индексом 3 из списка.</a:t>
            </a:r>
            <a:br>
              <a:rPr lang="ru-RU" dirty="0"/>
            </a:br>
            <a:endParaRPr lang="ru-RU" dirty="0" smtClean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numbers = [1, 2, 3, 4, 5]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del </a:t>
            </a:r>
            <a:r>
              <a:rPr lang="en-US" dirty="0" smtClean="0">
                <a:solidFill>
                  <a:srgbClr val="FF0000"/>
                </a:solidFill>
              </a:rPr>
              <a:t>numbers[3]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19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1108" y="14667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Отсортируйте список чисел в порядке убывания</a:t>
            </a:r>
            <a:r>
              <a:rPr lang="ru-RU" dirty="0" smtClean="0"/>
              <a:t>.</a:t>
            </a:r>
            <a:r>
              <a:rPr lang="ru-RU" dirty="0"/>
              <a:t/>
            </a:r>
            <a:br>
              <a:rPr lang="ru-RU" dirty="0"/>
            </a:br>
            <a:endParaRPr lang="ru-RU" dirty="0" smtClean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numbers = [5, 2, 8, 1, 9]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numbers.sort</a:t>
            </a:r>
            <a:r>
              <a:rPr lang="en-US" dirty="0">
                <a:solidFill>
                  <a:srgbClr val="FF0000"/>
                </a:solidFill>
              </a:rPr>
              <a:t>(reverse=True)</a:t>
            </a:r>
          </a:p>
        </p:txBody>
      </p:sp>
    </p:spTree>
    <p:extLst>
      <p:ext uri="{BB962C8B-B14F-4D97-AF65-F5344CB8AC3E}">
        <p14:creationId xmlns:p14="http://schemas.microsoft.com/office/powerpoint/2010/main" val="162831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1108" y="14667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Создайте новый список, который содержит только четные числа из существующего списка.</a:t>
            </a:r>
            <a:r>
              <a:rPr lang="ru-RU" dirty="0"/>
              <a:t/>
            </a:r>
            <a:br>
              <a:rPr lang="ru-RU" dirty="0"/>
            </a:br>
            <a:endParaRPr lang="ru-RU" dirty="0" smtClean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numbers = [1, 2, 3, 4, 5, 6, 7, 8, 9, 10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new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= []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 err="1" smtClean="0">
                <a:solidFill>
                  <a:srgbClr val="FF0000"/>
                </a:solidFill>
              </a:rPr>
              <a:t>for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num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in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numbers</a:t>
            </a:r>
            <a:r>
              <a:rPr lang="ru-RU" dirty="0" smtClean="0">
                <a:solidFill>
                  <a:srgbClr val="FF0000"/>
                </a:solidFill>
              </a:rPr>
              <a:t>: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ru-RU" dirty="0" err="1" smtClean="0">
                <a:solidFill>
                  <a:srgbClr val="FF0000"/>
                </a:solidFill>
              </a:rPr>
              <a:t>if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num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% 2 == </a:t>
            </a:r>
            <a:r>
              <a:rPr lang="ru-RU" dirty="0" smtClean="0">
                <a:solidFill>
                  <a:srgbClr val="FF0000"/>
                </a:solidFill>
              </a:rPr>
              <a:t>0: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new</a:t>
            </a:r>
            <a:r>
              <a:rPr lang="ru-RU" dirty="0" smtClean="0">
                <a:solidFill>
                  <a:srgbClr val="FF0000"/>
                </a:solidFill>
              </a:rPr>
              <a:t>.</a:t>
            </a:r>
            <a:r>
              <a:rPr lang="ru-RU" dirty="0" err="1" smtClean="0">
                <a:solidFill>
                  <a:srgbClr val="FF0000"/>
                </a:solidFill>
              </a:rPr>
              <a:t>append</a:t>
            </a:r>
            <a:r>
              <a:rPr lang="ru-RU" dirty="0" smtClean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num</a:t>
            </a:r>
            <a:r>
              <a:rPr lang="ru-RU" dirty="0" smtClean="0">
                <a:solidFill>
                  <a:srgbClr val="FF0000"/>
                </a:solidFill>
              </a:rPr>
              <a:t>)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 err="1" smtClean="0">
                <a:solidFill>
                  <a:srgbClr val="FF0000"/>
                </a:solidFill>
              </a:rPr>
              <a:t>print</a:t>
            </a:r>
            <a:r>
              <a:rPr lang="ru-RU" dirty="0" smtClean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ru-RU" dirty="0" smtClean="0">
                <a:solidFill>
                  <a:srgbClr val="FF0000"/>
                </a:solidFill>
              </a:rPr>
              <a:t>)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0011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48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Добавьте элемент "apple" в конец списка фруктов. fruits = ["banana", "cherry"]  Удалите элемент с индексом 3 из списка. numbers = [1, 2, 3, 4, 5]s  Отсортируйте список чисел в порядке убывания. numbers = [5, 2, 8, 1, 9]  Создайте новый список, который содержит только четные числа из существующего списка. numbers = [1, 2, 3, 4, 5, 6, 7, 8, 9, 10]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1) Переменная –  2) Num = 2   3) Запишите константу 4)         5) Изменяемые и Неизменяемые</dc:title>
  <dc:creator>Виктор Мекка</dc:creator>
  <cp:lastModifiedBy>Виктор Мекка</cp:lastModifiedBy>
  <cp:revision>41</cp:revision>
  <dcterms:created xsi:type="dcterms:W3CDTF">2023-09-25T09:48:13Z</dcterms:created>
  <dcterms:modified xsi:type="dcterms:W3CDTF">2023-10-11T09:50:45Z</dcterms:modified>
</cp:coreProperties>
</file>