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940-C9B3-422E-A256-A91B2C58EC11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691" y="284021"/>
            <a:ext cx="11212082" cy="6330424"/>
          </a:xfrm>
        </p:spPr>
        <p:txBody>
          <a:bodyPr anchor="t">
            <a:normAutofit/>
          </a:bodyPr>
          <a:lstStyle/>
          <a:p>
            <a:r>
              <a:rPr lang="ru-RU" sz="2000" dirty="0"/>
              <a:t>Как </a:t>
            </a:r>
            <a:r>
              <a:rPr lang="ru-RU" sz="2000" dirty="0" smtClean="0"/>
              <a:t>и</a:t>
            </a:r>
            <a:r>
              <a:rPr lang="en-US" sz="2000" dirty="0" smtClean="0"/>
              <a:t>c</a:t>
            </a:r>
            <a:r>
              <a:rPr lang="ru-RU" sz="2000" dirty="0" smtClean="0"/>
              <a:t>пользуется </a:t>
            </a:r>
            <a:r>
              <a:rPr lang="en-US" sz="2000" dirty="0" smtClean="0">
                <a:solidFill>
                  <a:srgbClr val="FF0000"/>
                </a:solidFill>
              </a:rPr>
              <a:t>pop()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/>
              <a:t>Как </a:t>
            </a:r>
            <a:r>
              <a:rPr lang="ru-RU" sz="2000" dirty="0" smtClean="0"/>
              <a:t>используется </a:t>
            </a:r>
            <a:r>
              <a:rPr lang="ru-RU" sz="2000" dirty="0" err="1">
                <a:solidFill>
                  <a:srgbClr val="FF0000"/>
                </a:solidFill>
              </a:rPr>
              <a:t>insert</a:t>
            </a:r>
            <a:r>
              <a:rPr lang="ru-RU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 smtClean="0"/>
              <a:t>Что делает </a:t>
            </a:r>
            <a:r>
              <a:rPr lang="en-US" sz="2000" dirty="0" smtClean="0">
                <a:solidFill>
                  <a:srgbClr val="FF0000"/>
                </a:solidFill>
              </a:rPr>
              <a:t>lower()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 smtClean="0"/>
              <a:t>Какой метод упорядочит(отсортирует) список навсегда? Как его использовать?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 smtClean="0"/>
              <a:t>Неизменяемые типы данных и их </a:t>
            </a:r>
            <a:r>
              <a:rPr lang="ru-RU" sz="2000" smtClean="0"/>
              <a:t>буквенное обозначение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129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108" y="1466702"/>
            <a:ext cx="10515600" cy="4351338"/>
          </a:xfrm>
        </p:spPr>
        <p:txBody>
          <a:bodyPr/>
          <a:lstStyle/>
          <a:p>
            <a:r>
              <a:rPr lang="ru-RU" dirty="0"/>
              <a:t>Как и</a:t>
            </a:r>
            <a:r>
              <a:rPr lang="en-US" dirty="0"/>
              <a:t>c</a:t>
            </a:r>
            <a:r>
              <a:rPr lang="ru-RU" dirty="0"/>
              <a:t>пользуется </a:t>
            </a:r>
            <a:r>
              <a:rPr lang="en-US" dirty="0">
                <a:solidFill>
                  <a:srgbClr val="FF0000"/>
                </a:solidFill>
              </a:rPr>
              <a:t>pop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motorcycles = ['</a:t>
            </a:r>
            <a:r>
              <a:rPr lang="en-US" dirty="0" err="1">
                <a:solidFill>
                  <a:srgbClr val="FF0000"/>
                </a:solidFill>
              </a:rPr>
              <a:t>honda</a:t>
            </a:r>
            <a:r>
              <a:rPr lang="en-US" dirty="0">
                <a:solidFill>
                  <a:srgbClr val="FF0000"/>
                </a:solidFill>
              </a:rPr>
              <a:t>', '</a:t>
            </a:r>
            <a:r>
              <a:rPr lang="en-US" dirty="0" err="1">
                <a:solidFill>
                  <a:srgbClr val="FF0000"/>
                </a:solidFill>
              </a:rPr>
              <a:t>yamaha</a:t>
            </a:r>
            <a:r>
              <a:rPr lang="en-US" dirty="0">
                <a:solidFill>
                  <a:srgbClr val="FF0000"/>
                </a:solidFill>
              </a:rPr>
              <a:t>', '</a:t>
            </a:r>
            <a:r>
              <a:rPr lang="en-US" dirty="0" err="1">
                <a:solidFill>
                  <a:srgbClr val="FF0000"/>
                </a:solidFill>
              </a:rPr>
              <a:t>suzuki</a:t>
            </a:r>
            <a:r>
              <a:rPr lang="en-US" dirty="0">
                <a:solidFill>
                  <a:srgbClr val="FF0000"/>
                </a:solidFill>
              </a:rPr>
              <a:t>'] 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first_owned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motorcycles.pop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 </a:t>
            </a:r>
            <a:endParaRPr lang="ru-RU" dirty="0"/>
          </a:p>
          <a:p>
            <a:pPr marL="0" indent="0">
              <a:buNone/>
            </a:pP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8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3862"/>
            <a:ext cx="10515600" cy="5083101"/>
          </a:xfrm>
        </p:spPr>
        <p:txBody>
          <a:bodyPr/>
          <a:lstStyle/>
          <a:p>
            <a:r>
              <a:rPr lang="ru-RU" dirty="0"/>
              <a:t>Как используется </a:t>
            </a:r>
            <a:r>
              <a:rPr lang="ru-RU" dirty="0" err="1">
                <a:solidFill>
                  <a:srgbClr val="FF0000"/>
                </a:solidFill>
              </a:rPr>
              <a:t>insert</a:t>
            </a:r>
            <a:r>
              <a:rPr lang="ru-RU" dirty="0" smtClean="0">
                <a:solidFill>
                  <a:srgbClr val="FF0000"/>
                </a:solidFill>
              </a:rPr>
              <a:t>()</a:t>
            </a:r>
          </a:p>
          <a:p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motorcycles</a:t>
            </a:r>
            <a:r>
              <a:rPr lang="ru-RU" dirty="0">
                <a:solidFill>
                  <a:srgbClr val="FF0000"/>
                </a:solidFill>
              </a:rPr>
              <a:t> = ['</a:t>
            </a:r>
            <a:r>
              <a:rPr lang="ru-RU" dirty="0" err="1">
                <a:solidFill>
                  <a:srgbClr val="FF0000"/>
                </a:solidFill>
              </a:rPr>
              <a:t>honda</a:t>
            </a:r>
            <a:r>
              <a:rPr lang="ru-RU" dirty="0">
                <a:solidFill>
                  <a:srgbClr val="FF0000"/>
                </a:solidFill>
              </a:rPr>
              <a:t>', '</a:t>
            </a:r>
            <a:r>
              <a:rPr lang="ru-RU" dirty="0" err="1">
                <a:solidFill>
                  <a:srgbClr val="FF0000"/>
                </a:solidFill>
              </a:rPr>
              <a:t>yamaha</a:t>
            </a:r>
            <a:r>
              <a:rPr lang="ru-RU" dirty="0">
                <a:solidFill>
                  <a:srgbClr val="FF0000"/>
                </a:solidFill>
              </a:rPr>
              <a:t>', '</a:t>
            </a:r>
            <a:r>
              <a:rPr lang="ru-RU" dirty="0" err="1">
                <a:solidFill>
                  <a:srgbClr val="FF0000"/>
                </a:solidFill>
              </a:rPr>
              <a:t>suzuki</a:t>
            </a:r>
            <a:r>
              <a:rPr lang="ru-RU" dirty="0">
                <a:solidFill>
                  <a:srgbClr val="FF0000"/>
                </a:solidFill>
              </a:rPr>
              <a:t>']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motorcycles.insert</a:t>
            </a:r>
            <a:r>
              <a:rPr lang="ru-RU" dirty="0">
                <a:solidFill>
                  <a:srgbClr val="FF0000"/>
                </a:solidFill>
              </a:rPr>
              <a:t>(0, '</a:t>
            </a:r>
            <a:r>
              <a:rPr lang="ru-RU" dirty="0" err="1">
                <a:solidFill>
                  <a:srgbClr val="FF0000"/>
                </a:solidFill>
              </a:rPr>
              <a:t>ducati</a:t>
            </a:r>
            <a:r>
              <a:rPr lang="ru-RU" dirty="0">
                <a:solidFill>
                  <a:srgbClr val="FF0000"/>
                </a:solidFill>
              </a:rPr>
              <a:t>')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1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108" y="14667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Что делает </a:t>
            </a:r>
            <a:r>
              <a:rPr lang="en-US" dirty="0">
                <a:solidFill>
                  <a:srgbClr val="FF0000"/>
                </a:solidFill>
              </a:rPr>
              <a:t>lower()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message = 'PYTHON IS FUN'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message.lower</a:t>
            </a:r>
            <a:r>
              <a:rPr lang="en-US" dirty="0" smtClean="0">
                <a:solidFill>
                  <a:srgbClr val="FF0000"/>
                </a:solidFill>
              </a:rPr>
              <a:t>())</a:t>
            </a:r>
            <a:r>
              <a:rPr lang="en-US" dirty="0"/>
              <a:t/>
            </a:r>
            <a:br>
              <a:rPr lang="en-US" dirty="0"/>
            </a:b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45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108" y="14667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Какой метод упорядочит(отсортирует) список навсегда? Как его использовать?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>
                <a:solidFill>
                  <a:srgbClr val="FF0000"/>
                </a:solidFill>
              </a:rPr>
              <a:t>sort</a:t>
            </a:r>
            <a:r>
              <a:rPr lang="ru-RU" dirty="0">
                <a:solidFill>
                  <a:srgbClr val="FF0000"/>
                </a:solidFill>
              </a:rPr>
              <a:t>()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cars </a:t>
            </a:r>
            <a:r>
              <a:rPr lang="en-US" dirty="0">
                <a:solidFill>
                  <a:srgbClr val="FF0000"/>
                </a:solidFill>
              </a:rPr>
              <a:t>= ['</a:t>
            </a:r>
            <a:r>
              <a:rPr lang="en-US" dirty="0" err="1">
                <a:solidFill>
                  <a:srgbClr val="FF0000"/>
                </a:solidFill>
              </a:rPr>
              <a:t>bmw</a:t>
            </a:r>
            <a:r>
              <a:rPr lang="en-US" dirty="0">
                <a:solidFill>
                  <a:srgbClr val="FF0000"/>
                </a:solidFill>
              </a:rPr>
              <a:t>', '</a:t>
            </a:r>
            <a:r>
              <a:rPr lang="en-US" dirty="0" err="1">
                <a:solidFill>
                  <a:srgbClr val="FF0000"/>
                </a:solidFill>
              </a:rPr>
              <a:t>audi</a:t>
            </a:r>
            <a:r>
              <a:rPr lang="en-US" dirty="0">
                <a:solidFill>
                  <a:srgbClr val="FF0000"/>
                </a:solidFill>
              </a:rPr>
              <a:t>', '</a:t>
            </a:r>
            <a:r>
              <a:rPr lang="en-US" dirty="0" err="1">
                <a:solidFill>
                  <a:srgbClr val="FF0000"/>
                </a:solidFill>
              </a:rPr>
              <a:t>toyota</a:t>
            </a:r>
            <a:r>
              <a:rPr lang="en-US" dirty="0">
                <a:solidFill>
                  <a:srgbClr val="FF0000"/>
                </a:solidFill>
              </a:rPr>
              <a:t>', '</a:t>
            </a:r>
            <a:r>
              <a:rPr lang="en-US" dirty="0" err="1">
                <a:solidFill>
                  <a:srgbClr val="FF0000"/>
                </a:solidFill>
              </a:rPr>
              <a:t>subaru</a:t>
            </a:r>
            <a:r>
              <a:rPr lang="en-US" dirty="0">
                <a:solidFill>
                  <a:srgbClr val="FF0000"/>
                </a:solidFill>
              </a:rPr>
              <a:t>']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cars.sort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2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108" y="1466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Неизменяемые </a:t>
            </a:r>
            <a:r>
              <a:rPr lang="ru-RU" dirty="0" smtClean="0"/>
              <a:t>типы данных</a:t>
            </a:r>
            <a:endParaRPr lang="ru-RU" dirty="0"/>
          </a:p>
          <a:p>
            <a:pPr marL="0" indent="0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К неизменяемым относятся целые числа (</a:t>
            </a:r>
            <a:r>
              <a:rPr lang="ru-RU" dirty="0" err="1">
                <a:solidFill>
                  <a:srgbClr val="FF0000"/>
                </a:solidFill>
              </a:rPr>
              <a:t>int</a:t>
            </a:r>
            <a:r>
              <a:rPr lang="ru-RU" dirty="0">
                <a:solidFill>
                  <a:srgbClr val="FF0000"/>
                </a:solidFill>
              </a:rPr>
              <a:t>), числа с плавающей запятой (</a:t>
            </a:r>
            <a:r>
              <a:rPr lang="ru-RU" dirty="0" err="1">
                <a:solidFill>
                  <a:srgbClr val="FF0000"/>
                </a:solidFill>
              </a:rPr>
              <a:t>float</a:t>
            </a:r>
            <a:r>
              <a:rPr lang="ru-RU" dirty="0">
                <a:solidFill>
                  <a:srgbClr val="FF0000"/>
                </a:solidFill>
              </a:rPr>
              <a:t>), булевы значения (</a:t>
            </a:r>
            <a:r>
              <a:rPr lang="ru-RU" dirty="0" err="1">
                <a:solidFill>
                  <a:srgbClr val="FF0000"/>
                </a:solidFill>
              </a:rPr>
              <a:t>bool</a:t>
            </a:r>
            <a:r>
              <a:rPr lang="ru-RU" dirty="0">
                <a:solidFill>
                  <a:srgbClr val="FF0000"/>
                </a:solidFill>
              </a:rPr>
              <a:t>), строки (</a:t>
            </a:r>
            <a:r>
              <a:rPr lang="ru-RU" dirty="0" err="1">
                <a:solidFill>
                  <a:srgbClr val="FF0000"/>
                </a:solidFill>
              </a:rPr>
              <a:t>str</a:t>
            </a:r>
            <a:r>
              <a:rPr lang="ru-RU" dirty="0">
                <a:solidFill>
                  <a:srgbClr val="FF0000"/>
                </a:solidFill>
              </a:rPr>
              <a:t>), кортежи (</a:t>
            </a:r>
            <a:r>
              <a:rPr lang="ru-RU" dirty="0" err="1">
                <a:solidFill>
                  <a:srgbClr val="FF0000"/>
                </a:solidFill>
              </a:rPr>
              <a:t>tuple</a:t>
            </a:r>
            <a:r>
              <a:rPr lang="ru-RU" dirty="0">
                <a:solidFill>
                  <a:srgbClr val="FF0000"/>
                </a:solidFill>
              </a:rPr>
              <a:t>). 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191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64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Как иcпользуется pop()   Как используется insert()    Что делает lower()   Какой метод упорядочит(отсортирует) список навсегда? Как его использовать?   Неизменяемые типы данных и их буквенное обозначение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Переменная –  2) Num = 2   3) Запишите константу 4)         5) Изменяемые и Неизменяемые</dc:title>
  <dc:creator>Виктор Мекка</dc:creator>
  <cp:lastModifiedBy>Виктор Мекка</cp:lastModifiedBy>
  <cp:revision>35</cp:revision>
  <dcterms:created xsi:type="dcterms:W3CDTF">2023-09-25T09:48:13Z</dcterms:created>
  <dcterms:modified xsi:type="dcterms:W3CDTF">2023-10-09T11:56:13Z</dcterms:modified>
</cp:coreProperties>
</file>