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4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8512" y="309658"/>
            <a:ext cx="11212082" cy="6330424"/>
          </a:xfrm>
        </p:spPr>
        <p:txBody>
          <a:bodyPr anchor="t">
            <a:normAutofit/>
          </a:bodyPr>
          <a:lstStyle/>
          <a:p>
            <a:r>
              <a:rPr lang="ru-RU" sz="2000" dirty="0" smtClean="0"/>
              <a:t>1) Как </a:t>
            </a:r>
            <a:r>
              <a:rPr lang="ru-RU" sz="2000" dirty="0"/>
              <a:t>в </a:t>
            </a:r>
            <a:r>
              <a:rPr lang="ru-RU" sz="2000" dirty="0" err="1"/>
              <a:t>Python</a:t>
            </a:r>
            <a:r>
              <a:rPr lang="ru-RU" sz="2000" dirty="0"/>
              <a:t> выполнить преобразование числа (например, целого числа) в строку?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2) Как </a:t>
            </a:r>
            <a:r>
              <a:rPr lang="ru-RU" sz="2000" dirty="0"/>
              <a:t>в </a:t>
            </a:r>
            <a:r>
              <a:rPr lang="ru-RU" sz="2000" dirty="0" err="1"/>
              <a:t>Python</a:t>
            </a:r>
            <a:r>
              <a:rPr lang="ru-RU" sz="2000" dirty="0"/>
              <a:t> выполнить преобразование строки в число (например, в целое число или число с плавающей точкой)?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3) Как </a:t>
            </a:r>
            <a:r>
              <a:rPr lang="ru-RU" sz="2000" dirty="0"/>
              <a:t>в </a:t>
            </a:r>
            <a:r>
              <a:rPr lang="ru-RU" sz="2000" dirty="0" err="1"/>
              <a:t>Python</a:t>
            </a:r>
            <a:r>
              <a:rPr lang="ru-RU" sz="2000" dirty="0"/>
              <a:t> выполнить операцию сложения (конкатенации) строки и числа</a:t>
            </a:r>
            <a:r>
              <a:rPr lang="ru-RU" sz="2000" dirty="0" smtClean="0"/>
              <a:t>?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4) Какие </a:t>
            </a:r>
            <a:r>
              <a:rPr lang="ru-RU" sz="2000" dirty="0"/>
              <a:t>операторы сравнения используются для сравнения чисел в </a:t>
            </a:r>
            <a:r>
              <a:rPr lang="ru-RU" sz="2000" dirty="0" err="1"/>
              <a:t>Python</a:t>
            </a:r>
            <a:r>
              <a:rPr lang="ru-RU" sz="2000" dirty="0" smtClean="0"/>
              <a:t>?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5) Как </a:t>
            </a:r>
            <a:r>
              <a:rPr lang="ru-RU" sz="2000" dirty="0"/>
              <a:t>создать комментарий (краткое пояснение) в </a:t>
            </a:r>
            <a:r>
              <a:rPr lang="ru-RU" sz="2000" dirty="0" err="1"/>
              <a:t>Python</a:t>
            </a:r>
            <a:r>
              <a:rPr lang="ru-RU" sz="2000" dirty="0"/>
              <a:t> для описания строки кода?</a:t>
            </a:r>
            <a:br>
              <a:rPr lang="ru-RU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6)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num_1 = </a:t>
            </a:r>
            <a:r>
              <a:rPr lang="ru-RU" sz="2000" dirty="0" smtClean="0">
                <a:solidFill>
                  <a:srgbClr val="FF0000"/>
                </a:solidFill>
              </a:rPr>
              <a:t>13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	num_2 = 6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print(num_1//num_2)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7)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num_3 </a:t>
            </a:r>
            <a:r>
              <a:rPr lang="en-US" sz="2000" dirty="0">
                <a:solidFill>
                  <a:srgbClr val="FF0000"/>
                </a:solidFill>
              </a:rPr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25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num_4 </a:t>
            </a:r>
            <a:r>
              <a:rPr lang="en-US" sz="2000" dirty="0">
                <a:solidFill>
                  <a:srgbClr val="FF0000"/>
                </a:solidFill>
              </a:rPr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8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print(num_3%num_4)</a:t>
            </a:r>
            <a:endParaRPr lang="ru-RU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89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7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90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40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95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8512" y="309658"/>
            <a:ext cx="11212082" cy="6330424"/>
          </a:xfrm>
        </p:spPr>
        <p:txBody>
          <a:bodyPr anchor="t">
            <a:noAutofit/>
          </a:bodyPr>
          <a:lstStyle/>
          <a:p>
            <a:r>
              <a:rPr lang="ru-RU" sz="2400" dirty="0" smtClean="0"/>
              <a:t>1) Как </a:t>
            </a:r>
            <a:r>
              <a:rPr lang="ru-RU" sz="2400" dirty="0"/>
              <a:t>в </a:t>
            </a:r>
            <a:r>
              <a:rPr lang="ru-RU" sz="2400" dirty="0" err="1"/>
              <a:t>Python</a:t>
            </a:r>
            <a:r>
              <a:rPr lang="ru-RU" sz="2400" dirty="0"/>
              <a:t> выполнить преобразование числа (например, целого числа) в строку</a:t>
            </a:r>
            <a:r>
              <a:rPr lang="ru-RU" sz="2400" dirty="0" smtClean="0"/>
              <a:t>?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b="1" dirty="0" err="1" smtClean="0">
                <a:solidFill>
                  <a:srgbClr val="0070C0"/>
                </a:solidFill>
              </a:rPr>
              <a:t>str</a:t>
            </a:r>
            <a:r>
              <a:rPr lang="en-US" sz="2400" b="1" dirty="0" smtClean="0">
                <a:solidFill>
                  <a:srgbClr val="0070C0"/>
                </a:solidFill>
              </a:rPr>
              <a:t>(42)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2) Как </a:t>
            </a:r>
            <a:r>
              <a:rPr lang="ru-RU" sz="2400" dirty="0"/>
              <a:t>в </a:t>
            </a:r>
            <a:r>
              <a:rPr lang="ru-RU" sz="2400" dirty="0" err="1"/>
              <a:t>Python</a:t>
            </a:r>
            <a:r>
              <a:rPr lang="ru-RU" sz="2400" dirty="0"/>
              <a:t> выполнить преобразование строки в число (например, в целое число или число с плавающей точкой</a:t>
            </a:r>
            <a:r>
              <a:rPr lang="ru-RU" sz="2400" dirty="0" smtClean="0"/>
              <a:t>)?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b="1" dirty="0" err="1" smtClean="0">
                <a:solidFill>
                  <a:srgbClr val="0070C0"/>
                </a:solidFill>
              </a:rPr>
              <a:t>str_num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= "</a:t>
            </a:r>
            <a:r>
              <a:rPr lang="en-US" sz="2400" b="1" dirty="0" smtClean="0">
                <a:solidFill>
                  <a:srgbClr val="0070C0"/>
                </a:solidFill>
              </a:rPr>
              <a:t>42     </a:t>
            </a:r>
            <a:r>
              <a:rPr lang="ru-RU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</a:rPr>
              <a:t>str_num</a:t>
            </a:r>
            <a:r>
              <a:rPr lang="ru-RU" sz="2400" b="1" dirty="0" smtClean="0">
                <a:solidFill>
                  <a:srgbClr val="FF0000"/>
                </a:solidFill>
              </a:rPr>
              <a:t>) </a:t>
            </a: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</a:rPr>
              <a:t>str_float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= "3.14" </a:t>
            </a:r>
            <a:r>
              <a:rPr lang="en-US" sz="2400" b="1" dirty="0" smtClean="0">
                <a:solidFill>
                  <a:srgbClr val="0070C0"/>
                </a:solidFill>
              </a:rPr>
              <a:t>     </a:t>
            </a:r>
            <a:r>
              <a:rPr lang="en-US" sz="2400" b="1" dirty="0" smtClean="0">
                <a:solidFill>
                  <a:srgbClr val="FF0000"/>
                </a:solidFill>
              </a:rPr>
              <a:t>float(</a:t>
            </a:r>
            <a:r>
              <a:rPr lang="en-US" sz="2400" b="1" dirty="0" err="1" smtClean="0">
                <a:solidFill>
                  <a:srgbClr val="FF0000"/>
                </a:solidFill>
              </a:rPr>
              <a:t>str_float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3) Как </a:t>
            </a:r>
            <a:r>
              <a:rPr lang="ru-RU" sz="2400" dirty="0"/>
              <a:t>в </a:t>
            </a:r>
            <a:r>
              <a:rPr lang="ru-RU" sz="2400" dirty="0" err="1"/>
              <a:t>Python</a:t>
            </a:r>
            <a:r>
              <a:rPr lang="ru-RU" sz="2400" dirty="0"/>
              <a:t> выполнить операцию сложения </a:t>
            </a:r>
            <a:r>
              <a:rPr lang="ru-RU" sz="2400" dirty="0" smtClean="0"/>
              <a:t>строки </a:t>
            </a:r>
            <a:r>
              <a:rPr lang="ru-RU" sz="2400" dirty="0"/>
              <a:t>и </a:t>
            </a:r>
            <a:r>
              <a:rPr lang="ru-RU" sz="2400" dirty="0" smtClean="0"/>
              <a:t>числа?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number = 42 </a:t>
            </a:r>
            <a:br>
              <a:rPr lang="en-US" sz="2400" b="1" dirty="0" smtClean="0">
                <a:solidFill>
                  <a:srgbClr val="0070C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>	string = "The number is: " + </a:t>
            </a:r>
            <a:r>
              <a:rPr lang="en-US" sz="2400" b="1" dirty="0" err="1" smtClean="0">
                <a:solidFill>
                  <a:srgbClr val="0070C0"/>
                </a:solidFill>
              </a:rPr>
              <a:t>str</a:t>
            </a:r>
            <a:r>
              <a:rPr lang="en-US" sz="2400" b="1" dirty="0" smtClean="0">
                <a:solidFill>
                  <a:srgbClr val="0070C0"/>
                </a:solidFill>
              </a:rPr>
              <a:t>(number)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4) Какие </a:t>
            </a:r>
            <a:r>
              <a:rPr lang="ru-RU" sz="2400" dirty="0"/>
              <a:t>операторы сравнения используются для сравнения чисел в </a:t>
            </a:r>
            <a:r>
              <a:rPr lang="ru-RU" sz="2400" dirty="0" err="1"/>
              <a:t>Python</a:t>
            </a:r>
            <a:r>
              <a:rPr lang="ru-RU" sz="2400" dirty="0" smtClean="0"/>
              <a:t>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ru-RU" sz="2400" b="1" dirty="0" smtClean="0">
                <a:solidFill>
                  <a:srgbClr val="0070C0"/>
                </a:solidFill>
              </a:rPr>
              <a:t>==</a:t>
            </a: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ru-RU" sz="2400" b="1" dirty="0" smtClean="0">
                <a:solidFill>
                  <a:srgbClr val="0070C0"/>
                </a:solidFill>
              </a:rPr>
              <a:t>Проверка </a:t>
            </a:r>
            <a:r>
              <a:rPr lang="ru-RU" sz="2400" b="1" dirty="0">
                <a:solidFill>
                  <a:srgbClr val="0070C0"/>
                </a:solidFill>
              </a:rPr>
              <a:t>на </a:t>
            </a:r>
            <a:r>
              <a:rPr lang="ru-RU" sz="2400" b="1" dirty="0" smtClean="0">
                <a:solidFill>
                  <a:srgbClr val="0070C0"/>
                </a:solidFill>
              </a:rPr>
              <a:t>равенство</a:t>
            </a:r>
            <a:r>
              <a:rPr lang="en-US" sz="2400" b="1" dirty="0" smtClean="0">
                <a:solidFill>
                  <a:srgbClr val="0070C0"/>
                </a:solidFill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|</a:t>
            </a: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ru-RU" sz="2400" b="1" dirty="0" smtClean="0">
                <a:solidFill>
                  <a:srgbClr val="0070C0"/>
                </a:solidFill>
              </a:rPr>
              <a:t>&lt;=</a:t>
            </a:r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ru-RU" sz="2400" b="1" dirty="0">
                <a:solidFill>
                  <a:srgbClr val="0070C0"/>
                </a:solidFill>
              </a:rPr>
              <a:t>Меньше или </a:t>
            </a:r>
            <a:r>
              <a:rPr lang="ru-RU" sz="2400" b="1" dirty="0" smtClean="0">
                <a:solidFill>
                  <a:srgbClr val="0070C0"/>
                </a:solidFill>
              </a:rPr>
              <a:t>равно</a:t>
            </a:r>
            <a:r>
              <a:rPr lang="ru-RU" sz="2400" b="1" dirty="0">
                <a:solidFill>
                  <a:srgbClr val="0070C0"/>
                </a:solidFill>
              </a:rPr>
              <a:t/>
            </a:r>
            <a:br>
              <a:rPr lang="ru-RU" sz="2400" b="1" dirty="0">
                <a:solidFill>
                  <a:srgbClr val="0070C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ru-RU" sz="2400" b="1" dirty="0" smtClean="0">
                <a:solidFill>
                  <a:srgbClr val="0070C0"/>
                </a:solidFill>
              </a:rPr>
              <a:t>!=</a:t>
            </a: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ru-RU" sz="2400" b="1" dirty="0" smtClean="0">
                <a:solidFill>
                  <a:srgbClr val="0070C0"/>
                </a:solidFill>
              </a:rPr>
              <a:t>Проверка </a:t>
            </a:r>
            <a:r>
              <a:rPr lang="ru-RU" sz="2400" b="1" dirty="0">
                <a:solidFill>
                  <a:srgbClr val="0070C0"/>
                </a:solidFill>
              </a:rPr>
              <a:t>на </a:t>
            </a:r>
            <a:r>
              <a:rPr lang="ru-RU" sz="2400" b="1" dirty="0" smtClean="0">
                <a:solidFill>
                  <a:srgbClr val="0070C0"/>
                </a:solidFill>
              </a:rPr>
              <a:t>неравенство</a:t>
            </a:r>
            <a:r>
              <a:rPr lang="en-US" sz="2400" b="1" dirty="0" smtClean="0">
                <a:solidFill>
                  <a:srgbClr val="0070C0"/>
                </a:solidFill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|</a:t>
            </a: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ru-RU" sz="2400" b="1" dirty="0" smtClean="0">
                <a:solidFill>
                  <a:srgbClr val="0070C0"/>
                </a:solidFill>
              </a:rPr>
              <a:t>&lt;</a:t>
            </a: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ru-RU" sz="2400" b="1" dirty="0" smtClean="0">
                <a:solidFill>
                  <a:srgbClr val="0070C0"/>
                </a:solidFill>
              </a:rPr>
              <a:t>Меньше </a:t>
            </a:r>
            <a:r>
              <a:rPr lang="ru-RU" sz="2400" b="1" dirty="0">
                <a:solidFill>
                  <a:srgbClr val="0070C0"/>
                </a:solidFill>
              </a:rPr>
              <a:t>чем</a:t>
            </a:r>
            <a:br>
              <a:rPr lang="ru-RU" sz="2400" b="1" dirty="0">
                <a:solidFill>
                  <a:srgbClr val="0070C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ru-RU" sz="2400" b="1" dirty="0" smtClean="0">
                <a:solidFill>
                  <a:srgbClr val="0070C0"/>
                </a:solidFill>
              </a:rPr>
              <a:t>&gt;</a:t>
            </a: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ru-RU" sz="2400" b="1" dirty="0" smtClean="0">
                <a:solidFill>
                  <a:srgbClr val="0070C0"/>
                </a:solidFill>
              </a:rPr>
              <a:t>Больше чем</a:t>
            </a:r>
            <a:r>
              <a:rPr lang="en-US" sz="2400" b="1" dirty="0" smtClean="0">
                <a:solidFill>
                  <a:srgbClr val="0070C0"/>
                </a:solidFill>
              </a:rPr>
              <a:t>			</a:t>
            </a:r>
            <a:r>
              <a:rPr lang="ru-RU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|</a:t>
            </a: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ru-RU" sz="2400" b="1" dirty="0" smtClean="0">
                <a:solidFill>
                  <a:srgbClr val="0070C0"/>
                </a:solidFill>
              </a:rPr>
              <a:t>&gt;=</a:t>
            </a: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ru-RU" sz="2400" b="1" dirty="0" smtClean="0">
                <a:solidFill>
                  <a:srgbClr val="0070C0"/>
                </a:solidFill>
              </a:rPr>
              <a:t>Больше или равно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5) Как </a:t>
            </a:r>
            <a:r>
              <a:rPr lang="ru-RU" sz="2400" dirty="0"/>
              <a:t>создать комментарий (краткое пояснение) в </a:t>
            </a:r>
            <a:r>
              <a:rPr lang="ru-RU" sz="2400" dirty="0" err="1"/>
              <a:t>Python</a:t>
            </a:r>
            <a:r>
              <a:rPr lang="ru-RU" sz="2400" dirty="0"/>
              <a:t> для описания строки кода?</a:t>
            </a:r>
            <a:br>
              <a:rPr lang="ru-RU" sz="2400" dirty="0"/>
            </a:b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#</a:t>
            </a:r>
            <a:r>
              <a:rPr lang="ru-RU" sz="2400" b="1" dirty="0" err="1" smtClean="0">
                <a:solidFill>
                  <a:srgbClr val="0070C0"/>
                </a:solidFill>
              </a:rPr>
              <a:t>бла</a:t>
            </a:r>
            <a:r>
              <a:rPr lang="ru-RU" sz="2400" b="1" dirty="0" smtClean="0">
                <a:solidFill>
                  <a:srgbClr val="0070C0"/>
                </a:solidFill>
              </a:rPr>
              <a:t> </a:t>
            </a:r>
            <a:r>
              <a:rPr lang="ru-RU" sz="2400" b="1" dirty="0" err="1" smtClean="0">
                <a:solidFill>
                  <a:srgbClr val="0070C0"/>
                </a:solidFill>
              </a:rPr>
              <a:t>бла</a:t>
            </a:r>
            <a:r>
              <a:rPr lang="ru-RU" sz="2400" b="1" dirty="0" smtClean="0">
                <a:solidFill>
                  <a:srgbClr val="0070C0"/>
                </a:solidFill>
              </a:rPr>
              <a:t> </a:t>
            </a:r>
            <a:r>
              <a:rPr lang="ru-RU" sz="2400" b="1" dirty="0" err="1" smtClean="0">
                <a:solidFill>
                  <a:srgbClr val="0070C0"/>
                </a:solidFill>
              </a:rPr>
              <a:t>бла</a:t>
            </a:r>
            <a:r>
              <a:rPr lang="en-US" sz="2400" b="1" dirty="0" smtClean="0">
                <a:solidFill>
                  <a:srgbClr val="0070C0"/>
                </a:solidFill>
              </a:rPr>
              <a:t/>
            </a:r>
            <a:br>
              <a:rPr lang="en-US" sz="2400" b="1" dirty="0" smtClean="0">
                <a:solidFill>
                  <a:srgbClr val="0070C0"/>
                </a:solidFill>
              </a:rPr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6)</a:t>
            </a:r>
            <a:r>
              <a:rPr lang="en-US" sz="2400" dirty="0" smtClean="0"/>
              <a:t>	</a:t>
            </a:r>
            <a:r>
              <a:rPr lang="ru-RU" sz="2400" b="1" dirty="0" smtClean="0">
                <a:solidFill>
                  <a:srgbClr val="0070C0"/>
                </a:solidFill>
              </a:rPr>
              <a:t>2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ru-RU" sz="2400" smtClean="0"/>
              <a:t>ы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7) </a:t>
            </a:r>
            <a:r>
              <a:rPr lang="en-US" sz="2400" dirty="0" smtClean="0"/>
              <a:t>	</a:t>
            </a:r>
            <a:r>
              <a:rPr lang="ru-RU" sz="2400" b="1" dirty="0" smtClean="0">
                <a:solidFill>
                  <a:srgbClr val="0070C0"/>
                </a:solidFill>
              </a:rPr>
              <a:t>1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037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34</Words>
  <Application>Microsoft Office PowerPoint</Application>
  <PresentationFormat>Широкоэкранный</PresentationFormat>
  <Paragraphs>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1) Как в Python выполнить преобразование числа (например, целого числа) в строку?  2) Как в Python выполнить преобразование строки в число (например, в целое число или число с плавающей точкой)?  3) Как в Python выполнить операцию сложения (конкатенации) строки и числа?  4) Какие операторы сравнения используются для сравнения чисел в Python?  5) Как создать комментарий (краткое пояснение) в Python для описания строки кода?   6) num_1 = 13  num_2 = 6  print(num_1//num_2)   7)  num_3 = 25  num_4 = 8  print(num_3%num_4)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1) Как в Python выполнить преобразование числа (например, целого числа) в строку?   str(42) 2) Как в Python выполнить преобразование строки в число (например, в целое число или число с плавающей точкой)?   str_num = "42      int(str_num)   str_float = "3.14"      float(str_float) 3) Как в Python выполнить операцию сложения строки и числа?  number = 42   string = "The number is: " + str(number) 4) Какие операторы сравнения используются для сравнения чисел в Python?  == Проверка на равенство  | &lt;= Меньше или равно  != Проверка на неравенство  | &lt; Меньше чем  &gt; Больше чем    | &gt;= Больше или равно 5) Как создать комментарий (краткое пояснение) в Python для описания строки кода?  #бла бла бла  6) 2 ы 7) 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15</cp:revision>
  <dcterms:created xsi:type="dcterms:W3CDTF">2023-09-25T09:48:13Z</dcterms:created>
  <dcterms:modified xsi:type="dcterms:W3CDTF">2023-09-27T09:33:53Z</dcterms:modified>
</cp:coreProperties>
</file>