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3600" dirty="0"/>
              <a:t>Выведите </a:t>
            </a:r>
            <a:r>
              <a:rPr lang="ru-RU" sz="3600" dirty="0" smtClean="0"/>
              <a:t>в </a:t>
            </a:r>
            <a:r>
              <a:rPr lang="en-US" sz="3600" dirty="0" smtClean="0">
                <a:solidFill>
                  <a:srgbClr val="FF0000"/>
                </a:solidFill>
              </a:rPr>
              <a:t>print()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/>
              <a:t>в </a:t>
            </a:r>
            <a:r>
              <a:rPr lang="ru-RU" sz="3600" dirty="0"/>
              <a:t>порядке возрастания и через пробел </a:t>
            </a:r>
            <a:r>
              <a:rPr lang="ru-RU" sz="3600" dirty="0" smtClean="0"/>
              <a:t>все </a:t>
            </a:r>
            <a:r>
              <a:rPr lang="ru-RU" sz="3600" dirty="0"/>
              <a:t>ч</a:t>
            </a:r>
            <a:r>
              <a:rPr lang="ru-RU" sz="3600" dirty="0" smtClean="0"/>
              <a:t>исла</a:t>
            </a:r>
            <a:r>
              <a:rPr lang="ru-RU" sz="3600" dirty="0"/>
              <a:t> 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numb = </a:t>
            </a:r>
            <a:r>
              <a:rPr lang="ru-RU" sz="3600" dirty="0" smtClean="0">
                <a:solidFill>
                  <a:srgbClr val="FF0000"/>
                </a:solidFill>
              </a:rPr>
              <a:t>[[[</a:t>
            </a:r>
            <a:r>
              <a:rPr lang="ru-RU" sz="3600" dirty="0">
                <a:solidFill>
                  <a:srgbClr val="FF0000"/>
                </a:solidFill>
              </a:rPr>
              <a:t>1, 2, 3], [4, 5, 6], [7, 8, 9]], [[10, 11, 12], [13, 14, 15], [16, 17, 18]], [[19, 20, 21], [22, 23, 24], [25, 26, 27]]]. 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ru-RU" sz="3600" dirty="0"/>
              <a:t>Дан список [(1, 2), (3+4), (5,), (6+7, 8), (9+10,)]. Оставьте в нем только элементы, которые являются кортежами и содержат более одного элемента</a:t>
            </a:r>
            <a:r>
              <a:rPr lang="ru-RU" sz="3600" dirty="0" smtClean="0"/>
              <a:t>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err="1">
                <a:solidFill>
                  <a:srgbClr val="FF0000"/>
                </a:solidFill>
              </a:rPr>
              <a:t>original_list</a:t>
            </a:r>
            <a:r>
              <a:rPr lang="en-US" sz="4000" dirty="0">
                <a:solidFill>
                  <a:srgbClr val="FF0000"/>
                </a:solidFill>
              </a:rPr>
              <a:t> = [(1, 2), (3+4), (5,), (6+7, 8), (9+10</a:t>
            </a:r>
            <a:r>
              <a:rPr lang="en-US" sz="4000" dirty="0" smtClean="0">
                <a:solidFill>
                  <a:srgbClr val="FF0000"/>
                </a:solidFill>
              </a:rPr>
              <a:t>,)]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200" dirty="0" err="1" smtClean="0">
                <a:solidFill>
                  <a:srgbClr val="0070C0"/>
                </a:solidFill>
              </a:rPr>
              <a:t>isinstance</a:t>
            </a:r>
            <a:r>
              <a:rPr lang="en-US" sz="4200" dirty="0" smtClean="0">
                <a:solidFill>
                  <a:srgbClr val="0070C0"/>
                </a:solidFill>
              </a:rPr>
              <a:t>(</a:t>
            </a:r>
            <a:r>
              <a:rPr lang="ru-RU" sz="4200" dirty="0" smtClean="0">
                <a:solidFill>
                  <a:srgbClr val="0070C0"/>
                </a:solidFill>
              </a:rPr>
              <a:t>что проверяем</a:t>
            </a:r>
            <a:r>
              <a:rPr lang="en-US" sz="4200" dirty="0" smtClean="0">
                <a:solidFill>
                  <a:srgbClr val="0070C0"/>
                </a:solidFill>
              </a:rPr>
              <a:t>, </a:t>
            </a:r>
            <a:r>
              <a:rPr lang="ru-RU" sz="4200" dirty="0" smtClean="0">
                <a:solidFill>
                  <a:srgbClr val="0070C0"/>
                </a:solidFill>
              </a:rPr>
              <a:t>на какой тип данных</a:t>
            </a:r>
            <a:r>
              <a:rPr lang="en-US" sz="4200" dirty="0" smtClean="0">
                <a:solidFill>
                  <a:srgbClr val="0070C0"/>
                </a:solidFill>
              </a:rPr>
              <a:t>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3600" dirty="0"/>
              <a:t/>
            </a:r>
            <a:br>
              <a:rPr lang="ru-RU" sz="3600" dirty="0"/>
            </a:b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8" y="279162"/>
            <a:ext cx="11478562" cy="62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02" y="904778"/>
            <a:ext cx="10540233" cy="43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5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Выведите в print() в порядке возрастания и через пробел все числа  numb = [[[1, 2, 3], [4, 5, 6], [7, 8, 9]], [[10, 11, 12], [13, 14, 15], [16, 17, 18]], [[19, 20, 21], [22, 23, 24], [25, 26, 27]]].    Дан список [(1, 2), (3+4), (5,), (6+7, 8), (9+10,)]. Оставьте в нем только элементы, которые являются кортежами и содержат более одного элемента. original_list = [(1, 2), (3+4), (5,), (6+7, 8), (9+10,)]  isinstance(что проверяем, на какой тип данных)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110</cp:revision>
  <dcterms:created xsi:type="dcterms:W3CDTF">2023-09-25T09:48:13Z</dcterms:created>
  <dcterms:modified xsi:type="dcterms:W3CDTF">2024-01-31T07:52:47Z</dcterms:modified>
</cp:coreProperties>
</file>