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71" r:id="rId8"/>
    <p:sldId id="264" r:id="rId9"/>
    <p:sldId id="270" r:id="rId10"/>
    <p:sldId id="265" r:id="rId11"/>
    <p:sldId id="266" r:id="rId12"/>
    <p:sldId id="273" r:id="rId13"/>
    <p:sldId id="269" r:id="rId14"/>
    <p:sldId id="272" r:id="rId15"/>
    <p:sldId id="267" r:id="rId16"/>
    <p:sldId id="268" r:id="rId17"/>
    <p:sldId id="274" r:id="rId18"/>
    <p:sldId id="25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C0EF3-81B6-4F0B-BADB-D4E825E60431}" v="781" dt="2023-08-09T14:03:53.802"/>
    <p1510:client id="{95F374BA-491D-4CC9-A5A0-4A8DE523BBA9}" v="13" dt="2023-08-09T18:03:51.402"/>
    <p1510:client id="{C9B8DFAB-EC8D-4A89-A7DF-F36E4BC90065}" v="1150" dt="2023-08-09T12:12:11.699"/>
    <p1510:client id="{D3691FF9-4287-4021-8C0C-74D040C5374F}" v="719" dt="2023-08-09T08:57:39.179"/>
    <p1510:client id="{E2EBF859-75FA-445F-B8B0-D8169D889245}" v="3" dt="2023-08-11T06:51:21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 Мекка" userId="c8ae8fae66794ee2" providerId="Windows Live" clId="Web-{C9B8DFAB-EC8D-4A89-A7DF-F36E4BC90065}"/>
    <pc:docChg chg="addSld modSld">
      <pc:chgData name="Виктор Мекка" userId="c8ae8fae66794ee2" providerId="Windows Live" clId="Web-{C9B8DFAB-EC8D-4A89-A7DF-F36E4BC90065}" dt="2023-08-09T12:12:11.699" v="1160" actId="14100"/>
      <pc:docMkLst>
        <pc:docMk/>
      </pc:docMkLst>
      <pc:sldChg chg="modSp new">
        <pc:chgData name="Виктор Мекка" userId="c8ae8fae66794ee2" providerId="Windows Live" clId="Web-{C9B8DFAB-EC8D-4A89-A7DF-F36E4BC90065}" dt="2023-08-09T11:47:31.974" v="819" actId="20577"/>
        <pc:sldMkLst>
          <pc:docMk/>
          <pc:sldMk cId="3835950545" sldId="271"/>
        </pc:sldMkLst>
        <pc:spChg chg="mod">
          <ac:chgData name="Виктор Мекка" userId="c8ae8fae66794ee2" providerId="Windows Live" clId="Web-{C9B8DFAB-EC8D-4A89-A7DF-F36E4BC90065}" dt="2023-08-09T10:11:48.517" v="42" actId="20577"/>
          <ac:spMkLst>
            <pc:docMk/>
            <pc:sldMk cId="3835950545" sldId="271"/>
            <ac:spMk id="2" creationId="{2AEA8E4E-AD8C-0B79-2AB4-B9368C4B1F62}"/>
          </ac:spMkLst>
        </pc:spChg>
        <pc:spChg chg="mod">
          <ac:chgData name="Виктор Мекка" userId="c8ae8fae66794ee2" providerId="Windows Live" clId="Web-{C9B8DFAB-EC8D-4A89-A7DF-F36E4BC90065}" dt="2023-08-09T11:47:31.974" v="819" actId="20577"/>
          <ac:spMkLst>
            <pc:docMk/>
            <pc:sldMk cId="3835950545" sldId="271"/>
            <ac:spMk id="3" creationId="{80D6BD55-E7A7-0C25-3F32-A04194AB796E}"/>
          </ac:spMkLst>
        </pc:spChg>
      </pc:sldChg>
      <pc:sldChg chg="addSp delSp modSp new">
        <pc:chgData name="Виктор Мекка" userId="c8ae8fae66794ee2" providerId="Windows Live" clId="Web-{C9B8DFAB-EC8D-4A89-A7DF-F36E4BC90065}" dt="2023-08-09T12:12:11.699" v="1160" actId="14100"/>
        <pc:sldMkLst>
          <pc:docMk/>
          <pc:sldMk cId="1501825111" sldId="272"/>
        </pc:sldMkLst>
        <pc:spChg chg="del mod">
          <ac:chgData name="Виктор Мекка" userId="c8ae8fae66794ee2" providerId="Windows Live" clId="Web-{C9B8DFAB-EC8D-4A89-A7DF-F36E4BC90065}" dt="2023-08-09T11:46:26.594" v="775"/>
          <ac:spMkLst>
            <pc:docMk/>
            <pc:sldMk cId="1501825111" sldId="272"/>
            <ac:spMk id="2" creationId="{CF12969F-4044-F2EC-0353-B4D8DFF3FF27}"/>
          </ac:spMkLst>
        </pc:spChg>
        <pc:spChg chg="add del mod">
          <ac:chgData name="Виктор Мекка" userId="c8ae8fae66794ee2" providerId="Windows Live" clId="Web-{C9B8DFAB-EC8D-4A89-A7DF-F36E4BC90065}" dt="2023-08-09T12:12:11.699" v="1160" actId="14100"/>
          <ac:spMkLst>
            <pc:docMk/>
            <pc:sldMk cId="1501825111" sldId="272"/>
            <ac:spMk id="3" creationId="{CCB6ACC4-B2A5-8B3B-4EC7-F5928080243D}"/>
          </ac:spMkLst>
        </pc:spChg>
      </pc:sldChg>
    </pc:docChg>
  </pc:docChgLst>
  <pc:docChgLst>
    <pc:chgData name="Виктор Мекка" userId="c8ae8fae66794ee2" providerId="Windows Live" clId="Web-{E2EBF859-75FA-445F-B8B0-D8169D889245}"/>
    <pc:docChg chg="sldOrd">
      <pc:chgData name="Виктор Мекка" userId="c8ae8fae66794ee2" providerId="Windows Live" clId="Web-{E2EBF859-75FA-445F-B8B0-D8169D889245}" dt="2023-08-11T06:51:21.952" v="2"/>
      <pc:docMkLst>
        <pc:docMk/>
      </pc:docMkLst>
      <pc:sldChg chg="ord">
        <pc:chgData name="Виктор Мекка" userId="c8ae8fae66794ee2" providerId="Windows Live" clId="Web-{E2EBF859-75FA-445F-B8B0-D8169D889245}" dt="2023-08-11T06:51:21.952" v="2"/>
        <pc:sldMkLst>
          <pc:docMk/>
          <pc:sldMk cId="2025989626" sldId="269"/>
        </pc:sldMkLst>
      </pc:sldChg>
      <pc:sldChg chg="ord">
        <pc:chgData name="Виктор Мекка" userId="c8ae8fae66794ee2" providerId="Windows Live" clId="Web-{E2EBF859-75FA-445F-B8B0-D8169D889245}" dt="2023-08-11T06:51:05.388" v="1"/>
        <pc:sldMkLst>
          <pc:docMk/>
          <pc:sldMk cId="3835950545" sldId="271"/>
        </pc:sldMkLst>
      </pc:sldChg>
    </pc:docChg>
  </pc:docChgLst>
  <pc:docChgLst>
    <pc:chgData name="Виктор Мекка" userId="c8ae8fae66794ee2" providerId="Windows Live" clId="Web-{10AC0EF3-81B6-4F0B-BADB-D4E825E60431}"/>
    <pc:docChg chg="addSld modSld">
      <pc:chgData name="Виктор Мекка" userId="c8ae8fae66794ee2" providerId="Windows Live" clId="Web-{10AC0EF3-81B6-4F0B-BADB-D4E825E60431}" dt="2023-08-09T14:03:53.802" v="788" actId="14100"/>
      <pc:docMkLst>
        <pc:docMk/>
      </pc:docMkLst>
      <pc:sldChg chg="modSp">
        <pc:chgData name="Виктор Мекка" userId="c8ae8fae66794ee2" providerId="Windows Live" clId="Web-{10AC0EF3-81B6-4F0B-BADB-D4E825E60431}" dt="2023-08-09T13:39:49.746" v="190" actId="20577"/>
        <pc:sldMkLst>
          <pc:docMk/>
          <pc:sldMk cId="1501825111" sldId="272"/>
        </pc:sldMkLst>
        <pc:spChg chg="mod">
          <ac:chgData name="Виктор Мекка" userId="c8ae8fae66794ee2" providerId="Windows Live" clId="Web-{10AC0EF3-81B6-4F0B-BADB-D4E825E60431}" dt="2023-08-09T13:39:49.746" v="190" actId="20577"/>
          <ac:spMkLst>
            <pc:docMk/>
            <pc:sldMk cId="1501825111" sldId="272"/>
            <ac:spMk id="3" creationId="{CCB6ACC4-B2A5-8B3B-4EC7-F5928080243D}"/>
          </ac:spMkLst>
        </pc:spChg>
      </pc:sldChg>
      <pc:sldChg chg="delSp modSp new">
        <pc:chgData name="Виктор Мекка" userId="c8ae8fae66794ee2" providerId="Windows Live" clId="Web-{10AC0EF3-81B6-4F0B-BADB-D4E825E60431}" dt="2023-08-09T13:48:08.031" v="248" actId="20577"/>
        <pc:sldMkLst>
          <pc:docMk/>
          <pc:sldMk cId="1283821070" sldId="273"/>
        </pc:sldMkLst>
        <pc:spChg chg="del">
          <ac:chgData name="Виктор Мекка" userId="c8ae8fae66794ee2" providerId="Windows Live" clId="Web-{10AC0EF3-81B6-4F0B-BADB-D4E825E60431}" dt="2023-08-09T13:39:55.575" v="192"/>
          <ac:spMkLst>
            <pc:docMk/>
            <pc:sldMk cId="1283821070" sldId="273"/>
            <ac:spMk id="2" creationId="{D4F4925D-6864-E411-1B07-FD016C6405CB}"/>
          </ac:spMkLst>
        </pc:spChg>
        <pc:spChg chg="mod">
          <ac:chgData name="Виктор Мекка" userId="c8ae8fae66794ee2" providerId="Windows Live" clId="Web-{10AC0EF3-81B6-4F0B-BADB-D4E825E60431}" dt="2023-08-09T13:48:08.031" v="248" actId="20577"/>
          <ac:spMkLst>
            <pc:docMk/>
            <pc:sldMk cId="1283821070" sldId="273"/>
            <ac:spMk id="3" creationId="{8119AD3F-1ECF-936C-02AB-7660A6149522}"/>
          </ac:spMkLst>
        </pc:spChg>
      </pc:sldChg>
      <pc:sldChg chg="delSp modSp new">
        <pc:chgData name="Виктор Мекка" userId="c8ae8fae66794ee2" providerId="Windows Live" clId="Web-{10AC0EF3-81B6-4F0B-BADB-D4E825E60431}" dt="2023-08-09T14:03:53.802" v="788" actId="14100"/>
        <pc:sldMkLst>
          <pc:docMk/>
          <pc:sldMk cId="2833231767" sldId="274"/>
        </pc:sldMkLst>
        <pc:spChg chg="del">
          <ac:chgData name="Виктор Мекка" userId="c8ae8fae66794ee2" providerId="Windows Live" clId="Web-{10AC0EF3-81B6-4F0B-BADB-D4E825E60431}" dt="2023-08-09T13:48:45.737" v="250"/>
          <ac:spMkLst>
            <pc:docMk/>
            <pc:sldMk cId="2833231767" sldId="274"/>
            <ac:spMk id="2" creationId="{DFCE1F84-361B-C608-4F64-D9E8B7F3E0AF}"/>
          </ac:spMkLst>
        </pc:spChg>
        <pc:spChg chg="mod">
          <ac:chgData name="Виктор Мекка" userId="c8ae8fae66794ee2" providerId="Windows Live" clId="Web-{10AC0EF3-81B6-4F0B-BADB-D4E825E60431}" dt="2023-08-09T14:03:53.802" v="788" actId="14100"/>
          <ac:spMkLst>
            <pc:docMk/>
            <pc:sldMk cId="2833231767" sldId="274"/>
            <ac:spMk id="3" creationId="{94747F92-B32B-2060-DA4C-E7460651F590}"/>
          </ac:spMkLst>
        </pc:spChg>
      </pc:sldChg>
    </pc:docChg>
  </pc:docChgLst>
  <pc:docChgLst>
    <pc:chgData name="Виктор Мекка" userId="c8ae8fae66794ee2" providerId="Windows Live" clId="Web-{95F374BA-491D-4CC9-A5A0-4A8DE523BBA9}"/>
    <pc:docChg chg="modSld">
      <pc:chgData name="Виктор Мекка" userId="c8ae8fae66794ee2" providerId="Windows Live" clId="Web-{95F374BA-491D-4CC9-A5A0-4A8DE523BBA9}" dt="2023-08-09T18:03:51.402" v="12" actId="20577"/>
      <pc:docMkLst>
        <pc:docMk/>
      </pc:docMkLst>
      <pc:sldChg chg="modSp">
        <pc:chgData name="Виктор Мекка" userId="c8ae8fae66794ee2" providerId="Windows Live" clId="Web-{95F374BA-491D-4CC9-A5A0-4A8DE523BBA9}" dt="2023-08-09T18:03:02.836" v="2" actId="20577"/>
        <pc:sldMkLst>
          <pc:docMk/>
          <pc:sldMk cId="1305398288" sldId="259"/>
        </pc:sldMkLst>
        <pc:spChg chg="mod">
          <ac:chgData name="Виктор Мекка" userId="c8ae8fae66794ee2" providerId="Windows Live" clId="Web-{95F374BA-491D-4CC9-A5A0-4A8DE523BBA9}" dt="2023-08-09T18:03:02.836" v="2" actId="20577"/>
          <ac:spMkLst>
            <pc:docMk/>
            <pc:sldMk cId="1305398288" sldId="259"/>
            <ac:spMk id="3" creationId="{66790A1F-4DE0-AA92-F5A2-D90492198F0C}"/>
          </ac:spMkLst>
        </pc:spChg>
      </pc:sldChg>
      <pc:sldChg chg="modSp">
        <pc:chgData name="Виктор Мекка" userId="c8ae8fae66794ee2" providerId="Windows Live" clId="Web-{95F374BA-491D-4CC9-A5A0-4A8DE523BBA9}" dt="2023-08-09T18:03:25.290" v="4" actId="20577"/>
        <pc:sldMkLst>
          <pc:docMk/>
          <pc:sldMk cId="1989254889" sldId="267"/>
        </pc:sldMkLst>
        <pc:spChg chg="mod">
          <ac:chgData name="Виктор Мекка" userId="c8ae8fae66794ee2" providerId="Windows Live" clId="Web-{95F374BA-491D-4CC9-A5A0-4A8DE523BBA9}" dt="2023-08-09T18:03:25.290" v="4" actId="20577"/>
          <ac:spMkLst>
            <pc:docMk/>
            <pc:sldMk cId="1989254889" sldId="267"/>
            <ac:spMk id="3" creationId="{2DCF1650-E0DD-0901-01CC-5BF23A9463D3}"/>
          </ac:spMkLst>
        </pc:spChg>
      </pc:sldChg>
      <pc:sldChg chg="modSp">
        <pc:chgData name="Виктор Мекка" userId="c8ae8fae66794ee2" providerId="Windows Live" clId="Web-{95F374BA-491D-4CC9-A5A0-4A8DE523BBA9}" dt="2023-08-09T18:03:32.369" v="6" actId="20577"/>
        <pc:sldMkLst>
          <pc:docMk/>
          <pc:sldMk cId="415264120" sldId="268"/>
        </pc:sldMkLst>
        <pc:spChg chg="mod">
          <ac:chgData name="Виктор Мекка" userId="c8ae8fae66794ee2" providerId="Windows Live" clId="Web-{95F374BA-491D-4CC9-A5A0-4A8DE523BBA9}" dt="2023-08-09T18:03:32.369" v="6" actId="20577"/>
          <ac:spMkLst>
            <pc:docMk/>
            <pc:sldMk cId="415264120" sldId="268"/>
            <ac:spMk id="3" creationId="{4B9983CC-EEEF-7A2C-0D1D-6876EA696AC8}"/>
          </ac:spMkLst>
        </pc:spChg>
      </pc:sldChg>
      <pc:sldChg chg="modSp">
        <pc:chgData name="Виктор Мекка" userId="c8ae8fae66794ee2" providerId="Windows Live" clId="Web-{95F374BA-491D-4CC9-A5A0-4A8DE523BBA9}" dt="2023-08-09T18:03:51.402" v="12" actId="20577"/>
        <pc:sldMkLst>
          <pc:docMk/>
          <pc:sldMk cId="243057293" sldId="270"/>
        </pc:sldMkLst>
        <pc:spChg chg="mod">
          <ac:chgData name="Виктор Мекка" userId="c8ae8fae66794ee2" providerId="Windows Live" clId="Web-{95F374BA-491D-4CC9-A5A0-4A8DE523BBA9}" dt="2023-08-09T18:03:51.402" v="12" actId="20577"/>
          <ac:spMkLst>
            <pc:docMk/>
            <pc:sldMk cId="243057293" sldId="270"/>
            <ac:spMk id="3" creationId="{29FDB36F-DD4F-B3DC-0735-5117550495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eamdb.info/tech/" TargetMode="External"/><Relationship Id="rId2" Type="http://schemas.openxmlformats.org/officeDocument/2006/relationships/hyperlink" Target="https://itch.io/game-development/engines/most-projec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ore.steampowered.com/char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001963"/>
            <a:ext cx="9144000" cy="855134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ИГРОВЫЕ ПЛАТФОРМЫ</a:t>
            </a:r>
            <a:endParaRPr lang="ru-RU" sz="4400" b="1" dirty="0">
              <a:latin typeface="Calibri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MMORPG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жанр игр на ПК с практически неограниченным количеством игроков онлайн. </a:t>
            </a:r>
            <a:r>
              <a:rPr lang="ru-RU" dirty="0" err="1" smtClean="0"/>
              <a:t>World</a:t>
            </a:r>
            <a:r>
              <a:rPr lang="ru-RU" dirty="0" smtClean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Warcraft</a:t>
            </a:r>
            <a:r>
              <a:rPr lang="ru-RU" dirty="0"/>
              <a:t> или </a:t>
            </a:r>
            <a:r>
              <a:rPr lang="ru-RU" dirty="0" err="1"/>
              <a:t>Lineage</a:t>
            </a:r>
            <a:r>
              <a:rPr lang="ru-RU" dirty="0"/>
              <a:t> </a:t>
            </a:r>
            <a:r>
              <a:rPr lang="ru-RU" dirty="0" smtClean="0"/>
              <a:t>II - самые яркие представители </a:t>
            </a:r>
            <a:r>
              <a:rPr lang="ru-RU" dirty="0"/>
              <a:t>этого жанра игр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Геймеров манит как сама идея виртуального сосуществования множества людей из разных уголков мира в одной игровой вселенной, так и </a:t>
            </a:r>
            <a:r>
              <a:rPr lang="ru-RU" dirty="0" err="1"/>
              <a:t>фэнтезийная</a:t>
            </a:r>
            <a:r>
              <a:rPr lang="ru-RU" dirty="0"/>
              <a:t> составляющая </a:t>
            </a:r>
            <a:r>
              <a:rPr lang="ru-RU" dirty="0" err="1"/>
              <a:t>геймплея</a:t>
            </a:r>
            <a:r>
              <a:rPr lang="ru-RU" dirty="0"/>
              <a:t>. Можно скачать игры </a:t>
            </a:r>
            <a:r>
              <a:rPr lang="ru-RU" dirty="0" err="1"/>
              <a:t>мультиплеер</a:t>
            </a:r>
            <a:r>
              <a:rPr lang="ru-RU" dirty="0"/>
              <a:t> на ПК, чтобы переключиться с серых будней на яркий игровой мир, выполнять </a:t>
            </a:r>
            <a:r>
              <a:rPr lang="ru-RU" dirty="0" err="1"/>
              <a:t>квесты</a:t>
            </a:r>
            <a:r>
              <a:rPr lang="ru-RU" dirty="0"/>
              <a:t> и даже самостоятельно определять ход событий для многих других игроков.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94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Шутеры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 </a:t>
            </a:r>
            <a:r>
              <a:rPr lang="ru-RU" dirty="0" err="1"/>
              <a:t>шутерам</a:t>
            </a:r>
            <a:r>
              <a:rPr lang="ru-RU" dirty="0"/>
              <a:t> относятся игры с возможностью применения огнестрельного оружия. </a:t>
            </a:r>
            <a:r>
              <a:rPr lang="ru-RU" dirty="0" err="1"/>
              <a:t>Шутеры</a:t>
            </a:r>
            <a:r>
              <a:rPr lang="ru-RU" dirty="0"/>
              <a:t> бывают от первого и третьего лица и отличаются углом, под которым камера показывает происходящее на экране</a:t>
            </a:r>
            <a:r>
              <a:rPr lang="ru-RU" dirty="0" smtClean="0"/>
              <a:t>. </a:t>
            </a:r>
            <a:r>
              <a:rPr lang="ru-RU" dirty="0"/>
              <a:t>Все просто: в </a:t>
            </a:r>
            <a:r>
              <a:rPr lang="ru-RU" dirty="0" err="1"/>
              <a:t>стрелялке</a:t>
            </a:r>
            <a:r>
              <a:rPr lang="ru-RU" dirty="0"/>
              <a:t> – стреляй. Игрок уничтожает все, что движется. Нет времени стоять на месте, вы должны бежать вперед и уничтожать своих врагов.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60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Симулятор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Симулятор — от слова «симуляция», что является наиболее точным отображением действительности. Симулятор жизни, симулятор бога, спортивный симулятор — в этом жанре можно играть во все. Играйте в футбол в </a:t>
            </a:r>
            <a:r>
              <a:rPr lang="ru-RU" dirty="0" smtClean="0"/>
              <a:t>FIFA, </a:t>
            </a:r>
            <a:r>
              <a:rPr lang="ru-RU" dirty="0"/>
              <a:t>постройте династию в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Sims</a:t>
            </a:r>
            <a:r>
              <a:rPr lang="ru-RU" dirty="0"/>
              <a:t> или участвуйте в гонках в </a:t>
            </a:r>
            <a:r>
              <a:rPr lang="ru-RU" dirty="0" err="1"/>
              <a:t>Need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Speed</a:t>
            </a:r>
            <a:r>
              <a:rPr lang="ru-RU" dirty="0"/>
              <a:t>. Только не забывайте о реальной жизни.</a:t>
            </a:r>
          </a:p>
        </p:txBody>
      </p:sp>
    </p:spTree>
    <p:extLst>
      <p:ext uri="{BB962C8B-B14F-4D97-AF65-F5344CB8AC3E}">
        <p14:creationId xmlns:p14="http://schemas.microsoft.com/office/powerpoint/2010/main" val="371019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Tower</a:t>
            </a:r>
            <a:r>
              <a:rPr lang="ru-RU" dirty="0"/>
              <a:t> </a:t>
            </a:r>
            <a:r>
              <a:rPr lang="ru-RU" dirty="0" err="1"/>
              <a:t>Defense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Tower</a:t>
            </a:r>
            <a:r>
              <a:rPr lang="ru-RU" dirty="0" smtClean="0"/>
              <a:t> </a:t>
            </a:r>
            <a:r>
              <a:rPr lang="ru-RU" dirty="0" err="1"/>
              <a:t>defense</a:t>
            </a:r>
            <a:r>
              <a:rPr lang="ru-RU" dirty="0"/>
              <a:t>, «защита замка» или TD — это жанр компьютерных игр, в котором вам предстоит держать оборону крепости от полчищ агрессивно настроенных соседей. Главная сложность заключается в разумном распределении ресурсов и тактическом подходе к противостоянию. Ведь каждая новая волна нападения опаснее предыдущей.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8567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Хоррор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Игра со страшными, ужасающими элементами. Основная цель — избежать врагов (часто монстров, потусторонних сил, маньяков), а также выжить и сбежать. В чистом </a:t>
            </a:r>
            <a:r>
              <a:rPr lang="ru-RU" dirty="0" err="1"/>
              <a:t>хорроре</a:t>
            </a:r>
            <a:r>
              <a:rPr lang="ru-RU" dirty="0"/>
              <a:t> персонаж не может атаковать врага, он должен спасаться другими способами: следовать, прятаться и так далее.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Отличный </a:t>
            </a:r>
            <a:r>
              <a:rPr lang="ru-RU" dirty="0"/>
              <a:t>пример: </a:t>
            </a:r>
            <a:r>
              <a:rPr lang="ru-RU" dirty="0" err="1"/>
              <a:t>Outlast</a:t>
            </a:r>
            <a:r>
              <a:rPr lang="ru-RU" dirty="0"/>
              <a:t>, </a:t>
            </a:r>
            <a:r>
              <a:rPr lang="ru-RU" dirty="0" err="1"/>
              <a:t>Layers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Fear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боевиках-ужастиках все наоборот — теперь вы можете атаковать своего врага. Это </a:t>
            </a:r>
            <a:r>
              <a:rPr lang="ru-RU" dirty="0" err="1"/>
              <a:t>Resident</a:t>
            </a:r>
            <a:r>
              <a:rPr lang="ru-RU" dirty="0"/>
              <a:t> </a:t>
            </a:r>
            <a:r>
              <a:rPr lang="ru-RU" dirty="0" err="1"/>
              <a:t>Evil</a:t>
            </a:r>
            <a:r>
              <a:rPr lang="ru-RU" dirty="0"/>
              <a:t> и </a:t>
            </a:r>
            <a:r>
              <a:rPr lang="ru-RU" dirty="0" err="1"/>
              <a:t>Silent</a:t>
            </a:r>
            <a:r>
              <a:rPr lang="ru-RU" dirty="0"/>
              <a:t> </a:t>
            </a:r>
            <a:r>
              <a:rPr lang="ru-RU" dirty="0" err="1"/>
              <a:t>Hill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3192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Приключенческие </a:t>
            </a:r>
            <a:r>
              <a:rPr lang="ru-RU" dirty="0" smtClean="0"/>
              <a:t>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Приключенческая игра - это видеоигра, в котором игрок берет на себя роль главного героя в интерактивной истории, основанной на исследованиях и решении головоломок. Сосредоточенность жанра на рассказе позволяет ему в значительной степени опираться на </a:t>
            </a:r>
            <a:r>
              <a:rPr lang="ru-RU" dirty="0" smtClean="0"/>
              <a:t>другие</a:t>
            </a:r>
            <a:r>
              <a:rPr lang="ru-RU" dirty="0"/>
              <a:t> повествовательные медиа, литературу и фильм, охватывая широкий разнообразие литературных жанров. Многие приключенческие игры (текст и графика ) предназначены для одного игрока, поскольку такой акцент на сюжете и персонажах затрудняет создание многопользовательской игры.</a:t>
            </a:r>
          </a:p>
        </p:txBody>
      </p:sp>
    </p:spTree>
    <p:extLst>
      <p:ext uri="{BB962C8B-B14F-4D97-AF65-F5344CB8AC3E}">
        <p14:creationId xmlns:p14="http://schemas.microsoft.com/office/powerpoint/2010/main" val="30829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Файтинг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Жанр компьютерных игр, посвященный боевым искусствам. В список входят как обычные виды спорта, такие как бокс, ММА, борьба, фехтование, так и вымышленные, сказочные. К последним относятся </a:t>
            </a:r>
            <a:r>
              <a:rPr lang="ru-RU" dirty="0" err="1"/>
              <a:t>Mortal</a:t>
            </a:r>
            <a:r>
              <a:rPr lang="ru-RU" dirty="0"/>
              <a:t> </a:t>
            </a:r>
            <a:r>
              <a:rPr lang="ru-RU" dirty="0" err="1"/>
              <a:t>Kombat</a:t>
            </a:r>
            <a:r>
              <a:rPr lang="ru-RU" dirty="0"/>
              <a:t>, </a:t>
            </a:r>
            <a:r>
              <a:rPr lang="ru-RU" dirty="0" err="1"/>
              <a:t>Tekken</a:t>
            </a:r>
            <a:r>
              <a:rPr lang="ru-RU" dirty="0"/>
              <a:t>, </a:t>
            </a:r>
            <a:r>
              <a:rPr lang="ru-RU" dirty="0" err="1"/>
              <a:t>Injustice</a:t>
            </a:r>
            <a:r>
              <a:rPr lang="ru-RU" dirty="0"/>
              <a:t>. Это брутальный жанр, в котором соперники сражаются друг с другом в ограниченном пространстве и часто используют смертельные приемы.</a:t>
            </a:r>
          </a:p>
        </p:txBody>
      </p:sp>
    </p:spTree>
    <p:extLst>
      <p:ext uri="{BB962C8B-B14F-4D97-AF65-F5344CB8AC3E}">
        <p14:creationId xmlns:p14="http://schemas.microsoft.com/office/powerpoint/2010/main" val="1190277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Скорость реакции играет в них не менее важную роль, чем в </a:t>
            </a:r>
            <a:r>
              <a:rPr lang="ru-RU" dirty="0" err="1"/>
              <a:t>шутерах</a:t>
            </a:r>
            <a:r>
              <a:rPr lang="ru-RU" dirty="0"/>
              <a:t>. Если вам придется отвлечься на минуту, то игру можно считать проигранной. Но за молниеносной реакцией стоит не менее важные – планирование и оценка ситуации.</a:t>
            </a:r>
          </a:p>
        </p:txBody>
      </p:sp>
    </p:spTree>
    <p:extLst>
      <p:ext uri="{BB962C8B-B14F-4D97-AF65-F5344CB8AC3E}">
        <p14:creationId xmlns:p14="http://schemas.microsoft.com/office/powerpoint/2010/main" val="1596581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itch.io/game-development/engines/most-projects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steamdb.info/tech/</a:t>
            </a:r>
            <a:endParaRPr lang="ru-RU" dirty="0"/>
          </a:p>
          <a:p>
            <a:endParaRPr lang="ru-RU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://store.steampowered.com/charts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138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ru-RU" dirty="0" smtClean="0"/>
              <a:t>Самые популярные платформы 2022-2023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PC</a:t>
            </a:r>
          </a:p>
          <a:p>
            <a:r>
              <a:rPr lang="en-US" dirty="0"/>
              <a:t>PlayStation 4</a:t>
            </a:r>
          </a:p>
          <a:p>
            <a:r>
              <a:rPr lang="en-US" dirty="0"/>
              <a:t>Nintendo Switch</a:t>
            </a:r>
          </a:p>
          <a:p>
            <a:r>
              <a:rPr lang="en-US" dirty="0"/>
              <a:t>PlayStation 5</a:t>
            </a:r>
          </a:p>
          <a:p>
            <a:r>
              <a:rPr lang="en-US" dirty="0"/>
              <a:t>Xbox One</a:t>
            </a:r>
          </a:p>
          <a:p>
            <a:r>
              <a:rPr lang="en-US" dirty="0"/>
              <a:t>PlayStation 3</a:t>
            </a:r>
          </a:p>
          <a:p>
            <a:r>
              <a:rPr lang="en-US" dirty="0"/>
              <a:t>Xbox Series</a:t>
            </a:r>
          </a:p>
          <a:p>
            <a:r>
              <a:rPr lang="en-US" dirty="0"/>
              <a:t>Xbox 360</a:t>
            </a:r>
          </a:p>
          <a:p>
            <a:r>
              <a:rPr lang="en-US" dirty="0"/>
              <a:t>Nintendo 3DS</a:t>
            </a:r>
          </a:p>
          <a:p>
            <a:r>
              <a:rPr lang="en-US" dirty="0"/>
              <a:t>PlayStation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7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ПК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729" y="365125"/>
            <a:ext cx="6436542" cy="61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4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272" y="360697"/>
            <a:ext cx="1990725" cy="24955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849" y="327359"/>
            <a:ext cx="2028825" cy="25622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526" y="360697"/>
            <a:ext cx="1990725" cy="25431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103" y="360697"/>
            <a:ext cx="2009775" cy="25622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7730" y="360696"/>
            <a:ext cx="2019300" cy="25431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924" y="3027125"/>
            <a:ext cx="2066925" cy="25812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8323" y="3093800"/>
            <a:ext cx="2047875" cy="25146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2278" y="3093800"/>
            <a:ext cx="2028825" cy="26193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3002" y="3112850"/>
            <a:ext cx="2085975" cy="25622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95532" y="3117612"/>
            <a:ext cx="20193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386" y="255076"/>
            <a:ext cx="2009775" cy="26384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161" y="255076"/>
            <a:ext cx="2057400" cy="2581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561" y="255075"/>
            <a:ext cx="2057400" cy="25812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961" y="226500"/>
            <a:ext cx="2085975" cy="26098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9511" y="283650"/>
            <a:ext cx="2028825" cy="25812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725" y="2893501"/>
            <a:ext cx="2251587" cy="316546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0161" y="3087168"/>
            <a:ext cx="1952625" cy="29718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0148" y="2831315"/>
            <a:ext cx="2246074" cy="328983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4961" y="3023671"/>
            <a:ext cx="1990725" cy="29051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53574" y="3087168"/>
            <a:ext cx="20669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5854"/>
          </a:xfrm>
        </p:spPr>
        <p:txBody>
          <a:bodyPr/>
          <a:lstStyle/>
          <a:p>
            <a:pPr algn="ctr"/>
            <a:r>
              <a:rPr lang="ru-RU" dirty="0" smtClean="0"/>
              <a:t>ЖАНРЫ ИГР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44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Аркада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pPr marL="0" indent="0">
              <a:buNone/>
            </a:pPr>
            <a:r>
              <a:rPr lang="ru-RU" dirty="0"/>
              <a:t>Аркады — один из древнейших жанров. Главной их особенностью является максимально простое управление. Например, игроку не нужно ничего знать о том, как водить машину в реальной жизни. Просто нажмите кнопку со стрелкой, чтобы повернуть.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50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Казуальные </a:t>
            </a:r>
            <a:r>
              <a:rPr lang="ru-RU" dirty="0" smtClean="0"/>
              <a:t>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Казуальные </a:t>
            </a:r>
            <a:r>
              <a:rPr lang="ru-RU" dirty="0"/>
              <a:t>игры бесплатно отвлекают вас от ежедневных забот. Это самый </a:t>
            </a:r>
            <a:r>
              <a:rPr lang="ru-RU" dirty="0" err="1"/>
              <a:t>нетрудозатратный</a:t>
            </a:r>
            <a:r>
              <a:rPr lang="ru-RU" dirty="0"/>
              <a:t> и недорогой способ приятно провести время (когда оно у вас есть). Можете выделить на </a:t>
            </a:r>
            <a:r>
              <a:rPr lang="ru-RU" dirty="0" err="1"/>
              <a:t>гейминг</a:t>
            </a:r>
            <a:r>
              <a:rPr lang="ru-RU" dirty="0"/>
              <a:t> всего пятнадцать минут во время обеда? Не беда! Обучение занимает не больше пары минут и обычно встроено в первые раунды.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Популярность </a:t>
            </a:r>
            <a:r>
              <a:rPr lang="ru-RU" dirty="0"/>
              <a:t>этого жанра взлетела в 2010-х, когда смартфоны стали общедоступными. Такие игры не занимают много места и не требуют постоянного погружения как в случае </a:t>
            </a:r>
            <a:r>
              <a:rPr lang="ru-RU" dirty="0" err="1"/>
              <a:t>online</a:t>
            </a:r>
            <a:r>
              <a:rPr lang="ru-RU" dirty="0"/>
              <a:t> RPG.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296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 в </a:t>
            </a:r>
            <a:r>
              <a:rPr lang="ru-RU" dirty="0" smtClean="0"/>
              <a:t>ряд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по-настоящему отдыхающий жанр мобильных игр, ведь единственная задача — выстроить в ряд три одинаковых символа и более и получить за это максимальное количество </a:t>
            </a:r>
            <a:r>
              <a:rPr lang="ru-RU" dirty="0" smtClean="0"/>
              <a:t>очков.</a:t>
            </a:r>
          </a:p>
          <a:p>
            <a:pPr marL="0" indent="0">
              <a:buNone/>
            </a:pPr>
            <a:r>
              <a:rPr lang="ru-RU" dirty="0" smtClean="0"/>
              <a:t>Механика </a:t>
            </a:r>
            <a:r>
              <a:rPr lang="ru-RU" dirty="0"/>
              <a:t>конкретной игры может отличаться, но общий принцип — это убрать фишки, запустив каскад реакций. Используйте стратегическое мышление и думайте на несколько шагов вперед.</a:t>
            </a:r>
          </a:p>
        </p:txBody>
      </p:sp>
    </p:spTree>
    <p:extLst>
      <p:ext uri="{BB962C8B-B14F-4D97-AF65-F5344CB8AC3E}">
        <p14:creationId xmlns:p14="http://schemas.microsoft.com/office/powerpoint/2010/main" val="19114001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543</Words>
  <Application>Microsoft Office PowerPoint</Application>
  <PresentationFormat>Широкоэкранный</PresentationFormat>
  <Paragraphs>51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ИГРОВЫЕ ПЛАТФОРМЫ</vt:lpstr>
      <vt:lpstr> Самые популярные платформы 2022-2023</vt:lpstr>
      <vt:lpstr>ПК</vt:lpstr>
      <vt:lpstr>Презентация PowerPoint</vt:lpstr>
      <vt:lpstr>Презентация PowerPoint</vt:lpstr>
      <vt:lpstr>ЖАНРЫ ИГР</vt:lpstr>
      <vt:lpstr>Аркада</vt:lpstr>
      <vt:lpstr>Казуальные игры</vt:lpstr>
      <vt:lpstr>Три в ряд</vt:lpstr>
      <vt:lpstr>MMORPG</vt:lpstr>
      <vt:lpstr>Шутеры</vt:lpstr>
      <vt:lpstr>Симулятор</vt:lpstr>
      <vt:lpstr>Tower Defense</vt:lpstr>
      <vt:lpstr>Хоррор</vt:lpstr>
      <vt:lpstr>Приключенческие игры</vt:lpstr>
      <vt:lpstr>Файтинг</vt:lpstr>
      <vt:lpstr>Стратегии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 Мекка</dc:creator>
  <cp:lastModifiedBy>Виктор Мекка</cp:lastModifiedBy>
  <cp:revision>697</cp:revision>
  <dcterms:created xsi:type="dcterms:W3CDTF">2023-08-09T06:27:43Z</dcterms:created>
  <dcterms:modified xsi:type="dcterms:W3CDTF">2023-10-02T05:51:08Z</dcterms:modified>
</cp:coreProperties>
</file>