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9940-C9B3-422E-A256-A91B2C58EC11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1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691" y="284021"/>
            <a:ext cx="11212082" cy="6330424"/>
          </a:xfrm>
        </p:spPr>
        <p:txBody>
          <a:bodyPr anchor="t">
            <a:normAutofit fontScale="90000"/>
          </a:bodyPr>
          <a:lstStyle/>
          <a:p>
            <a:r>
              <a:rPr lang="ru-RU" sz="2000" dirty="0" smtClean="0"/>
              <a:t>1) </a:t>
            </a:r>
            <a:r>
              <a:rPr lang="ru-RU" sz="2000" dirty="0" smtClean="0"/>
              <a:t>Команда для отправки изменений на удаленный </a:t>
            </a:r>
            <a:r>
              <a:rPr lang="ru-RU" sz="2000" dirty="0" err="1" smtClean="0"/>
              <a:t>репозиторий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2) </a:t>
            </a:r>
            <a:r>
              <a:rPr lang="en-US" sz="2000" dirty="0" err="1" smtClean="0"/>
              <a:t>spisok</a:t>
            </a:r>
            <a:r>
              <a:rPr lang="en-US" sz="2000" dirty="0" smtClean="0"/>
              <a:t> = [1, 2.5, ‘I’m teacher’, True] – </a:t>
            </a:r>
            <a:r>
              <a:rPr lang="ru-RU" sz="2000" dirty="0" smtClean="0"/>
              <a:t>что тут не так?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3) </a:t>
            </a:r>
            <a:r>
              <a:rPr lang="ru-RU" sz="2000" dirty="0" smtClean="0"/>
              <a:t>Какой будет результат:</a:t>
            </a:r>
            <a:br>
              <a:rPr lang="ru-RU" sz="2000" dirty="0" smtClean="0"/>
            </a:br>
            <a:r>
              <a:rPr lang="ru-RU" sz="2000" dirty="0" smtClean="0"/>
              <a:t>	</a:t>
            </a:r>
            <a:r>
              <a:rPr lang="en-US" sz="2000" dirty="0" smtClean="0"/>
              <a:t>a = 10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/>
              <a:t>b = 2</a:t>
            </a:r>
            <a:br>
              <a:rPr lang="en-US" sz="2000" dirty="0" smtClean="0"/>
            </a:br>
            <a:r>
              <a:rPr lang="en-US" sz="2000" dirty="0" smtClean="0"/>
              <a:t>	print(a/b)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4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как обратиться к </a:t>
            </a:r>
            <a:r>
              <a:rPr lang="en-US" sz="2000" b="1" dirty="0" smtClean="0">
                <a:solidFill>
                  <a:srgbClr val="FF0000"/>
                </a:solidFill>
              </a:rPr>
              <a:t>5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spisok</a:t>
            </a:r>
            <a:r>
              <a:rPr lang="ru-RU" sz="2000" dirty="0" smtClean="0"/>
              <a:t> = </a:t>
            </a:r>
            <a:r>
              <a:rPr lang="en-US" sz="2000" dirty="0" smtClean="0"/>
              <a:t>[1, 2, 1, 3, 4, </a:t>
            </a:r>
            <a:r>
              <a:rPr lang="en-US" sz="2000" b="1" dirty="0" smtClean="0">
                <a:solidFill>
                  <a:srgbClr val="FF0000"/>
                </a:solidFill>
              </a:rPr>
              <a:t>5</a:t>
            </a:r>
            <a:r>
              <a:rPr lang="en-US" sz="2000" dirty="0" smtClean="0"/>
              <a:t>, 6, 7, 9, 10]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5</a:t>
            </a:r>
            <a:r>
              <a:rPr lang="ru-RU" sz="2000" dirty="0"/>
              <a:t>) как получить </a:t>
            </a:r>
            <a:r>
              <a:rPr lang="ru-RU" sz="2000" b="1" dirty="0">
                <a:solidFill>
                  <a:srgbClr val="FF0000"/>
                </a:solidFill>
              </a:rPr>
              <a:t>[1, 3, 4, 5, 6]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	</a:t>
            </a:r>
            <a:r>
              <a:rPr lang="ru-RU" sz="2000" dirty="0" err="1" smtClean="0"/>
              <a:t>spisok</a:t>
            </a:r>
            <a:r>
              <a:rPr lang="ru-RU" sz="2000" dirty="0" smtClean="0"/>
              <a:t> </a:t>
            </a:r>
            <a:r>
              <a:rPr lang="ru-RU" sz="2000" dirty="0"/>
              <a:t>= [1, 2, 1, 3, 4, 5, 6, 7, 9, 10</a:t>
            </a:r>
            <a:r>
              <a:rPr lang="ru-RU" sz="2000" dirty="0" smtClean="0"/>
              <a:t>]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6</a:t>
            </a:r>
            <a:r>
              <a:rPr lang="ru-RU" sz="2000" dirty="0"/>
              <a:t>) </a:t>
            </a:r>
            <a:r>
              <a:rPr lang="ru-RU" sz="2000" dirty="0" err="1"/>
              <a:t>spisok</a:t>
            </a:r>
            <a:r>
              <a:rPr lang="ru-RU" sz="2000" dirty="0"/>
              <a:t> = [1, 2, 1, 3, 4, 5, 6, 7, 9, 10]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ru-RU" sz="2000" dirty="0" smtClean="0"/>
              <a:t>что </a:t>
            </a:r>
            <a:r>
              <a:rPr lang="ru-RU" sz="2000" dirty="0"/>
              <a:t>вернет </a:t>
            </a:r>
            <a:r>
              <a:rPr lang="ru-RU" sz="2000" dirty="0" err="1" smtClean="0"/>
              <a:t>spisok</a:t>
            </a:r>
            <a:r>
              <a:rPr lang="en-US" sz="2000" dirty="0" smtClean="0"/>
              <a:t>[-3]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7)</a:t>
            </a:r>
            <a:r>
              <a:rPr lang="ru-RU" sz="2000" dirty="0" smtClean="0"/>
              <a:t>Напишите </a:t>
            </a:r>
            <a:r>
              <a:rPr lang="ru-RU" sz="2000" dirty="0" err="1" smtClean="0"/>
              <a:t>булевые</a:t>
            </a:r>
            <a:r>
              <a:rPr lang="ru-RU" sz="2000" dirty="0" smtClean="0"/>
              <a:t> переменные: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8) </a:t>
            </a:r>
            <a:r>
              <a:rPr lang="ru-RU" sz="2000" dirty="0" smtClean="0"/>
              <a:t>Напишите как выглядит в </a:t>
            </a:r>
            <a:r>
              <a:rPr lang="en-US" sz="2000" dirty="0" smtClean="0"/>
              <a:t>Python: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«</a:t>
            </a:r>
            <a:r>
              <a:rPr lang="ru-RU" sz="2000" dirty="0"/>
              <a:t>а» </a:t>
            </a:r>
            <a:r>
              <a:rPr lang="ru-RU" sz="2000" dirty="0" smtClean="0"/>
              <a:t>равна 24</a:t>
            </a:r>
            <a:br>
              <a:rPr lang="ru-RU" sz="2000" dirty="0" smtClean="0"/>
            </a:br>
            <a:r>
              <a:rPr lang="ru-RU" sz="2000" dirty="0" smtClean="0"/>
              <a:t>«б» равна 7</a:t>
            </a:r>
            <a:br>
              <a:rPr lang="ru-RU" sz="2000" dirty="0" smtClean="0"/>
            </a:br>
            <a:r>
              <a:rPr lang="ru-RU" sz="2000" dirty="0" smtClean="0"/>
              <a:t>если «а» не равно 7, то напечатай остаток от деления «а» на «б» </a:t>
            </a:r>
            <a:endParaRPr lang="ru-RU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108" y="1466702"/>
            <a:ext cx="10515600" cy="4351338"/>
          </a:xfrm>
        </p:spPr>
        <p:txBody>
          <a:bodyPr/>
          <a:lstStyle/>
          <a:p>
            <a:r>
              <a:rPr lang="ru-RU" dirty="0"/>
              <a:t>1) Команда для отправки изменений на удаленный </a:t>
            </a:r>
            <a:r>
              <a:rPr lang="ru-RU" dirty="0" err="1" smtClean="0"/>
              <a:t>репозиторий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GIT PUSH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8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108" y="14667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2) </a:t>
            </a:r>
            <a:r>
              <a:rPr lang="en-US" dirty="0" err="1"/>
              <a:t>spisok</a:t>
            </a:r>
            <a:r>
              <a:rPr lang="en-US" dirty="0"/>
              <a:t> = [1, 2.5, ‘I’m teacher’, True] – </a:t>
            </a:r>
            <a:r>
              <a:rPr lang="ru-RU" dirty="0"/>
              <a:t>что тут не так</a:t>
            </a:r>
            <a:r>
              <a:rPr lang="ru-RU" dirty="0" smtClean="0"/>
              <a:t>?</a:t>
            </a:r>
            <a:br>
              <a:rPr lang="ru-RU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В строке '</a:t>
            </a:r>
            <a:r>
              <a:rPr lang="ru-RU" dirty="0" err="1"/>
              <a:t>I’m</a:t>
            </a:r>
            <a:r>
              <a:rPr lang="ru-RU" dirty="0"/>
              <a:t> </a:t>
            </a:r>
            <a:r>
              <a:rPr lang="ru-RU" dirty="0" err="1"/>
              <a:t>teacher</a:t>
            </a:r>
            <a:r>
              <a:rPr lang="ru-RU" dirty="0"/>
              <a:t>' используется апостроф (') внутри строки, который интерпретируется как конец строки. Это вызовет синтаксическую ошибку</a:t>
            </a:r>
            <a:r>
              <a:rPr lang="ru-RU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Чтобы </a:t>
            </a:r>
            <a:r>
              <a:rPr lang="ru-RU" dirty="0"/>
              <a:t>исправить это, вы можете использовать двойные кавычки (") вместо одинарных внутри строки: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b="1" dirty="0" err="1" smtClean="0">
                <a:solidFill>
                  <a:srgbClr val="FF0000"/>
                </a:solidFill>
              </a:rPr>
              <a:t>spisok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= [1, 2.5, "</a:t>
            </a:r>
            <a:r>
              <a:rPr lang="ru-RU" b="1" dirty="0" err="1">
                <a:solidFill>
                  <a:srgbClr val="FF0000"/>
                </a:solidFill>
              </a:rPr>
              <a:t>I'm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teacher</a:t>
            </a:r>
            <a:r>
              <a:rPr lang="ru-RU" b="1" dirty="0">
                <a:solidFill>
                  <a:srgbClr val="FF0000"/>
                </a:solidFill>
              </a:rPr>
              <a:t>", </a:t>
            </a:r>
            <a:r>
              <a:rPr lang="ru-RU" b="1" dirty="0" err="1">
                <a:solidFill>
                  <a:srgbClr val="FF0000"/>
                </a:solidFill>
              </a:rPr>
              <a:t>True</a:t>
            </a:r>
            <a:r>
              <a:rPr lang="ru-RU" b="1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9145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108" y="1466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Какой будет результат:</a:t>
            </a:r>
            <a:br>
              <a:rPr lang="ru-RU" dirty="0"/>
            </a:br>
            <a:r>
              <a:rPr lang="ru-RU" dirty="0"/>
              <a:t>	</a:t>
            </a:r>
            <a:r>
              <a:rPr lang="en-US" dirty="0"/>
              <a:t>a = 10</a:t>
            </a:r>
            <a:br>
              <a:rPr lang="en-US" dirty="0"/>
            </a:br>
            <a:r>
              <a:rPr lang="en-US" dirty="0"/>
              <a:t>	b = 2</a:t>
            </a:r>
            <a:br>
              <a:rPr lang="en-US" dirty="0"/>
            </a:br>
            <a:r>
              <a:rPr lang="en-US" dirty="0"/>
              <a:t>	print(a/b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Результат вычисления 10/2 в </a:t>
            </a:r>
            <a:r>
              <a:rPr lang="ru-RU" dirty="0" err="1"/>
              <a:t>Python</a:t>
            </a:r>
            <a:r>
              <a:rPr lang="ru-RU" dirty="0"/>
              <a:t> равен 5.0. Это потому, что оператор / выполняет деление с плавающей запятой, даже если результат является целым числом.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5.0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2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108" y="1466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как </a:t>
            </a:r>
            <a:r>
              <a:rPr lang="ru-RU" dirty="0"/>
              <a:t>обратиться </a:t>
            </a:r>
            <a:r>
              <a:rPr lang="ru-RU" dirty="0" smtClean="0"/>
              <a:t>к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spisok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/>
              <a:t>[1, 2, 1, 3, 4, 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/>
              <a:t>, 6, 7, 9, 10]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rgbClr val="FF0000"/>
                </a:solidFill>
              </a:rPr>
              <a:t>element = </a:t>
            </a:r>
            <a:r>
              <a:rPr lang="en-US" b="1" dirty="0" err="1">
                <a:solidFill>
                  <a:srgbClr val="FF0000"/>
                </a:solidFill>
              </a:rPr>
              <a:t>spisok</a:t>
            </a:r>
            <a:r>
              <a:rPr lang="en-US" b="1" dirty="0">
                <a:solidFill>
                  <a:srgbClr val="FF0000"/>
                </a:solidFill>
              </a:rPr>
              <a:t>[5]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1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108" y="1466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получить </a:t>
            </a:r>
            <a:r>
              <a:rPr lang="ru-RU" b="1" dirty="0">
                <a:solidFill>
                  <a:srgbClr val="FF0000"/>
                </a:solidFill>
              </a:rPr>
              <a:t>[1, 3, 4, 5, 6]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 smtClean="0"/>
              <a:t>spisok</a:t>
            </a:r>
            <a:r>
              <a:rPr lang="ru-RU" dirty="0" smtClean="0"/>
              <a:t> </a:t>
            </a:r>
            <a:r>
              <a:rPr lang="ru-RU" dirty="0"/>
              <a:t>= [1, 2, 1, 3, 4, 5, 6, 7, 9, 10]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rgbClr val="FF0000"/>
                </a:solidFill>
              </a:rPr>
              <a:t>subset = </a:t>
            </a:r>
            <a:r>
              <a:rPr lang="en-US" b="1" dirty="0" err="1">
                <a:solidFill>
                  <a:srgbClr val="FF0000"/>
                </a:solidFill>
              </a:rPr>
              <a:t>spisok</a:t>
            </a:r>
            <a:r>
              <a:rPr lang="en-US" b="1" dirty="0">
                <a:solidFill>
                  <a:srgbClr val="FF0000"/>
                </a:solidFill>
              </a:rPr>
              <a:t>[1:6]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74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108" y="1466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spisok</a:t>
            </a:r>
            <a:r>
              <a:rPr lang="ru-RU" dirty="0"/>
              <a:t> = [1, 2, 1, 3, 4, 5, 6, 7, 9, 10]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что </a:t>
            </a:r>
            <a:r>
              <a:rPr lang="ru-RU" dirty="0"/>
              <a:t>вернет </a:t>
            </a:r>
            <a:r>
              <a:rPr lang="ru-RU" dirty="0" err="1"/>
              <a:t>spisok</a:t>
            </a:r>
            <a:r>
              <a:rPr lang="en-US" dirty="0"/>
              <a:t>[-3]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-7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0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108" y="1466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Напишите </a:t>
            </a:r>
            <a:r>
              <a:rPr lang="ru-RU" dirty="0" err="1"/>
              <a:t>булевые</a:t>
            </a:r>
            <a:r>
              <a:rPr lang="ru-RU" dirty="0"/>
              <a:t> переменные: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err="1"/>
              <a:t>булевые</a:t>
            </a:r>
            <a:r>
              <a:rPr lang="ru-RU" dirty="0"/>
              <a:t> переменные имеют два возможных значения: </a:t>
            </a:r>
            <a:r>
              <a:rPr lang="en-US" b="1" dirty="0">
                <a:solidFill>
                  <a:srgbClr val="FF0000"/>
                </a:solidFill>
              </a:rPr>
              <a:t>True</a:t>
            </a:r>
            <a:r>
              <a:rPr lang="ru-RU" dirty="0" smtClean="0"/>
              <a:t> </a:t>
            </a:r>
            <a:r>
              <a:rPr lang="ru-RU" dirty="0"/>
              <a:t>(истина) и </a:t>
            </a:r>
            <a:r>
              <a:rPr lang="en-US" b="1" dirty="0" smtClean="0">
                <a:solidFill>
                  <a:srgbClr val="FF0000"/>
                </a:solidFill>
              </a:rPr>
              <a:t>False </a:t>
            </a:r>
            <a:r>
              <a:rPr lang="ru-RU" dirty="0" smtClean="0"/>
              <a:t>(ложь</a:t>
            </a:r>
            <a:r>
              <a:rPr lang="ru-RU" dirty="0"/>
              <a:t>).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2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108" y="1466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Напишите как выглядит в </a:t>
            </a:r>
            <a:r>
              <a:rPr lang="en-US" dirty="0"/>
              <a:t>Python: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«а» равна 24</a:t>
            </a:r>
            <a:br>
              <a:rPr lang="ru-RU" dirty="0"/>
            </a:br>
            <a:r>
              <a:rPr lang="ru-RU" dirty="0"/>
              <a:t>«б» равна 7</a:t>
            </a:r>
            <a:br>
              <a:rPr lang="ru-RU" dirty="0"/>
            </a:br>
            <a:r>
              <a:rPr lang="ru-RU" dirty="0"/>
              <a:t>если «а» не равно 7, то напечатай остаток от деления «а» на «б»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rgbClr val="FF0000"/>
                </a:solidFill>
              </a:rPr>
              <a:t>a = </a:t>
            </a:r>
            <a:r>
              <a:rPr lang="en-US" b="1" dirty="0" smtClean="0">
                <a:solidFill>
                  <a:srgbClr val="FF0000"/>
                </a:solidFill>
              </a:rPr>
              <a:t>24</a:t>
            </a:r>
            <a:r>
              <a:rPr lang="ru-RU" b="1" dirty="0" smtClean="0">
                <a:solidFill>
                  <a:srgbClr val="FF0000"/>
                </a:solidFill>
              </a:rPr>
              <a:t/>
            </a:r>
            <a:br>
              <a:rPr lang="ru-RU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b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smtClean="0">
                <a:solidFill>
                  <a:srgbClr val="FF0000"/>
                </a:solidFill>
              </a:rPr>
              <a:t>7</a:t>
            </a:r>
            <a:r>
              <a:rPr lang="ru-RU" b="1" dirty="0" smtClean="0">
                <a:solidFill>
                  <a:srgbClr val="FF0000"/>
                </a:solidFill>
              </a:rPr>
              <a:t/>
            </a:r>
            <a:br>
              <a:rPr lang="ru-RU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if </a:t>
            </a:r>
            <a:r>
              <a:rPr lang="en-US" b="1" dirty="0">
                <a:solidFill>
                  <a:srgbClr val="FF0000"/>
                </a:solidFill>
              </a:rPr>
              <a:t>a != </a:t>
            </a:r>
            <a:r>
              <a:rPr lang="en-US" b="1" dirty="0" smtClean="0">
                <a:solidFill>
                  <a:srgbClr val="FF0000"/>
                </a:solidFill>
              </a:rPr>
              <a:t>7:</a:t>
            </a:r>
            <a:r>
              <a:rPr lang="ru-RU" b="1" dirty="0" smtClean="0">
                <a:solidFill>
                  <a:srgbClr val="FF0000"/>
                </a:solidFill>
              </a:rPr>
              <a:t/>
            </a:r>
            <a:br>
              <a:rPr lang="ru-RU" b="1" dirty="0" smtClean="0">
                <a:solidFill>
                  <a:srgbClr val="FF0000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    </a:t>
            </a:r>
            <a:r>
              <a:rPr lang="en-US" b="1" smtClean="0">
                <a:solidFill>
                  <a:srgbClr val="FF0000"/>
                </a:solidFill>
              </a:rPr>
              <a:t>print(a </a:t>
            </a:r>
            <a:r>
              <a:rPr lang="en-US" b="1" dirty="0">
                <a:solidFill>
                  <a:srgbClr val="FF0000"/>
                </a:solidFill>
              </a:rPr>
              <a:t>% </a:t>
            </a:r>
            <a:r>
              <a:rPr lang="en-US" b="1" dirty="0" smtClean="0">
                <a:solidFill>
                  <a:srgbClr val="FF0000"/>
                </a:solidFill>
              </a:rPr>
              <a:t>b)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8046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93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1) Команда для отправки изменений на удаленный репозиторий  2) spisok = [1, 2.5, ‘I’m teacher’, True] – что тут не так?  3) Какой будет результат:  a = 10  b = 2  print(a/b)  4) как обратиться к 5   spisok = [1, 2, 1, 3, 4, 5, 6, 7, 9, 10]  5) как получить [1, 3, 4, 5, 6]  spisok = [1, 2, 1, 3, 4, 5, 6, 7, 9, 10]  6) spisok = [1, 2, 1, 3, 4, 5, 6, 7, 9, 10]  что вернет spisok[-3]  7)Напишите булевые переменные:  8) Напишите как выглядит в Python:  «а» равна 24 «б» равна 7 если «а» не равно 7, то напечатай остаток от деления «а» на «б»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Переменная –  2) Num = 2   3) Запишите константу 4)         5) Изменяемые и Неизменяемые</dc:title>
  <dc:creator>Виктор Мекка</dc:creator>
  <cp:lastModifiedBy>Виктор Мекка</cp:lastModifiedBy>
  <cp:revision>28</cp:revision>
  <dcterms:created xsi:type="dcterms:W3CDTF">2023-09-25T09:48:13Z</dcterms:created>
  <dcterms:modified xsi:type="dcterms:W3CDTF">2023-10-02T10:01:15Z</dcterms:modified>
</cp:coreProperties>
</file>