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sz="2000" b="1" dirty="0"/>
              <a:t>Создайте класс </a:t>
            </a:r>
            <a:r>
              <a:rPr lang="ru-RU" sz="2000" b="1" dirty="0" err="1"/>
              <a:t>Animal</a:t>
            </a:r>
            <a:r>
              <a:rPr lang="ru-RU" sz="2000" b="1" dirty="0"/>
              <a:t>, который будет являться базовым классом для всех животных в зоопарке. У этого класса должны быть общие свойства, такие как имя, возраст, и методы, например, </a:t>
            </a:r>
            <a:r>
              <a:rPr lang="ru-RU" sz="2000" b="1" dirty="0" err="1"/>
              <a:t>say_hello</a:t>
            </a:r>
            <a:r>
              <a:rPr lang="ru-RU" sz="2000" b="1" dirty="0"/>
              <a:t>() </a:t>
            </a:r>
            <a:r>
              <a:rPr lang="en-US" sz="2000" b="1" dirty="0" smtClean="0"/>
              <a:t>.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Создайте классы для нескольких конкретных животных, например, </a:t>
            </a:r>
            <a:r>
              <a:rPr lang="ru-RU" sz="2000" b="1" dirty="0" err="1"/>
              <a:t>Lion</a:t>
            </a:r>
            <a:r>
              <a:rPr lang="ru-RU" sz="2000" b="1" dirty="0"/>
              <a:t> (Лев), </a:t>
            </a:r>
            <a:r>
              <a:rPr lang="ru-RU" sz="2000" b="1" dirty="0" err="1"/>
              <a:t>Elephant</a:t>
            </a:r>
            <a:r>
              <a:rPr lang="ru-RU" sz="2000" b="1" dirty="0"/>
              <a:t> (</a:t>
            </a:r>
            <a:r>
              <a:rPr lang="ru-RU" sz="2000" b="1" dirty="0" smtClean="0"/>
              <a:t>Слон</a:t>
            </a:r>
            <a:r>
              <a:rPr lang="en-US" sz="2000" b="1" dirty="0" smtClean="0"/>
              <a:t>).</a:t>
            </a:r>
            <a:br>
              <a:rPr lang="en-US" sz="2000" b="1" dirty="0" smtClean="0"/>
            </a:br>
            <a:r>
              <a:rPr lang="ru-RU" sz="2000" b="1" dirty="0" smtClean="0"/>
              <a:t>Каждый </a:t>
            </a:r>
            <a:r>
              <a:rPr lang="ru-RU" sz="2000" b="1" dirty="0"/>
              <a:t>из этих классов должен быть наследником класса </a:t>
            </a:r>
            <a:r>
              <a:rPr lang="ru-RU" sz="2000" b="1" dirty="0" err="1"/>
              <a:t>Animal</a:t>
            </a:r>
            <a:r>
              <a:rPr lang="ru-RU" sz="2000" b="1" dirty="0"/>
              <a:t> и иметь свои уникальные свойства и методы.</a:t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Реализуйте метод </a:t>
            </a:r>
            <a:r>
              <a:rPr lang="ru-RU" sz="2000" b="1" dirty="0" err="1"/>
              <a:t>say_hello</a:t>
            </a:r>
            <a:r>
              <a:rPr lang="ru-RU" sz="2000" b="1" dirty="0"/>
              <a:t>()</a:t>
            </a:r>
            <a:r>
              <a:rPr lang="ru-RU" sz="2000" b="1" dirty="0" smtClean="0"/>
              <a:t> </a:t>
            </a:r>
            <a:r>
              <a:rPr lang="ru-RU" sz="2000" b="1" dirty="0"/>
              <a:t>в каждом классе таким образом, чтобы он выводил уникальное приветствие для каждого вида животного.</a:t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Создайте экземпляры различных животных и вызовите их методы </a:t>
            </a:r>
            <a:r>
              <a:rPr lang="ru-RU" sz="2000" b="1" dirty="0" err="1"/>
              <a:t>say_hello</a:t>
            </a:r>
            <a:r>
              <a:rPr lang="ru-RU" sz="2000" b="1" dirty="0"/>
              <a:t>()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ru-RU" sz="2000" b="1" dirty="0"/>
              <a:t>Инкапсуляция</a:t>
            </a:r>
            <a:r>
              <a:rPr lang="ru-RU" sz="2000" b="1" dirty="0" smtClean="0"/>
              <a:t>: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Добавьте приватные (защищенные) атрибуты в класс </a:t>
            </a:r>
            <a:r>
              <a:rPr lang="ru-RU" sz="2000" b="1" dirty="0" err="1"/>
              <a:t>Animal</a:t>
            </a:r>
            <a:r>
              <a:rPr lang="ru-RU" sz="2000" b="1" dirty="0"/>
              <a:t>. Например, __</a:t>
            </a:r>
            <a:r>
              <a:rPr lang="ru-RU" sz="2000" b="1" dirty="0" err="1"/>
              <a:t>health</a:t>
            </a:r>
            <a:r>
              <a:rPr lang="ru-RU" sz="2000" b="1" dirty="0"/>
              <a:t> и __</a:t>
            </a:r>
            <a:r>
              <a:rPr lang="ru-RU" sz="2000" b="1" dirty="0" err="1"/>
              <a:t>happiness</a:t>
            </a:r>
            <a:r>
              <a:rPr lang="ru-RU" sz="2000" b="1" dirty="0"/>
              <a:t>. Установите значения этих атрибутов в конструкторе.</a:t>
            </a:r>
            <a:br>
              <a:rPr lang="ru-RU" sz="2000" b="1" dirty="0"/>
            </a:br>
            <a:r>
              <a:rPr lang="ru-RU" sz="2000" b="1" dirty="0"/>
              <a:t>Создайте методы </a:t>
            </a:r>
            <a:r>
              <a:rPr lang="ru-RU" sz="2000" b="1" dirty="0" err="1"/>
              <a:t>get_health</a:t>
            </a:r>
            <a:r>
              <a:rPr lang="ru-RU" sz="2000" b="1" dirty="0"/>
              <a:t>() и </a:t>
            </a:r>
            <a:r>
              <a:rPr lang="ru-RU" sz="2000" b="1" dirty="0" err="1"/>
              <a:t>get_happiness</a:t>
            </a:r>
            <a:r>
              <a:rPr lang="ru-RU" sz="2000" b="1" dirty="0"/>
              <a:t>() для доступа к значениям этих атрибутов.</a:t>
            </a:r>
            <a:br>
              <a:rPr lang="ru-RU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Полиморфизм: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Расширьте класс </a:t>
            </a:r>
            <a:r>
              <a:rPr lang="ru-RU" sz="2000" b="1" dirty="0" err="1"/>
              <a:t>Animal</a:t>
            </a:r>
            <a:r>
              <a:rPr lang="ru-RU" sz="2000" b="1" dirty="0"/>
              <a:t> методом </a:t>
            </a:r>
            <a:r>
              <a:rPr lang="ru-RU" sz="2000" b="1" dirty="0" err="1"/>
              <a:t>make_sound</a:t>
            </a:r>
            <a:r>
              <a:rPr lang="ru-RU" sz="2000" b="1" dirty="0"/>
              <a:t>(), который будет переопределяться в подклассах. Этот метод должен выводить звук, издаваемый каждым видом животного.</a:t>
            </a:r>
            <a:br>
              <a:rPr lang="ru-RU" sz="2000" b="1" dirty="0"/>
            </a:br>
            <a:r>
              <a:rPr lang="ru-RU" sz="2000" b="1" dirty="0"/>
              <a:t>Измените метод </a:t>
            </a:r>
            <a:r>
              <a:rPr lang="ru-RU" sz="2000" b="1" dirty="0" err="1"/>
              <a:t>say_hello</a:t>
            </a:r>
            <a:r>
              <a:rPr lang="ru-RU" sz="2000" b="1" dirty="0"/>
              <a:t>() в каждом подклассе так, чтобы он вызывал метод </a:t>
            </a:r>
            <a:r>
              <a:rPr lang="ru-RU" sz="2000" b="1" dirty="0" err="1"/>
              <a:t>make_sound</a:t>
            </a:r>
            <a:r>
              <a:rPr lang="ru-RU" sz="2000" b="1" dirty="0"/>
              <a:t>().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057" y="159196"/>
            <a:ext cx="5066360" cy="6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4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37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Создайте класс Animal, который будет являться базовым классом для всех животных в зоопарке. У этого класса должны быть общие свойства, такие как имя, возраст, и методы, например, say_hello() .  Создайте классы для нескольких конкретных животных, например, Lion (Лев), Elephant (Слон). Каждый из этих классов должен быть наследником класса Animal и иметь свои уникальные свойства и методы.  Реализуйте метод say_hello() в каждом классе таким образом, чтобы он выводил уникальное приветствие для каждого вида животного.  Создайте экземпляры различных животных и вызовите их методы say_hello()   Инкапсуляция: Добавьте приватные (защищенные) атрибуты в класс Animal. Например, __health и __happiness. Установите значения этих атрибутов в конструкторе. Создайте методы get_health() и get_happiness() для доступа к значениям этих атрибутов.  Полиморфизм: Расширьте класс Animal методом make_sound(), который будет переопределяться в подклассах. Этот метод должен выводить звук, издаваемый каждым видом животного. Измените метод say_hello() в каждом подклассе так, чтобы он вызывал метод make_sound().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108</cp:revision>
  <dcterms:created xsi:type="dcterms:W3CDTF">2023-09-25T09:48:13Z</dcterms:created>
  <dcterms:modified xsi:type="dcterms:W3CDTF">2024-01-29T09:34:17Z</dcterms:modified>
</cp:coreProperties>
</file>