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85458"/>
            <a:ext cx="11212082" cy="6528987"/>
          </a:xfrm>
        </p:spPr>
        <p:txBody>
          <a:bodyPr anchor="t">
            <a:noAutofit/>
          </a:bodyPr>
          <a:lstStyle/>
          <a:p>
            <a:r>
              <a:rPr lang="ru-RU" sz="3200" dirty="0"/>
              <a:t>У вас есть текстовый файл </a:t>
            </a:r>
            <a:r>
              <a:rPr lang="ru-RU" sz="3200" dirty="0">
                <a:solidFill>
                  <a:srgbClr val="FF0000"/>
                </a:solidFill>
              </a:rPr>
              <a:t>data.txt</a:t>
            </a:r>
            <a:r>
              <a:rPr lang="ru-RU" sz="3200" dirty="0"/>
              <a:t>, содержащий </a:t>
            </a:r>
            <a:r>
              <a:rPr lang="ru-RU" sz="3200" dirty="0" smtClean="0"/>
              <a:t>строки чисел, числа разделены </a:t>
            </a:r>
            <a:r>
              <a:rPr lang="ru-RU" sz="3200" dirty="0"/>
              <a:t>пробелами.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>З</a:t>
            </a:r>
            <a:r>
              <a:rPr lang="ru-RU" sz="3200" dirty="0" smtClean="0"/>
              <a:t>адача – 2 функции! Первая читает и записывает данные в файл,</a:t>
            </a:r>
            <a:r>
              <a:rPr lang="en-US" sz="3200" dirty="0" smtClean="0"/>
              <a:t> </a:t>
            </a:r>
            <a:r>
              <a:rPr lang="ru-RU" sz="3200" dirty="0" smtClean="0"/>
              <a:t>считает среднее значение. Вторая должна </a:t>
            </a:r>
            <a:r>
              <a:rPr lang="ru-RU" sz="3200" dirty="0"/>
              <a:t>умножить каждое число на </a:t>
            </a:r>
            <a:r>
              <a:rPr lang="ru-RU" sz="3200" dirty="0" smtClean="0"/>
              <a:t>2 с помощью </a:t>
            </a:r>
            <a:r>
              <a:rPr lang="en-US" sz="3200" dirty="0" smtClean="0">
                <a:solidFill>
                  <a:srgbClr val="FF0000"/>
                </a:solidFill>
              </a:rPr>
              <a:t>map()</a:t>
            </a:r>
            <a:r>
              <a:rPr lang="ru-RU" sz="3200" dirty="0" smtClean="0"/>
              <a:t>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2800" dirty="0" smtClean="0"/>
              <a:t>Содержимое файла </a:t>
            </a:r>
            <a:r>
              <a:rPr lang="en-US" sz="2800" dirty="0" smtClean="0"/>
              <a:t>data.txt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3 4 5 6 7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1 2 3 4 5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Требования</a:t>
            </a:r>
            <a:r>
              <a:rPr lang="ru-RU" sz="3200" dirty="0" smtClean="0"/>
              <a:t>: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Прочитайте файл data.txt.</a:t>
            </a:r>
            <a:br>
              <a:rPr lang="ru-RU" sz="3200" dirty="0"/>
            </a:br>
            <a:r>
              <a:rPr lang="ru-RU" sz="3200" dirty="0"/>
              <a:t>Умножьте каждое число в файле на 2.</a:t>
            </a:r>
            <a:br>
              <a:rPr lang="ru-RU" sz="3200" dirty="0"/>
            </a:br>
            <a:r>
              <a:rPr lang="ru-RU" sz="3200" dirty="0"/>
              <a:t>Вычислите среднее значение удвоенных чисел.</a:t>
            </a:r>
            <a:br>
              <a:rPr lang="ru-RU" sz="3200" dirty="0"/>
            </a:br>
            <a:r>
              <a:rPr lang="ru-RU" sz="3200" dirty="0"/>
              <a:t>Запишите результат в файл output.txt.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862" y="143186"/>
            <a:ext cx="6609238" cy="65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4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15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У вас есть текстовый файл data.txt, содержащий строки чисел, числа разделены пробелами.  Задача – 2 функции! Первая читает и записывает данные в файл, считает среднее значение. Вторая должна умножить каждое число на 2 с помощью map().  Содержимое файла data.txt 3 4 5 6 7 1 2 3 4 5  Требования: Прочитайте файл data.txt. Умножьте каждое число в файле на 2. Вычислите среднее значение удвоенных чисел. Запишите результат в файл output.txt.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111</cp:revision>
  <dcterms:created xsi:type="dcterms:W3CDTF">2023-09-25T09:48:13Z</dcterms:created>
  <dcterms:modified xsi:type="dcterms:W3CDTF">2024-02-05T12:32:22Z</dcterms:modified>
</cp:coreProperties>
</file>