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dirty="0"/>
              <a:t>Написать функцию </a:t>
            </a:r>
            <a:r>
              <a:rPr lang="ru-RU" dirty="0" err="1">
                <a:solidFill>
                  <a:srgbClr val="FF0000"/>
                </a:solidFill>
              </a:rPr>
              <a:t>date</a:t>
            </a:r>
            <a:r>
              <a:rPr lang="ru-RU" dirty="0"/>
              <a:t>, принимающую </a:t>
            </a:r>
            <a:r>
              <a:rPr lang="ru-RU" dirty="0">
                <a:solidFill>
                  <a:srgbClr val="FF0000"/>
                </a:solidFill>
              </a:rPr>
              <a:t>3</a:t>
            </a:r>
            <a:r>
              <a:rPr lang="ru-RU" dirty="0"/>
              <a:t> аргумента — день, месяц и год. Вернуть </a:t>
            </a:r>
            <a:r>
              <a:rPr lang="ru-RU" dirty="0" err="1">
                <a:solidFill>
                  <a:srgbClr val="FF0000"/>
                </a:solidFill>
              </a:rPr>
              <a:t>True</a:t>
            </a:r>
            <a:r>
              <a:rPr lang="ru-RU" dirty="0"/>
              <a:t>, если такая дата есть в нашем календаре, и </a:t>
            </a:r>
            <a:r>
              <a:rPr lang="ru-RU" dirty="0" err="1">
                <a:solidFill>
                  <a:srgbClr val="FF0000"/>
                </a:solidFill>
              </a:rPr>
              <a:t>False</a:t>
            </a:r>
            <a:r>
              <a:rPr lang="ru-RU" dirty="0"/>
              <a:t> иначе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Определение високосного года:</a:t>
            </a:r>
            <a:br>
              <a:rPr lang="ru-RU" dirty="0" smtClean="0"/>
            </a:br>
            <a:r>
              <a:rPr lang="ru-RU" dirty="0" smtClean="0">
                <a:solidFill>
                  <a:srgbClr val="00B050"/>
                </a:solidFill>
              </a:rPr>
              <a:t>если год делится на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4 </a:t>
            </a:r>
            <a:r>
              <a:rPr lang="ru-RU" dirty="0" smtClean="0">
                <a:solidFill>
                  <a:srgbClr val="00B050"/>
                </a:solidFill>
              </a:rPr>
              <a:t>без остатка и год делится на 100 с остатком </a:t>
            </a:r>
            <a:r>
              <a:rPr lang="ru-RU" dirty="0" smtClean="0">
                <a:solidFill>
                  <a:srgbClr val="FF0000"/>
                </a:solidFill>
              </a:rPr>
              <a:t>ИЛИ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год делится на 400 без остатка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12" y="95472"/>
            <a:ext cx="9192782" cy="66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41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Написать функцию date, принимающую 3 аргумента — день, месяц и год. Вернуть True, если такая дата есть в нашем календаре, и False иначе.  Определение високосного года: если год делится на 4 без остатка и год делится на 100 с остатком ИЛИ год делится на 400 без остатка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88</cp:revision>
  <dcterms:created xsi:type="dcterms:W3CDTF">2023-09-25T09:48:13Z</dcterms:created>
  <dcterms:modified xsi:type="dcterms:W3CDTF">2023-11-22T06:23:16Z</dcterms:modified>
</cp:coreProperties>
</file>