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3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2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2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5DBA6-083B-B8B1-118E-504877ABA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4699881"/>
            <a:ext cx="7056653" cy="11353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Black 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414E4-DCA8-CE19-6E67-9C2518830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8893" y="4694656"/>
            <a:ext cx="1975093" cy="113837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000" b="1" i="0" dirty="0">
                <a:effectLst/>
                <a:latin typeface="Calibri" panose="020F0502020204030204" pitchFamily="34" charset="0"/>
              </a:rPr>
              <a:t>Description: </a:t>
            </a:r>
            <a:r>
              <a:rPr lang="en-US" sz="1000" b="0" i="0" dirty="0">
                <a:effectLst/>
                <a:latin typeface="Calibri" panose="020F0502020204030204" pitchFamily="34" charset="0"/>
              </a:rPr>
              <a:t>A card  game that allows multiple players to play against a dealer on the same computer. The goal is to beat the dealer's hand without going over 21!</a:t>
            </a:r>
            <a:endParaRPr lang="en-US" sz="10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86AFF27-1E66-9F34-31A5-72AC82CC5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7" b="18219"/>
          <a:stretch/>
        </p:blipFill>
        <p:spPr>
          <a:xfrm>
            <a:off x="737119" y="342375"/>
            <a:ext cx="2807468" cy="41452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D07256-0EDC-39FF-1EE6-5AA994277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2" r="30286"/>
          <a:stretch/>
        </p:blipFill>
        <p:spPr>
          <a:xfrm>
            <a:off x="3544598" y="342376"/>
            <a:ext cx="1162434" cy="4153424"/>
          </a:xfrm>
          <a:prstGeom prst="rect">
            <a:avLst/>
          </a:prstGeom>
        </p:spPr>
      </p:pic>
      <p:cxnSp>
        <p:nvCxnSpPr>
          <p:cNvPr id="58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F3B4CE-C754-41FD-9343-BC211A0FE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495800"/>
            <a:ext cx="1038095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DE5A57-F3CE-42F6-B0E7-B650FB26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490569"/>
            <a:ext cx="0" cy="156209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475CAA2-F343-5F71-DE00-31163E31E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77" y="329699"/>
            <a:ext cx="5673919" cy="4171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7101C2-CF24-2841-409D-AA718DDD6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2" r="30286"/>
          <a:stretch/>
        </p:blipFill>
        <p:spPr>
          <a:xfrm>
            <a:off x="10748697" y="324468"/>
            <a:ext cx="1075558" cy="6188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C632B0-AD8D-599E-4621-A0B20720A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2" r="30286"/>
          <a:stretch/>
        </p:blipFill>
        <p:spPr>
          <a:xfrm>
            <a:off x="367742" y="6047437"/>
            <a:ext cx="10375635" cy="4808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4D645F-84EA-C04F-BEAB-F5F56B5C7FE1}"/>
              </a:ext>
            </a:extLst>
          </p:cNvPr>
          <p:cNvSpPr txBox="1"/>
          <p:nvPr/>
        </p:nvSpPr>
        <p:spPr>
          <a:xfrm>
            <a:off x="841246" y="5635690"/>
            <a:ext cx="705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Project Team Members: Deven Cross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80F31-9F16-512F-5CDD-218B3545577D}"/>
              </a:ext>
            </a:extLst>
          </p:cNvPr>
          <p:cNvSpPr txBox="1"/>
          <p:nvPr/>
        </p:nvSpPr>
        <p:spPr>
          <a:xfrm>
            <a:off x="4707033" y="324468"/>
            <a:ext cx="36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F0F20-C5D7-BC8E-4C5A-02CC7B078A99}"/>
              </a:ext>
            </a:extLst>
          </p:cNvPr>
          <p:cNvSpPr txBox="1"/>
          <p:nvPr/>
        </p:nvSpPr>
        <p:spPr>
          <a:xfrm>
            <a:off x="367742" y="334928"/>
            <a:ext cx="3677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 INI SHED</a:t>
            </a:r>
          </a:p>
          <a:p>
            <a:endParaRPr lang="en-US" sz="1600" b="1" dirty="0"/>
          </a:p>
          <a:p>
            <a:r>
              <a:rPr lang="en-US" sz="1600" b="1" dirty="0"/>
              <a:t>PRODUCT</a:t>
            </a:r>
          </a:p>
        </p:txBody>
      </p:sp>
      <p:pic>
        <p:nvPicPr>
          <p:cNvPr id="25" name="Picture 24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54EC6143-38F1-A7F6-ACE1-5B90152A5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5" y="4562804"/>
            <a:ext cx="1416404" cy="1442218"/>
          </a:xfrm>
          <a:prstGeom prst="rect">
            <a:avLst/>
          </a:prstGeom>
        </p:spPr>
      </p:pic>
      <p:pic>
        <p:nvPicPr>
          <p:cNvPr id="29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8095A98-E9D9-1EFA-1722-6249B3990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17" y="4505131"/>
            <a:ext cx="1562100" cy="15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00113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Elephant</vt:lpstr>
      <vt:lpstr>Univers Condensed</vt:lpstr>
      <vt:lpstr>MimeoVTI</vt:lpstr>
      <vt:lpstr>Black Jack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</dc:title>
  <dc:creator>Deven Cross</dc:creator>
  <cp:lastModifiedBy>Deven Cross</cp:lastModifiedBy>
  <cp:revision>1</cp:revision>
  <dcterms:created xsi:type="dcterms:W3CDTF">2023-04-30T14:03:56Z</dcterms:created>
  <dcterms:modified xsi:type="dcterms:W3CDTF">2023-04-30T14:57:57Z</dcterms:modified>
</cp:coreProperties>
</file>