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7"/>
  </p:notesMasterIdLst>
  <p:sldIdLst>
    <p:sldId id="256" r:id="rId3"/>
    <p:sldId id="280" r:id="rId4"/>
    <p:sldId id="279" r:id="rId5"/>
    <p:sldId id="264" r:id="rId6"/>
    <p:sldId id="265" r:id="rId7"/>
    <p:sldId id="267" r:id="rId8"/>
    <p:sldId id="268" r:id="rId9"/>
    <p:sldId id="269" r:id="rId10"/>
    <p:sldId id="276" r:id="rId11"/>
    <p:sldId id="277" r:id="rId12"/>
    <p:sldId id="278" r:id="rId13"/>
    <p:sldId id="270" r:id="rId14"/>
    <p:sldId id="282" r:id="rId15"/>
    <p:sldId id="281" r:id="rId16"/>
  </p:sldIdLst>
  <p:sldSz cx="9144000" cy="5143500" type="screen16x9"/>
  <p:notesSz cx="6858000" cy="9144000"/>
  <p:embeddedFontLst>
    <p:embeddedFont>
      <p:font typeface="Tahoma" panose="020B0604030504040204" pitchFamily="34" charset="0"/>
      <p:regular r:id="rId18"/>
      <p:bold r:id="rId19"/>
    </p:embeddedFont>
    <p:embeddedFont>
      <p:font typeface="Helvetica Neue" panose="020B0604020202020204" charset="0"/>
      <p:italic r:id="rId20"/>
      <p:boldItalic r:id="rId21"/>
    </p:embeddedFont>
    <p:embeddedFont>
      <p:font typeface="Helvetica Neue Light" panose="020B0604020202020204" charset="0"/>
      <p:italic r:id="rId22"/>
    </p:embeddedFont>
    <p:embeddedFont>
      <p:font typeface="Lucida Sans Unicode" panose="020B0602030504020204" pitchFamily="3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 y="19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jal Baweja" userId="08cc349d8a8ff0d5" providerId="LiveId" clId="{D0F10844-4A85-4DC0-968A-DD9A8F457104}"/>
    <pc:docChg chg="undo custSel addSld delSld modSld">
      <pc:chgData name="Sejal Baweja" userId="08cc349d8a8ff0d5" providerId="LiveId" clId="{D0F10844-4A85-4DC0-968A-DD9A8F457104}" dt="2022-12-11T12:07:49.100" v="892" actId="21"/>
      <pc:docMkLst>
        <pc:docMk/>
      </pc:docMkLst>
      <pc:sldChg chg="modSp mod">
        <pc:chgData name="Sejal Baweja" userId="08cc349d8a8ff0d5" providerId="LiveId" clId="{D0F10844-4A85-4DC0-968A-DD9A8F457104}" dt="2022-12-11T12:06:09.632" v="890" actId="2711"/>
        <pc:sldMkLst>
          <pc:docMk/>
          <pc:sldMk cId="0" sldId="256"/>
        </pc:sldMkLst>
        <pc:spChg chg="mod">
          <ac:chgData name="Sejal Baweja" userId="08cc349d8a8ff0d5" providerId="LiveId" clId="{D0F10844-4A85-4DC0-968A-DD9A8F457104}" dt="2022-12-11T12:06:09.632" v="890" actId="2711"/>
          <ac:spMkLst>
            <pc:docMk/>
            <pc:sldMk cId="0" sldId="256"/>
            <ac:spMk id="119" creationId="{00000000-0000-0000-0000-000000000000}"/>
          </ac:spMkLst>
        </pc:spChg>
      </pc:sldChg>
      <pc:sldChg chg="modSp del mod">
        <pc:chgData name="Sejal Baweja" userId="08cc349d8a8ff0d5" providerId="LiveId" clId="{D0F10844-4A85-4DC0-968A-DD9A8F457104}" dt="2022-12-11T12:02:08.898" v="888" actId="47"/>
        <pc:sldMkLst>
          <pc:docMk/>
          <pc:sldMk cId="0" sldId="257"/>
        </pc:sldMkLst>
        <pc:spChg chg="mod">
          <ac:chgData name="Sejal Baweja" userId="08cc349d8a8ff0d5" providerId="LiveId" clId="{D0F10844-4A85-4DC0-968A-DD9A8F457104}" dt="2022-12-11T11:59:27.644" v="822" actId="20577"/>
          <ac:spMkLst>
            <pc:docMk/>
            <pc:sldMk cId="0" sldId="257"/>
            <ac:spMk id="126" creationId="{00000000-0000-0000-0000-000000000000}"/>
          </ac:spMkLst>
        </pc:spChg>
        <pc:spChg chg="mod">
          <ac:chgData name="Sejal Baweja" userId="08cc349d8a8ff0d5" providerId="LiveId" clId="{D0F10844-4A85-4DC0-968A-DD9A8F457104}" dt="2022-12-11T11:15:02.131" v="0" actId="2711"/>
          <ac:spMkLst>
            <pc:docMk/>
            <pc:sldMk cId="0" sldId="257"/>
            <ac:spMk id="127" creationId="{00000000-0000-0000-0000-000000000000}"/>
          </ac:spMkLst>
        </pc:spChg>
      </pc:sldChg>
      <pc:sldChg chg="modSp mod">
        <pc:chgData name="Sejal Baweja" userId="08cc349d8a8ff0d5" providerId="LiveId" clId="{D0F10844-4A85-4DC0-968A-DD9A8F457104}" dt="2022-12-11T12:02:33.778" v="889" actId="20577"/>
        <pc:sldMkLst>
          <pc:docMk/>
          <pc:sldMk cId="0" sldId="264"/>
        </pc:sldMkLst>
        <pc:spChg chg="mod">
          <ac:chgData name="Sejal Baweja" userId="08cc349d8a8ff0d5" providerId="LiveId" clId="{D0F10844-4A85-4DC0-968A-DD9A8F457104}" dt="2022-12-11T12:02:33.778" v="889" actId="20577"/>
          <ac:spMkLst>
            <pc:docMk/>
            <pc:sldMk cId="0" sldId="264"/>
            <ac:spMk id="3" creationId="{00000000-0000-0000-0000-000000000000}"/>
          </ac:spMkLst>
        </pc:spChg>
      </pc:sldChg>
      <pc:sldChg chg="modSp mod">
        <pc:chgData name="Sejal Baweja" userId="08cc349d8a8ff0d5" providerId="LiveId" clId="{D0F10844-4A85-4DC0-968A-DD9A8F457104}" dt="2022-12-11T12:07:49.100" v="892" actId="21"/>
        <pc:sldMkLst>
          <pc:docMk/>
          <pc:sldMk cId="4042749802" sldId="268"/>
        </pc:sldMkLst>
        <pc:spChg chg="mod">
          <ac:chgData name="Sejal Baweja" userId="08cc349d8a8ff0d5" providerId="LiveId" clId="{D0F10844-4A85-4DC0-968A-DD9A8F457104}" dt="2022-12-11T12:07:49.100" v="892" actId="21"/>
          <ac:spMkLst>
            <pc:docMk/>
            <pc:sldMk cId="4042749802" sldId="268"/>
            <ac:spMk id="3" creationId="{00000000-0000-0000-0000-000000000000}"/>
          </ac:spMkLst>
        </pc:spChg>
      </pc:sldChg>
      <pc:sldChg chg="modSp mod">
        <pc:chgData name="Sejal Baweja" userId="08cc349d8a8ff0d5" providerId="LiveId" clId="{D0F10844-4A85-4DC0-968A-DD9A8F457104}" dt="2022-12-11T11:19:40.426" v="19" actId="21"/>
        <pc:sldMkLst>
          <pc:docMk/>
          <pc:sldMk cId="2873938987" sldId="271"/>
        </pc:sldMkLst>
        <pc:spChg chg="mod">
          <ac:chgData name="Sejal Baweja" userId="08cc349d8a8ff0d5" providerId="LiveId" clId="{D0F10844-4A85-4DC0-968A-DD9A8F457104}" dt="2022-12-11T11:19:40.426" v="19" actId="21"/>
          <ac:spMkLst>
            <pc:docMk/>
            <pc:sldMk cId="2873938987" sldId="271"/>
            <ac:spMk id="3" creationId="{00000000-0000-0000-0000-000000000000}"/>
          </ac:spMkLst>
        </pc:spChg>
      </pc:sldChg>
      <pc:sldChg chg="modSp mod">
        <pc:chgData name="Sejal Baweja" userId="08cc349d8a8ff0d5" providerId="LiveId" clId="{D0F10844-4A85-4DC0-968A-DD9A8F457104}" dt="2022-12-11T11:55:56.566" v="811" actId="20577"/>
        <pc:sldMkLst>
          <pc:docMk/>
          <pc:sldMk cId="124482439" sldId="272"/>
        </pc:sldMkLst>
        <pc:spChg chg="mod">
          <ac:chgData name="Sejal Baweja" userId="08cc349d8a8ff0d5" providerId="LiveId" clId="{D0F10844-4A85-4DC0-968A-DD9A8F457104}" dt="2022-12-11T11:55:56.566" v="811" actId="20577"/>
          <ac:spMkLst>
            <pc:docMk/>
            <pc:sldMk cId="124482439" sldId="272"/>
            <ac:spMk id="3" creationId="{00000000-0000-0000-0000-000000000000}"/>
          </ac:spMkLst>
        </pc:spChg>
      </pc:sldChg>
      <pc:sldChg chg="modSp new mod">
        <pc:chgData name="Sejal Baweja" userId="08cc349d8a8ff0d5" providerId="LiveId" clId="{D0F10844-4A85-4DC0-968A-DD9A8F457104}" dt="2022-12-11T12:01:47.195" v="887"/>
        <pc:sldMkLst>
          <pc:docMk/>
          <pc:sldMk cId="4022719470" sldId="274"/>
        </pc:sldMkLst>
        <pc:spChg chg="mod">
          <ac:chgData name="Sejal Baweja" userId="08cc349d8a8ff0d5" providerId="LiveId" clId="{D0F10844-4A85-4DC0-968A-DD9A8F457104}" dt="2022-12-11T12:00:06.331" v="857"/>
          <ac:spMkLst>
            <pc:docMk/>
            <pc:sldMk cId="4022719470" sldId="274"/>
            <ac:spMk id="2" creationId="{5ED71F19-7AA2-4FEB-2CEC-ED9165A7153F}"/>
          </ac:spMkLst>
        </pc:spChg>
        <pc:spChg chg="mod">
          <ac:chgData name="Sejal Baweja" userId="08cc349d8a8ff0d5" providerId="LiveId" clId="{D0F10844-4A85-4DC0-968A-DD9A8F457104}" dt="2022-12-11T12:01:47.195" v="887"/>
          <ac:spMkLst>
            <pc:docMk/>
            <pc:sldMk cId="4022719470" sldId="274"/>
            <ac:spMk id="3" creationId="{8DC6BE09-DF75-6831-E510-B9006E17E2A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765878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3d225eee1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43d225eee1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17" name="Google Shape;117;g143d225eee1_2_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1</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estions"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62"/>
        <p:cNvGrpSpPr/>
        <p:nvPr/>
      </p:nvGrpSpPr>
      <p:grpSpPr>
        <a:xfrm>
          <a:off x="0" y="0"/>
          <a:ext cx="0" cy="0"/>
          <a:chOff x="0" y="0"/>
          <a:chExt cx="0" cy="0"/>
        </a:xfrm>
      </p:grpSpPr>
      <p:sp>
        <p:nvSpPr>
          <p:cNvPr id="63" name="Google Shape;63;p16"/>
          <p:cNvSpPr txBox="1">
            <a:spLocks noGrp="1"/>
          </p:cNvSpPr>
          <p:nvPr>
            <p:ph type="ftr" idx="11"/>
          </p:nvPr>
        </p:nvSpPr>
        <p:spPr>
          <a:xfrm>
            <a:off x="628650" y="4767263"/>
            <a:ext cx="78867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1600"/>
              </a:spcAft>
              <a:buClr>
                <a:schemeClr val="dk1"/>
              </a:buClr>
              <a:buSzPts val="1400"/>
              <a:buChar char="■"/>
              <a:defRPr/>
            </a:lvl9pPr>
          </a:lstStyle>
          <a:p>
            <a:endParaRPr/>
          </a:p>
        </p:txBody>
      </p:sp>
      <p:sp>
        <p:nvSpPr>
          <p:cNvPr id="67" name="Google Shape;67;p17"/>
          <p:cNvSpPr txBox="1">
            <a:spLocks noGrp="1"/>
          </p:cNvSpPr>
          <p:nvPr>
            <p:ph type="ftr" idx="11"/>
          </p:nvPr>
        </p:nvSpPr>
        <p:spPr>
          <a:xfrm>
            <a:off x="628650" y="4767263"/>
            <a:ext cx="78867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5200"/>
              <a:buFont typeface="Helvetica Neue Light" panose="020B0604020202090204"/>
              <a:buNone/>
              <a:defRPr sz="5200">
                <a:solidFill>
                  <a:srgbClr val="365F91"/>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0" name="Google Shape;70;p1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1" name="Google Shape;7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9"/>
          <p:cNvSpPr txBox="1">
            <a:spLocks noGrp="1"/>
          </p:cNvSpPr>
          <p:nvPr>
            <p:ph type="ctrTitle"/>
          </p:nvPr>
        </p:nvSpPr>
        <p:spPr>
          <a:xfrm>
            <a:off x="311700" y="2210400"/>
            <a:ext cx="8520600" cy="72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3600"/>
              <a:buNone/>
              <a:defRPr sz="3600" b="1">
                <a:solidFill>
                  <a:srgbClr val="365F9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7" name="Google Shape;77;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1" name="Google Shape;8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82"/>
        <p:cNvGrpSpPr/>
        <p:nvPr/>
      </p:nvGrpSpPr>
      <p:grpSpPr>
        <a:xfrm>
          <a:off x="0" y="0"/>
          <a:ext cx="0" cy="0"/>
          <a:chOff x="0" y="0"/>
          <a:chExt cx="0" cy="0"/>
        </a:xfrm>
      </p:grpSpPr>
      <p:sp>
        <p:nvSpPr>
          <p:cNvPr id="83" name="Google Shape;8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84" name="Google Shape;84;p22"/>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Agenda</a:t>
            </a:r>
            <a:endParaRPr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85" name="Google Shape;85;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Advantages &amp; Disadvantages">
  <p:cSld name="Advantages &amp; Disadvantages">
    <p:spTree>
      <p:nvGrpSpPr>
        <p:cNvPr id="1" name="Shape 86"/>
        <p:cNvGrpSpPr/>
        <p:nvPr/>
      </p:nvGrpSpPr>
      <p:grpSpPr>
        <a:xfrm>
          <a:off x="0" y="0"/>
          <a:ext cx="0" cy="0"/>
          <a:chOff x="0" y="0"/>
          <a:chExt cx="0" cy="0"/>
        </a:xfrm>
      </p:grpSpPr>
      <p:sp>
        <p:nvSpPr>
          <p:cNvPr id="87" name="Google Shape;8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88" name="Google Shape;88;p23"/>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Advantages &amp; Disadvantages</a:t>
            </a:r>
            <a:endParaRPr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89" name="Google Shape;89;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2" name="Google Shape;92;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3" name="Google Shape;9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6" name="Google Shape;9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7"/>
        <p:cNvGrpSpPr/>
        <p:nvPr/>
      </p:nvGrpSpPr>
      <p:grpSpPr>
        <a:xfrm>
          <a:off x="0" y="0"/>
          <a:ext cx="0" cy="0"/>
          <a:chOff x="0" y="0"/>
          <a:chExt cx="0" cy="0"/>
        </a:xfrm>
      </p:grpSpPr>
      <p:sp>
        <p:nvSpPr>
          <p:cNvPr id="98" name="Google Shape;98;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0" name="Google Shape;100;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1" name="Google Shape;101;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02" name="Google Shape;10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ource">
  <p:cSld name="Source">
    <p:spTree>
      <p:nvGrpSpPr>
        <p:cNvPr id="1" name="Shape 103"/>
        <p:cNvGrpSpPr/>
        <p:nvPr/>
      </p:nvGrpSpPr>
      <p:grpSpPr>
        <a:xfrm>
          <a:off x="0" y="0"/>
          <a:ext cx="0" cy="0"/>
          <a:chOff x="0" y="0"/>
          <a:chExt cx="0" cy="0"/>
        </a:xfrm>
      </p:grpSpPr>
      <p:sp>
        <p:nvSpPr>
          <p:cNvPr id="104" name="Google Shape;104;p27"/>
          <p:cNvSpPr txBox="1">
            <a:spLocks noGrp="1"/>
          </p:cNvSpPr>
          <p:nvPr>
            <p:ph type="subTitle" idx="1"/>
          </p:nvPr>
        </p:nvSpPr>
        <p:spPr>
          <a:xfrm>
            <a:off x="147300" y="4839475"/>
            <a:ext cx="1509900" cy="16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
              <a:buNone/>
              <a:defRPr sz="600" i="1"/>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5"/>
        <p:cNvGrpSpPr/>
        <p:nvPr/>
      </p:nvGrpSpPr>
      <p:grpSpPr>
        <a:xfrm>
          <a:off x="0" y="0"/>
          <a:ext cx="0" cy="0"/>
          <a:chOff x="0" y="0"/>
          <a:chExt cx="0" cy="0"/>
        </a:xfrm>
      </p:grpSpPr>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7"/>
        <p:cNvGrpSpPr/>
        <p:nvPr/>
      </p:nvGrpSpPr>
      <p:grpSpPr>
        <a:xfrm>
          <a:off x="0" y="0"/>
          <a:ext cx="0" cy="0"/>
          <a:chOff x="0" y="0"/>
          <a:chExt cx="0" cy="0"/>
        </a:xfrm>
      </p:grpSpPr>
      <p:sp>
        <p:nvSpPr>
          <p:cNvPr id="108" name="Google Shape;108;p29"/>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09" name="Google Shape;109;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10" name="Google Shape;11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111"/>
        <p:cNvGrpSpPr/>
        <p:nvPr/>
      </p:nvGrpSpPr>
      <p:grpSpPr>
        <a:xfrm>
          <a:off x="0" y="0"/>
          <a:ext cx="0" cy="0"/>
          <a:chOff x="0" y="0"/>
          <a:chExt cx="0" cy="0"/>
        </a:xfrm>
      </p:grpSpPr>
      <p:sp>
        <p:nvSpPr>
          <p:cNvPr id="112" name="Google Shape;112;p30"/>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panose="020B0604020202020204"/>
              <a:buNone/>
            </a:pPr>
            <a:r>
              <a:rPr lang="en-GB" sz="5200" b="0" i="0" u="none" strike="noStrike" cap="none">
                <a:solidFill>
                  <a:srgbClr val="365F91"/>
                </a:solidFill>
                <a:latin typeface="Helvetica Neue" panose="020B0604020202090204"/>
                <a:ea typeface="Helvetica Neue" panose="020B0604020202090204"/>
                <a:cs typeface="Helvetica Neue" panose="020B0604020202090204"/>
                <a:sym typeface="Helvetica Neue" panose="020B0604020202090204"/>
              </a:rPr>
              <a:t>Thank</a:t>
            </a:r>
            <a:r>
              <a:rPr lang="en-GB" sz="52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 </a:t>
            </a:r>
            <a:r>
              <a:rPr lang="en-GB" sz="5200" b="0" i="0" u="none" strike="noStrike" cap="none">
                <a:solidFill>
                  <a:srgbClr val="039BE5"/>
                </a:solidFill>
                <a:latin typeface="Helvetica Neue Light" panose="020B0604020202090204"/>
                <a:ea typeface="Helvetica Neue Light" panose="020B0604020202090204"/>
                <a:cs typeface="Helvetica Neue Light" panose="020B0604020202090204"/>
                <a:sym typeface="Helvetica Neue Light" panose="020B0604020202090204"/>
              </a:rPr>
              <a:t>you!</a:t>
            </a:r>
            <a:endParaRPr sz="5200" b="0" i="0" u="none" strike="noStrike" cap="none">
              <a:solidFill>
                <a:srgbClr val="999999"/>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113" name="Google Shape;113;p30"/>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595959"/>
                </a:solidFill>
                <a:latin typeface="Helvetica Neue" panose="020B0604020202090204"/>
                <a:ea typeface="Helvetica Neue" panose="020B0604020202090204"/>
                <a:cs typeface="Helvetica Neue" panose="020B0604020202090204"/>
                <a:sym typeface="Helvetica Neue" panose="020B0604020202090204"/>
              </a:rPr>
              <a:t>Happy Learning :)</a:t>
            </a:r>
            <a:endParaRPr sz="2800" b="0" i="0" u="none" strike="noStrike" cap="none">
              <a:solidFill>
                <a:srgbClr val="595959"/>
              </a:solidFill>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914400" marR="0" lvl="1"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371600" marR="0" lvl="2"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1828800" marR="0" lvl="3"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2286000" marR="0" lvl="4"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2743200" marR="0" lvl="5"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3200400" marR="0" lvl="6"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3657600" marR="0" lvl="7"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4114800" marR="0" lvl="8" indent="-317500" algn="l" rtl="0">
              <a:lnSpc>
                <a:spcPct val="115000"/>
              </a:lnSpc>
              <a:spcBef>
                <a:spcPts val="1600"/>
              </a:spcBef>
              <a:spcAft>
                <a:spcPts val="160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54" name="Google Shape;54;p13"/>
          <p:cNvSpPr txBox="1"/>
          <p:nvPr/>
        </p:nvSpPr>
        <p:spPr>
          <a:xfrm>
            <a:off x="2234400" y="4867800"/>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000"/>
              </a:lnSpc>
              <a:spcBef>
                <a:spcPts val="0"/>
              </a:spcBef>
              <a:spcAft>
                <a:spcPts val="0"/>
              </a:spcAft>
              <a:buClr>
                <a:srgbClr val="000000"/>
              </a:buClr>
              <a:buSzPts val="600"/>
              <a:buFont typeface="Arial" panose="020B0604020202020204"/>
              <a:buNone/>
            </a:pPr>
            <a:endParaRPr sz="6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pic>
        <p:nvPicPr>
          <p:cNvPr id="55" name="Google Shape;55;p13"/>
          <p:cNvPicPr preferRelativeResize="0"/>
          <p:nvPr/>
        </p:nvPicPr>
        <p:blipFill rotWithShape="1">
          <a:blip r:embed="rId19"/>
          <a:srcRect/>
          <a:stretch>
            <a:fillRect/>
          </a:stretch>
        </p:blipFill>
        <p:spPr>
          <a:xfrm>
            <a:off x="7591125" y="141250"/>
            <a:ext cx="1488323" cy="522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1"/>
          <p:cNvSpPr txBox="1"/>
          <p:nvPr/>
        </p:nvSpPr>
        <p:spPr>
          <a:xfrm>
            <a:off x="479778" y="35169"/>
            <a:ext cx="7207955" cy="1579141"/>
          </a:xfrm>
          <a:prstGeom prst="rect">
            <a:avLst/>
          </a:prstGeom>
          <a:solidFill>
            <a:schemeClr val="tx2"/>
          </a:solidFill>
          <a:ln/>
        </p:spPr>
        <p:style>
          <a:lnRef idx="2">
            <a:schemeClr val="dk1"/>
          </a:lnRef>
          <a:fillRef idx="1">
            <a:schemeClr val="lt1"/>
          </a:fillRef>
          <a:effectRef idx="0">
            <a:schemeClr val="dk1"/>
          </a:effectRef>
          <a:fontRef idx="minor">
            <a:schemeClr val="dk1"/>
          </a:fontRef>
        </p:style>
        <p:txBody>
          <a:bodyPr spcFirstLastPara="1" wrap="square" lIns="34300" tIns="17150" rIns="34300" bIns="17150" anchor="t" anchorCtr="0">
            <a:noAutofit/>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IN" altLang="en-GB" sz="2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Avenir"/>
                <a:cs typeface="Avenir"/>
                <a:sym typeface="Avenir"/>
              </a:rPr>
              <a:t>PROJECT REPORT – ITP &amp; NPV</a:t>
            </a:r>
          </a:p>
          <a:p>
            <a:pPr marL="0" marR="0" lvl="0" indent="0" algn="ctr" rtl="0">
              <a:lnSpc>
                <a:spcPct val="115000"/>
              </a:lnSpc>
              <a:spcBef>
                <a:spcPts val="0"/>
              </a:spcBef>
              <a:spcAft>
                <a:spcPts val="0"/>
              </a:spcAft>
              <a:buClr>
                <a:srgbClr val="000000"/>
              </a:buClr>
              <a:buSzPts val="1200"/>
              <a:buFont typeface="Arial" panose="020B0604020202020204"/>
              <a:buNone/>
            </a:pPr>
            <a:endParaRPr lang="en-IN" altLang="en-GB" sz="2200" b="1" i="0" u="none" strike="noStrik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Avenir"/>
              <a:cs typeface="Avenir"/>
              <a:sym typeface="Avenir"/>
            </a:endParaRPr>
          </a:p>
          <a:p>
            <a:pPr marL="0" marR="0" lvl="0" indent="0" algn="ctr" rtl="0">
              <a:lnSpc>
                <a:spcPct val="115000"/>
              </a:lnSpc>
              <a:spcBef>
                <a:spcPts val="0"/>
              </a:spcBef>
              <a:spcAft>
                <a:spcPts val="0"/>
              </a:spcAft>
              <a:buClr>
                <a:srgbClr val="000000"/>
              </a:buClr>
              <a:buSzPts val="1200"/>
              <a:buFont typeface="Arial" panose="020B0604020202020204"/>
              <a:buNone/>
            </a:pPr>
            <a:r>
              <a:rPr lang="en-IN" altLang="en-GB" sz="2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Avenir"/>
                <a:cs typeface="Avenir"/>
                <a:sym typeface="Avenir"/>
              </a:rPr>
              <a:t>LOAN DATASET</a:t>
            </a:r>
            <a:endParaRPr lang="en-IN" altLang="en-GB" sz="2200" b="1" i="0" u="none" strike="noStrik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Avenir"/>
              <a:cs typeface="Avenir"/>
              <a:sym typeface="Aveni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111" y="2054436"/>
            <a:ext cx="8466667" cy="28571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4178" y="959556"/>
            <a:ext cx="8956478" cy="4183944"/>
          </a:xfrm>
        </p:spPr>
        <p:txBody>
          <a:bodyPr/>
          <a:lstStyle/>
          <a:p>
            <a:endParaRPr lang="en-IN" dirty="0"/>
          </a:p>
          <a:p>
            <a:endParaRPr lang="en-IN" dirty="0"/>
          </a:p>
          <a:p>
            <a:endParaRPr lang="en-IN" dirty="0"/>
          </a:p>
          <a:p>
            <a:endParaRPr lang="en-IN" dirty="0"/>
          </a:p>
          <a:p>
            <a:pPr>
              <a:buFont typeface="Wingdings" pitchFamily="2" charset="2"/>
              <a:buChar char="v"/>
            </a:pPr>
            <a:endParaRPr lang="en-IN" sz="1500" dirty="0">
              <a:latin typeface="+mn-lt"/>
            </a:endParaRPr>
          </a:p>
          <a:p>
            <a:pPr>
              <a:buFont typeface="Wingdings" pitchFamily="2" charset="2"/>
              <a:buChar char="v"/>
            </a:pPr>
            <a:endParaRPr lang="en-IN" sz="1500" dirty="0">
              <a:latin typeface="+mn-lt"/>
            </a:endParaRPr>
          </a:p>
          <a:p>
            <a:pPr>
              <a:buFont typeface="Wingdings" pitchFamily="2" charset="2"/>
              <a:buChar char="v"/>
            </a:pPr>
            <a:endParaRPr lang="en-IN" sz="1500" dirty="0">
              <a:latin typeface="+mn-lt"/>
            </a:endParaRPr>
          </a:p>
          <a:p>
            <a:pPr marL="114300" indent="0">
              <a:buNone/>
            </a:pPr>
            <a:endParaRPr lang="en-IN" sz="1500" dirty="0">
              <a:latin typeface="+mn-lt"/>
            </a:endParaRPr>
          </a:p>
          <a:p>
            <a:pPr>
              <a:buFont typeface="Wingdings" pitchFamily="2" charset="2"/>
              <a:buChar char="v"/>
            </a:pPr>
            <a:endParaRPr lang="en-IN" sz="1500" dirty="0">
              <a:latin typeface="+mn-lt"/>
            </a:endParaRPr>
          </a:p>
          <a:p>
            <a:pPr>
              <a:buFont typeface="Wingdings" pitchFamily="2" charset="2"/>
              <a:buChar char="v"/>
            </a:pPr>
            <a:r>
              <a:rPr lang="en-IN" sz="1200" dirty="0">
                <a:latin typeface="+mn-lt"/>
              </a:rPr>
              <a:t>We made a bar plot against loan_status vs grade</a:t>
            </a:r>
          </a:p>
          <a:p>
            <a:pPr marL="114300" indent="0">
              <a:buNone/>
            </a:pPr>
            <a:r>
              <a:rPr lang="en-IN" sz="1200" dirty="0">
                <a:latin typeface="+mn-lt"/>
              </a:rPr>
              <a:t>       1.we can see above most of the customer are fully paid a loan amount in each grade</a:t>
            </a:r>
          </a:p>
          <a:p>
            <a:pPr marL="114300" indent="0">
              <a:buNone/>
            </a:pPr>
            <a:r>
              <a:rPr lang="en-IN" sz="1200" dirty="0">
                <a:latin typeface="+mn-lt"/>
              </a:rPr>
              <a:t>       2.we can also see average customer are charged off against loan in each grade</a:t>
            </a:r>
          </a:p>
          <a:p>
            <a:pPr marL="114300" indent="0">
              <a:buNone/>
            </a:pPr>
            <a:endParaRPr lang="en-IN" sz="1200" dirty="0">
              <a:latin typeface="+mn-lt"/>
            </a:endParaRPr>
          </a:p>
          <a:p>
            <a:pPr>
              <a:buFont typeface="Wingdings" pitchFamily="2" charset="2"/>
              <a:buChar char="v"/>
            </a:pPr>
            <a:r>
              <a:rPr lang="en-IN" sz="1200" dirty="0">
                <a:latin typeface="+mn-lt"/>
              </a:rPr>
              <a:t>We made a bar plot against loan_status vs term and we observe </a:t>
            </a:r>
          </a:p>
          <a:p>
            <a:pPr marL="114300" indent="0">
              <a:buNone/>
            </a:pPr>
            <a:r>
              <a:rPr lang="en-IN" sz="1200" dirty="0">
                <a:latin typeface="+mn-lt"/>
              </a:rPr>
              <a:t>       </a:t>
            </a:r>
            <a:r>
              <a:rPr lang="en-IN" sz="1200" b="1" dirty="0">
                <a:latin typeface="+mn-lt"/>
              </a:rPr>
              <a:t>1.FULLY PAID </a:t>
            </a:r>
            <a:r>
              <a:rPr lang="en-IN" sz="1200" dirty="0">
                <a:latin typeface="+mn-lt"/>
              </a:rPr>
              <a:t>- Most of the customer have taking loan to pay in 36 month of term</a:t>
            </a:r>
          </a:p>
          <a:p>
            <a:pPr marL="114300" indent="0">
              <a:buNone/>
            </a:pPr>
            <a:r>
              <a:rPr lang="en-IN" sz="1200" b="1" dirty="0">
                <a:latin typeface="+mn-lt"/>
              </a:rPr>
              <a:t>       2.CURRENT </a:t>
            </a:r>
            <a:r>
              <a:rPr lang="en-IN" sz="1200" dirty="0">
                <a:latin typeface="+mn-lt"/>
              </a:rPr>
              <a:t>- Customer has taken a loan against 60 month of term to pay the amount</a:t>
            </a:r>
          </a:p>
          <a:p>
            <a:endParaRPr lang="en-IN" dirty="0"/>
          </a:p>
        </p:txBody>
      </p:sp>
      <p:sp>
        <p:nvSpPr>
          <p:cNvPr id="7" name="Title 1"/>
          <p:cNvSpPr>
            <a:spLocks noGrp="1"/>
          </p:cNvSpPr>
          <p:nvPr>
            <p:ph type="title"/>
          </p:nvPr>
        </p:nvSpPr>
        <p:spPr>
          <a:xfrm>
            <a:off x="1" y="0"/>
            <a:ext cx="4260300" cy="573088"/>
          </a:xfrm>
          <a:solidFill>
            <a:schemeClr val="tx2"/>
          </a:solidFill>
        </p:spPr>
        <p:txBody>
          <a:bodyPr/>
          <a:lstStyle/>
          <a:p>
            <a:r>
              <a:rPr lang="en-IN" sz="2000" dirty="0">
                <a:latin typeface="+mn-lt"/>
              </a:rPr>
              <a:t>Problem solving steps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088"/>
            <a:ext cx="4651021" cy="295336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199" y="573089"/>
            <a:ext cx="3917246" cy="3170142"/>
          </a:xfrm>
          <a:prstGeom prst="rect">
            <a:avLst/>
          </a:prstGeom>
        </p:spPr>
      </p:pic>
    </p:spTree>
    <p:extLst>
      <p:ext uri="{BB962C8B-B14F-4D97-AF65-F5344CB8AC3E}">
        <p14:creationId xmlns:p14="http://schemas.microsoft.com/office/powerpoint/2010/main" val="152465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8520600" cy="3893658"/>
          </a:xfrm>
        </p:spPr>
        <p:txBody>
          <a:bodyPr/>
          <a:lstStyle/>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sz="1500" b="1" dirty="0">
              <a:latin typeface="+mn-lt"/>
            </a:endParaRPr>
          </a:p>
          <a:p>
            <a:pPr marL="114300" indent="0">
              <a:buNone/>
            </a:pPr>
            <a:r>
              <a:rPr lang="en-IN" sz="1500" b="1" dirty="0">
                <a:latin typeface="+mn-lt"/>
              </a:rPr>
              <a:t>FULLY PAID </a:t>
            </a:r>
            <a:r>
              <a:rPr lang="en-IN" sz="1500" dirty="0">
                <a:latin typeface="+mn-lt"/>
              </a:rPr>
              <a:t>- Here we can see above most of the customer are not verified for loan</a:t>
            </a:r>
          </a:p>
          <a:p>
            <a:pPr marL="114300" indent="0">
              <a:buNone/>
            </a:pPr>
            <a:endParaRPr lang="en-IN" dirty="0"/>
          </a:p>
        </p:txBody>
      </p:sp>
      <p:sp>
        <p:nvSpPr>
          <p:cNvPr id="5" name="Title 1"/>
          <p:cNvSpPr>
            <a:spLocks noGrp="1"/>
          </p:cNvSpPr>
          <p:nvPr>
            <p:ph type="title"/>
          </p:nvPr>
        </p:nvSpPr>
        <p:spPr>
          <a:xfrm>
            <a:off x="0" y="0"/>
            <a:ext cx="5931056" cy="572700"/>
          </a:xfrm>
          <a:solidFill>
            <a:schemeClr val="tx2"/>
          </a:solidFill>
        </p:spPr>
        <p:txBody>
          <a:bodyPr/>
          <a:lstStyle/>
          <a:p>
            <a:r>
              <a:rPr lang="en-IN" sz="2000" dirty="0">
                <a:latin typeface="+mn-lt"/>
              </a:rPr>
              <a:t>Problem solving steps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07" y="689631"/>
            <a:ext cx="6143670" cy="3987301"/>
          </a:xfrm>
          <a:prstGeom prst="rect">
            <a:avLst/>
          </a:prstGeom>
        </p:spPr>
      </p:pic>
    </p:spTree>
    <p:extLst>
      <p:ext uri="{BB962C8B-B14F-4D97-AF65-F5344CB8AC3E}">
        <p14:creationId xmlns:p14="http://schemas.microsoft.com/office/powerpoint/2010/main" val="269682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24691"/>
            <a:ext cx="9144000" cy="5268191"/>
          </a:xfrm>
        </p:spPr>
        <p:txBody>
          <a:bodyPr/>
          <a:lstStyle/>
          <a:p>
            <a:pPr marL="114300" indent="0">
              <a:buNone/>
            </a:pPr>
            <a:endParaRPr lang="en-IN" dirty="0">
              <a:latin typeface="+mn-lt"/>
            </a:endParaRPr>
          </a:p>
          <a:p>
            <a:pPr marL="114300" indent="0">
              <a:buNone/>
            </a:pPr>
            <a:r>
              <a:rPr lang="en-IN" b="1" dirty="0">
                <a:latin typeface="+mj-lt"/>
              </a:rPr>
              <a:t> </a:t>
            </a:r>
            <a:r>
              <a:rPr lang="en-IN" sz="1600" b="1" dirty="0">
                <a:latin typeface="+mj-lt"/>
              </a:rPr>
              <a:t>Filter the ‘</a:t>
            </a:r>
            <a:r>
              <a:rPr lang="en-IN" sz="1600" b="1" dirty="0" err="1">
                <a:latin typeface="+mj-lt"/>
              </a:rPr>
              <a:t>Emp_Len</a:t>
            </a:r>
            <a:r>
              <a:rPr lang="en-IN" sz="1600" b="1" dirty="0">
                <a:latin typeface="+mj-lt"/>
              </a:rPr>
              <a:t>’ column to extract the numerical value from </a:t>
            </a:r>
          </a:p>
          <a:p>
            <a:pPr marL="114300" indent="0">
              <a:buNone/>
            </a:pPr>
            <a:r>
              <a:rPr lang="en-IN" sz="1600" b="1" dirty="0">
                <a:latin typeface="+mj-lt"/>
              </a:rPr>
              <a:t> the string.</a:t>
            </a:r>
          </a:p>
          <a:p>
            <a:pPr marL="114300" indent="0">
              <a:buNone/>
            </a:pPr>
            <a:r>
              <a:rPr lang="en-IN" sz="1600" b="1" dirty="0">
                <a:latin typeface="+mn-lt"/>
              </a:rPr>
              <a:t>    </a:t>
            </a:r>
            <a:r>
              <a:rPr lang="en-IN" sz="1600" dirty="0">
                <a:latin typeface="+mn-lt"/>
              </a:rPr>
              <a:t>We used string extract function to extract the Numeric value along with string</a:t>
            </a:r>
          </a:p>
          <a:p>
            <a:pPr marL="114300" indent="0">
              <a:buNone/>
            </a:pPr>
            <a:endParaRPr lang="en-IN" sz="1600" dirty="0">
              <a:latin typeface="+mn-lt"/>
            </a:endParaRPr>
          </a:p>
          <a:p>
            <a:pPr marL="114300" indent="0">
              <a:buNone/>
            </a:pPr>
            <a:r>
              <a:rPr lang="en-IN" sz="1600" b="1" dirty="0">
                <a:latin typeface="+mj-lt"/>
              </a:rPr>
              <a:t> Using the Lambda function, remove the month from the ‘term’ Column such that ‘36 months’, ‘60 months’ appear as 36 and 60 respectively.</a:t>
            </a:r>
          </a:p>
          <a:p>
            <a:pPr marL="114300" indent="0">
              <a:buNone/>
            </a:pPr>
            <a:endParaRPr lang="en-IN" sz="1600" b="1" dirty="0">
              <a:latin typeface="+mj-lt"/>
            </a:endParaRPr>
          </a:p>
          <a:p>
            <a:pPr marL="114300" indent="0">
              <a:buNone/>
            </a:pPr>
            <a:r>
              <a:rPr lang="en-IN" sz="1600" dirty="0">
                <a:latin typeface="+mj-lt"/>
              </a:rPr>
              <a:t>In Loan dataset ‘Term” column are likewise ‘36 months’&amp;’60 months” so in order to separate Numeric value from string we used String extract function to separate numeric from string by using Lambda function</a:t>
            </a:r>
          </a:p>
          <a:p>
            <a:pPr marL="114300" indent="0">
              <a:buNone/>
            </a:pPr>
            <a:endParaRPr lang="en-IN" sz="1600" b="1" dirty="0">
              <a:latin typeface="+mj-lt"/>
            </a:endParaRPr>
          </a:p>
          <a:p>
            <a:pPr marL="114300" indent="0">
              <a:buNone/>
            </a:pPr>
            <a:r>
              <a:rPr lang="en-IN" sz="1600" b="1" dirty="0">
                <a:latin typeface="+mn-lt"/>
              </a:rPr>
              <a:t>Create a new column as </a:t>
            </a:r>
            <a:r>
              <a:rPr lang="en-IN" sz="1600" b="1" dirty="0" err="1">
                <a:latin typeface="+mn-lt"/>
              </a:rPr>
              <a:t>risky_loan_applicant</a:t>
            </a:r>
            <a:r>
              <a:rPr lang="en-IN" sz="1600" b="1" dirty="0">
                <a:latin typeface="+mn-lt"/>
              </a:rPr>
              <a:t> by comparing </a:t>
            </a:r>
            <a:r>
              <a:rPr lang="en-IN" sz="1600" b="1" dirty="0" err="1">
                <a:latin typeface="+mn-lt"/>
              </a:rPr>
              <a:t>loan_amntand</a:t>
            </a:r>
            <a:r>
              <a:rPr lang="en-IN" sz="1600" b="1" dirty="0">
                <a:latin typeface="+mn-lt"/>
              </a:rPr>
              <a:t> </a:t>
            </a:r>
            <a:r>
              <a:rPr lang="en-IN" sz="1600" b="1" dirty="0" err="1">
                <a:latin typeface="+mn-lt"/>
              </a:rPr>
              <a:t>funded_amnt</a:t>
            </a:r>
            <a:r>
              <a:rPr lang="en-IN" sz="1600" b="1" dirty="0">
                <a:latin typeface="+mn-lt"/>
              </a:rPr>
              <a:t> with the following criteria -If </a:t>
            </a:r>
            <a:r>
              <a:rPr lang="en-IN" sz="1600" b="1" dirty="0" err="1">
                <a:latin typeface="+mn-lt"/>
              </a:rPr>
              <a:t>loan_amnt</a:t>
            </a:r>
            <a:r>
              <a:rPr lang="en-IN" sz="1600" b="1" dirty="0">
                <a:latin typeface="+mn-lt"/>
              </a:rPr>
              <a:t> is less than equals to </a:t>
            </a:r>
            <a:r>
              <a:rPr lang="en-IN" sz="1600" b="1" dirty="0" err="1">
                <a:latin typeface="+mn-lt"/>
              </a:rPr>
              <a:t>funded_amnt</a:t>
            </a:r>
            <a:r>
              <a:rPr lang="en-IN" sz="1600" b="1" dirty="0">
                <a:latin typeface="+mn-lt"/>
              </a:rPr>
              <a:t> set it as ‘0’ else set it as‘1’.</a:t>
            </a:r>
          </a:p>
          <a:p>
            <a:pPr marL="114300" indent="0">
              <a:buNone/>
            </a:pPr>
            <a:r>
              <a:rPr lang="en-IN" sz="1600" dirty="0">
                <a:latin typeface="+mn-lt"/>
              </a:rPr>
              <a:t> Initially we create new column as </a:t>
            </a:r>
            <a:r>
              <a:rPr lang="en-IN" sz="1600" dirty="0" err="1">
                <a:latin typeface="+mn-lt"/>
              </a:rPr>
              <a:t>Risky_loan</a:t>
            </a:r>
            <a:r>
              <a:rPr lang="en-IN" sz="1600" dirty="0">
                <a:latin typeface="+mn-lt"/>
              </a:rPr>
              <a:t> and then assign with </a:t>
            </a:r>
            <a:r>
              <a:rPr lang="en-IN" sz="1600" dirty="0" err="1">
                <a:latin typeface="+mn-lt"/>
              </a:rPr>
              <a:t>Numpy</a:t>
            </a:r>
            <a:r>
              <a:rPr lang="en-IN" sz="1600" dirty="0">
                <a:latin typeface="+mn-lt"/>
              </a:rPr>
              <a:t> where function for comparing </a:t>
            </a:r>
            <a:r>
              <a:rPr lang="en-IN" sz="1600" dirty="0" err="1">
                <a:latin typeface="+mn-lt"/>
              </a:rPr>
              <a:t>Loan_amount</a:t>
            </a:r>
            <a:r>
              <a:rPr lang="en-IN" sz="1600" dirty="0">
                <a:latin typeface="+mn-lt"/>
              </a:rPr>
              <a:t>  Vs </a:t>
            </a:r>
            <a:r>
              <a:rPr lang="en-IN" sz="1600" dirty="0" err="1">
                <a:latin typeface="+mn-lt"/>
              </a:rPr>
              <a:t>Funded_amount</a:t>
            </a:r>
            <a:r>
              <a:rPr lang="en-IN" sz="1600" dirty="0">
                <a:latin typeface="+mn-lt"/>
              </a:rPr>
              <a:t> and we assign value as one if </a:t>
            </a:r>
            <a:r>
              <a:rPr lang="en-IN" sz="1600" dirty="0" err="1">
                <a:latin typeface="+mn-lt"/>
              </a:rPr>
              <a:t>Loan_amount</a:t>
            </a:r>
            <a:r>
              <a:rPr lang="en-IN" sz="1600" dirty="0">
                <a:latin typeface="+mn-lt"/>
              </a:rPr>
              <a:t> is greater than </a:t>
            </a:r>
            <a:r>
              <a:rPr lang="en-IN" sz="1600" dirty="0" err="1">
                <a:latin typeface="+mn-lt"/>
              </a:rPr>
              <a:t>Funded_amount</a:t>
            </a:r>
            <a:r>
              <a:rPr lang="en-IN" sz="1600" dirty="0">
                <a:latin typeface="+mn-lt"/>
              </a:rPr>
              <a:t> otherwise it leads to zero</a:t>
            </a:r>
          </a:p>
        </p:txBody>
      </p:sp>
    </p:spTree>
    <p:extLst>
      <p:ext uri="{BB962C8B-B14F-4D97-AF65-F5344CB8AC3E}">
        <p14:creationId xmlns:p14="http://schemas.microsoft.com/office/powerpoint/2010/main" val="4024151169"/>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50DC-45DA-C3E5-4738-FABC370DC30E}"/>
              </a:ext>
            </a:extLst>
          </p:cNvPr>
          <p:cNvSpPr>
            <a:spLocks noGrp="1"/>
          </p:cNvSpPr>
          <p:nvPr>
            <p:ph type="title"/>
          </p:nvPr>
        </p:nvSpPr>
        <p:spPr>
          <a:xfrm>
            <a:off x="311700" y="445025"/>
            <a:ext cx="5784300" cy="572700"/>
          </a:xfrm>
          <a:solidFill>
            <a:schemeClr val="tx2">
              <a:lumMod val="90000"/>
            </a:schemeClr>
          </a:solidFill>
        </p:spPr>
        <p:txBody>
          <a:bodyPr/>
          <a:lstStyle/>
          <a:p>
            <a:r>
              <a:rPr lang="en-IN" sz="2200" dirty="0">
                <a:latin typeface="+mj-lt"/>
              </a:rPr>
              <a:t>Conclusion </a:t>
            </a:r>
          </a:p>
        </p:txBody>
      </p:sp>
      <p:sp>
        <p:nvSpPr>
          <p:cNvPr id="3" name="Text Placeholder 2">
            <a:extLst>
              <a:ext uri="{FF2B5EF4-FFF2-40B4-BE49-F238E27FC236}">
                <a16:creationId xmlns:a16="http://schemas.microsoft.com/office/drawing/2014/main" id="{B44394CC-8E3C-912D-F5BD-8B020EC207CE}"/>
              </a:ext>
            </a:extLst>
          </p:cNvPr>
          <p:cNvSpPr>
            <a:spLocks noGrp="1"/>
          </p:cNvSpPr>
          <p:nvPr>
            <p:ph type="body" idx="1"/>
          </p:nvPr>
        </p:nvSpPr>
        <p:spPr/>
        <p:txBody>
          <a:bodyPr/>
          <a:lstStyle/>
          <a:p>
            <a:r>
              <a:rPr lang="en-US" dirty="0">
                <a:latin typeface="+mj-lt"/>
              </a:rPr>
              <a:t>We identified the loan applicant who has been paid loan amount partially and Fully paid </a:t>
            </a:r>
            <a:r>
              <a:rPr lang="en-US" dirty="0" smtClean="0">
                <a:latin typeface="+mj-lt"/>
              </a:rPr>
              <a:t>and </a:t>
            </a:r>
            <a:r>
              <a:rPr lang="en-US" dirty="0">
                <a:latin typeface="+mj-lt"/>
              </a:rPr>
              <a:t>also we found those who are not paid loan amount on time for them how much charged has been deduct from applicant  by  using pie chart and bar chart</a:t>
            </a:r>
            <a:endParaRPr lang="en-IN" dirty="0">
              <a:latin typeface="+mj-lt"/>
            </a:endParaRPr>
          </a:p>
        </p:txBody>
      </p:sp>
    </p:spTree>
    <p:extLst>
      <p:ext uri="{BB962C8B-B14F-4D97-AF65-F5344CB8AC3E}">
        <p14:creationId xmlns:p14="http://schemas.microsoft.com/office/powerpoint/2010/main" val="2551232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4E4A-016F-16D7-A0A6-CCEE3CB8F395}"/>
              </a:ext>
            </a:extLst>
          </p:cNvPr>
          <p:cNvSpPr>
            <a:spLocks noGrp="1"/>
          </p:cNvSpPr>
          <p:nvPr>
            <p:ph type="title"/>
          </p:nvPr>
        </p:nvSpPr>
        <p:spPr/>
        <p:txBody>
          <a:bodyPr/>
          <a:lstStyle/>
          <a:p>
            <a:endParaRPr lang="en-IN" dirty="0"/>
          </a:p>
        </p:txBody>
      </p:sp>
      <p:sp>
        <p:nvSpPr>
          <p:cNvPr id="5" name="TextBox 4">
            <a:extLst>
              <a:ext uri="{FF2B5EF4-FFF2-40B4-BE49-F238E27FC236}">
                <a16:creationId xmlns:a16="http://schemas.microsoft.com/office/drawing/2014/main" id="{53F24706-AACB-9AC9-45E5-0005C3270903}"/>
              </a:ext>
            </a:extLst>
          </p:cNvPr>
          <p:cNvSpPr txBox="1"/>
          <p:nvPr/>
        </p:nvSpPr>
        <p:spPr>
          <a:xfrm>
            <a:off x="421481" y="1285876"/>
            <a:ext cx="8410819" cy="1384995"/>
          </a:xfrm>
          <a:prstGeom prst="rect">
            <a:avLst/>
          </a:prstGeom>
          <a:noFill/>
        </p:spPr>
        <p:txBody>
          <a:bodyPr wrap="square">
            <a:spAutoFit/>
          </a:bodyPr>
          <a:lstStyle/>
          <a:p>
            <a:r>
              <a:rPr lang="en-IN" dirty="0"/>
              <a:t>Many other analyses could be done on the data. The relationships between the attributes have many possibilities. In the future, addition can be made by using Exploratory Data Analysis and Machine Learning modelling steps to make predictions that’ll reduce the number of risky loan applicants </a:t>
            </a:r>
            <a:r>
              <a:rPr lang="en-IN" dirty="0" smtClean="0"/>
              <a:t>.</a:t>
            </a:r>
          </a:p>
          <a:p>
            <a:r>
              <a:rPr lang="en-IN" dirty="0" smtClean="0"/>
              <a:t> </a:t>
            </a:r>
            <a:r>
              <a:rPr lang="en-IN" dirty="0"/>
              <a:t>Hence, it could help to understand the relations between the attributes more. For visualization purposes we can add a dashboard by using Power BI or Tableau which will bring more inferences from our feature sand patterns.</a:t>
            </a:r>
          </a:p>
        </p:txBody>
      </p:sp>
      <p:sp>
        <p:nvSpPr>
          <p:cNvPr id="6" name="Title 1">
            <a:extLst>
              <a:ext uri="{FF2B5EF4-FFF2-40B4-BE49-F238E27FC236}">
                <a16:creationId xmlns:a16="http://schemas.microsoft.com/office/drawing/2014/main" id="{D5195A58-6F17-736C-06AB-4F6A778E5F9D}"/>
              </a:ext>
            </a:extLst>
          </p:cNvPr>
          <p:cNvSpPr txBox="1">
            <a:spLocks/>
          </p:cNvSpPr>
          <p:nvPr/>
        </p:nvSpPr>
        <p:spPr>
          <a:xfrm>
            <a:off x="311700" y="445025"/>
            <a:ext cx="7297011" cy="572700"/>
          </a:xfrm>
          <a:prstGeom prst="rect">
            <a:avLst/>
          </a:prstGeom>
          <a:solidFill>
            <a:schemeClr val="tx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2200" b="1" dirty="0">
                <a:effectLst>
                  <a:outerShdw blurRad="38100" dist="38100" dir="2700000" algn="tl">
                    <a:srgbClr val="000000">
                      <a:alpha val="43137"/>
                    </a:srgbClr>
                  </a:outerShdw>
                </a:effectLst>
                <a:latin typeface="+mn-lt"/>
              </a:rPr>
              <a:t>Future Steps</a:t>
            </a:r>
          </a:p>
        </p:txBody>
      </p:sp>
    </p:spTree>
    <p:extLst>
      <p:ext uri="{BB962C8B-B14F-4D97-AF65-F5344CB8AC3E}">
        <p14:creationId xmlns:p14="http://schemas.microsoft.com/office/powerpoint/2010/main" val="214853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10BEE30F-5ECD-1341-B0D3-821D92384448}"/>
              </a:ext>
            </a:extLst>
          </p:cNvPr>
          <p:cNvSpPr/>
          <p:nvPr/>
        </p:nvSpPr>
        <p:spPr>
          <a:xfrm>
            <a:off x="0" y="381762"/>
            <a:ext cx="7005638" cy="764858"/>
          </a:xfrm>
          <a:custGeom>
            <a:avLst/>
            <a:gdLst/>
            <a:ahLst/>
            <a:cxnLst/>
            <a:rect l="l" t="t" r="r" b="b"/>
            <a:pathLst>
              <a:path w="9340850" h="1019810">
                <a:moveTo>
                  <a:pt x="9340596" y="0"/>
                </a:moveTo>
                <a:lnTo>
                  <a:pt x="0" y="0"/>
                </a:lnTo>
                <a:lnTo>
                  <a:pt x="0" y="1019555"/>
                </a:lnTo>
                <a:lnTo>
                  <a:pt x="9340596" y="1019555"/>
                </a:lnTo>
                <a:lnTo>
                  <a:pt x="9340596" y="0"/>
                </a:lnTo>
                <a:close/>
              </a:path>
            </a:pathLst>
          </a:custGeom>
          <a:solidFill>
            <a:srgbClr val="333E50"/>
          </a:solidFill>
        </p:spPr>
        <p:txBody>
          <a:bodyPr wrap="square" lIns="0" tIns="0" rIns="0" bIns="0" rtlCol="0"/>
          <a:lstStyle/>
          <a:p>
            <a:endParaRPr sz="1050"/>
          </a:p>
        </p:txBody>
      </p:sp>
      <p:sp>
        <p:nvSpPr>
          <p:cNvPr id="5" name="object 4">
            <a:extLst>
              <a:ext uri="{FF2B5EF4-FFF2-40B4-BE49-F238E27FC236}">
                <a16:creationId xmlns:a16="http://schemas.microsoft.com/office/drawing/2014/main" id="{F6387C2A-DDDA-3A14-B29E-B85BF25E690C}"/>
              </a:ext>
            </a:extLst>
          </p:cNvPr>
          <p:cNvSpPr txBox="1">
            <a:spLocks/>
          </p:cNvSpPr>
          <p:nvPr/>
        </p:nvSpPr>
        <p:spPr>
          <a:xfrm>
            <a:off x="475793" y="493643"/>
            <a:ext cx="2316004" cy="483626"/>
          </a:xfrm>
          <a:prstGeom prst="rect">
            <a:avLst/>
          </a:prstGeom>
          <a:noFill/>
          <a:ln>
            <a:noFill/>
          </a:ln>
        </p:spPr>
        <p:txBody>
          <a:bodyPr spcFirstLastPara="1" vert="horz" wrap="square" lIns="0" tIns="9049"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9525">
              <a:spcBef>
                <a:spcPts val="71"/>
              </a:spcBef>
            </a:pPr>
            <a:r>
              <a:rPr lang="en-IN" sz="3000" spc="113" dirty="0">
                <a:solidFill>
                  <a:schemeClr val="bg1"/>
                </a:solidFill>
                <a:latin typeface="+mj-lt"/>
              </a:rPr>
              <a:t>Con</a:t>
            </a:r>
            <a:r>
              <a:rPr lang="en-IN" sz="3000" spc="60" dirty="0">
                <a:solidFill>
                  <a:schemeClr val="bg1"/>
                </a:solidFill>
                <a:latin typeface="+mj-lt"/>
              </a:rPr>
              <a:t>t</a:t>
            </a:r>
            <a:r>
              <a:rPr lang="en-IN" sz="3000" spc="49" dirty="0">
                <a:solidFill>
                  <a:schemeClr val="bg1"/>
                </a:solidFill>
                <a:latin typeface="+mj-lt"/>
              </a:rPr>
              <a:t>en</a:t>
            </a:r>
            <a:r>
              <a:rPr lang="en-IN" sz="3000" spc="23" dirty="0">
                <a:solidFill>
                  <a:schemeClr val="bg1"/>
                </a:solidFill>
                <a:latin typeface="+mj-lt"/>
              </a:rPr>
              <a:t>t</a:t>
            </a:r>
            <a:r>
              <a:rPr lang="en-IN" sz="3000" spc="127" dirty="0">
                <a:solidFill>
                  <a:schemeClr val="bg1"/>
                </a:solidFill>
                <a:latin typeface="+mj-lt"/>
              </a:rPr>
              <a:t>s</a:t>
            </a:r>
            <a:r>
              <a:rPr lang="en-IN" sz="3000" spc="-210" dirty="0">
                <a:solidFill>
                  <a:schemeClr val="bg1"/>
                </a:solidFill>
                <a:latin typeface="+mj-lt"/>
              </a:rPr>
              <a:t> </a:t>
            </a:r>
            <a:r>
              <a:rPr lang="en-IN" sz="3000" spc="-240" dirty="0">
                <a:solidFill>
                  <a:schemeClr val="bg1"/>
                </a:solidFill>
                <a:latin typeface="+mj-lt"/>
              </a:rPr>
              <a:t>:</a:t>
            </a:r>
            <a:r>
              <a:rPr lang="en-IN" sz="3000" spc="-233" dirty="0">
                <a:solidFill>
                  <a:schemeClr val="bg1"/>
                </a:solidFill>
                <a:latin typeface="+mj-lt"/>
              </a:rPr>
              <a:t> </a:t>
            </a:r>
            <a:r>
              <a:rPr lang="en-IN" sz="3000" spc="443" dirty="0">
                <a:solidFill>
                  <a:schemeClr val="bg1"/>
                </a:solidFill>
                <a:latin typeface="+mj-lt"/>
              </a:rPr>
              <a:t>-</a:t>
            </a:r>
            <a:endParaRPr lang="en-IN" sz="3000" dirty="0">
              <a:solidFill>
                <a:schemeClr val="bg1"/>
              </a:solidFill>
              <a:latin typeface="+mj-lt"/>
            </a:endParaRPr>
          </a:p>
        </p:txBody>
      </p:sp>
      <p:sp>
        <p:nvSpPr>
          <p:cNvPr id="2" name="Text Placeholder 2">
            <a:extLst>
              <a:ext uri="{FF2B5EF4-FFF2-40B4-BE49-F238E27FC236}">
                <a16:creationId xmlns:a16="http://schemas.microsoft.com/office/drawing/2014/main" id="{05ACE3B8-0D97-BD23-1B64-76EABB089F59}"/>
              </a:ext>
            </a:extLst>
          </p:cNvPr>
          <p:cNvSpPr>
            <a:spLocks noGrp="1"/>
          </p:cNvSpPr>
          <p:nvPr>
            <p:ph type="body" idx="1"/>
          </p:nvPr>
        </p:nvSpPr>
        <p:spPr>
          <a:xfrm>
            <a:off x="311700" y="1152475"/>
            <a:ext cx="8520600" cy="3416400"/>
          </a:xfrm>
        </p:spPr>
        <p:txBody>
          <a:bodyPr/>
          <a:lstStyle/>
          <a:p>
            <a:pPr lvl="0" algn="l" rtl="0">
              <a:lnSpc>
                <a:spcPct val="150000"/>
              </a:lnSpc>
              <a:spcBef>
                <a:spcPts val="0"/>
              </a:spcBef>
              <a:spcAft>
                <a:spcPts val="0"/>
              </a:spcAft>
              <a:buSzPts val="1800"/>
              <a:buFont typeface="Wingdings" panose="05000000000000000000" pitchFamily="2" charset="2"/>
              <a:buChar char="v"/>
            </a:pPr>
            <a:r>
              <a:rPr lang="en-GB" dirty="0">
                <a:latin typeface="+mn-lt"/>
              </a:rPr>
              <a:t>Our Project Team Members</a:t>
            </a:r>
          </a:p>
          <a:p>
            <a:pPr lvl="0" algn="l" rtl="0">
              <a:lnSpc>
                <a:spcPct val="150000"/>
              </a:lnSpc>
              <a:spcBef>
                <a:spcPts val="0"/>
              </a:spcBef>
              <a:spcAft>
                <a:spcPts val="0"/>
              </a:spcAft>
              <a:buSzPts val="1800"/>
              <a:buFont typeface="Wingdings" panose="05000000000000000000" pitchFamily="2" charset="2"/>
              <a:buChar char="v"/>
            </a:pPr>
            <a:r>
              <a:rPr lang="en-GB" dirty="0">
                <a:latin typeface="+mn-lt"/>
              </a:rPr>
              <a:t>Introduction to the Problem Statement.</a:t>
            </a:r>
          </a:p>
          <a:p>
            <a:pPr lvl="0" algn="l" rtl="0">
              <a:lnSpc>
                <a:spcPct val="150000"/>
              </a:lnSpc>
              <a:spcBef>
                <a:spcPts val="0"/>
              </a:spcBef>
              <a:spcAft>
                <a:spcPts val="0"/>
              </a:spcAft>
              <a:buSzPts val="1800"/>
              <a:buFont typeface="Wingdings" panose="05000000000000000000" pitchFamily="2" charset="2"/>
              <a:buChar char="v"/>
            </a:pPr>
            <a:r>
              <a:rPr lang="en-GB" dirty="0">
                <a:latin typeface="+mn-lt"/>
              </a:rPr>
              <a:t>Data Description</a:t>
            </a:r>
          </a:p>
          <a:p>
            <a:pPr>
              <a:lnSpc>
                <a:spcPct val="150000"/>
              </a:lnSpc>
              <a:buFont typeface="Wingdings" panose="05000000000000000000" pitchFamily="2" charset="2"/>
              <a:buChar char="v"/>
            </a:pPr>
            <a:r>
              <a:rPr lang="en-GB" dirty="0">
                <a:latin typeface="+mn-lt"/>
              </a:rPr>
              <a:t>Data Cleaning Steps</a:t>
            </a:r>
          </a:p>
          <a:p>
            <a:pPr>
              <a:lnSpc>
                <a:spcPct val="150000"/>
              </a:lnSpc>
              <a:buFont typeface="Wingdings" panose="05000000000000000000" pitchFamily="2" charset="2"/>
              <a:buChar char="v"/>
            </a:pPr>
            <a:r>
              <a:rPr lang="en-US" dirty="0">
                <a:latin typeface="+mn-lt"/>
              </a:rPr>
              <a:t>Problem Solving Steps</a:t>
            </a:r>
          </a:p>
          <a:p>
            <a:pPr>
              <a:lnSpc>
                <a:spcPct val="150000"/>
              </a:lnSpc>
              <a:buFont typeface="Wingdings" panose="05000000000000000000" pitchFamily="2" charset="2"/>
              <a:buChar char="v"/>
            </a:pPr>
            <a:r>
              <a:rPr lang="en-US" dirty="0">
                <a:latin typeface="+mn-lt"/>
              </a:rPr>
              <a:t>Graphs &amp;Charts used for Data visualization</a:t>
            </a:r>
          </a:p>
          <a:p>
            <a:pPr>
              <a:lnSpc>
                <a:spcPct val="150000"/>
              </a:lnSpc>
              <a:buFont typeface="Wingdings" panose="05000000000000000000" pitchFamily="2" charset="2"/>
              <a:buChar char="v"/>
            </a:pPr>
            <a:r>
              <a:rPr lang="en-US" dirty="0">
                <a:latin typeface="+mn-lt"/>
              </a:rPr>
              <a:t>Takeaways &amp; conclusions</a:t>
            </a:r>
          </a:p>
          <a:p>
            <a:pPr>
              <a:lnSpc>
                <a:spcPct val="150000"/>
              </a:lnSpc>
              <a:buFont typeface="Wingdings" panose="05000000000000000000" pitchFamily="2" charset="2"/>
              <a:buChar char="v"/>
            </a:pPr>
            <a:endParaRPr lang="en-US" dirty="0">
              <a:latin typeface="Arial (Body)"/>
            </a:endParaRPr>
          </a:p>
          <a:p>
            <a:pPr>
              <a:buFont typeface="Helvetica Neue" panose="020B0604020202090204"/>
              <a:buAutoNum type="arabicPeriod"/>
            </a:pPr>
            <a:endParaRPr lang="en-US" dirty="0">
              <a:latin typeface="Arial (Body)"/>
            </a:endParaRPr>
          </a:p>
          <a:p>
            <a:pPr>
              <a:buFont typeface="Helvetica Neue" panose="020B0604020202090204"/>
              <a:buAutoNum type="arabicPeriod"/>
            </a:pPr>
            <a:endParaRPr lang="en-GB" dirty="0">
              <a:latin typeface="Arial (Body)"/>
            </a:endParaRPr>
          </a:p>
          <a:p>
            <a:pPr marL="457200" lvl="0" indent="-342900" algn="l" rtl="0">
              <a:spcBef>
                <a:spcPts val="0"/>
              </a:spcBef>
              <a:spcAft>
                <a:spcPts val="0"/>
              </a:spcAft>
              <a:buSzPts val="1800"/>
              <a:buAutoNum type="arabicPeriod"/>
            </a:pPr>
            <a:endParaRPr lang="en-GB" dirty="0">
              <a:latin typeface="Arial (Body)"/>
            </a:endParaRPr>
          </a:p>
          <a:p>
            <a:pPr marL="457200" lvl="0" indent="-342900" algn="l" rtl="0">
              <a:spcBef>
                <a:spcPts val="0"/>
              </a:spcBef>
              <a:spcAft>
                <a:spcPts val="0"/>
              </a:spcAft>
              <a:buSzPts val="1800"/>
              <a:buAutoNum type="arabicPeriod"/>
            </a:pPr>
            <a:endParaRPr lang="en-GB" dirty="0">
              <a:latin typeface="Arial (Body)"/>
            </a:endParaRPr>
          </a:p>
          <a:p>
            <a:endParaRPr lang="en-IN" dirty="0"/>
          </a:p>
        </p:txBody>
      </p:sp>
    </p:spTree>
    <p:extLst>
      <p:ext uri="{BB962C8B-B14F-4D97-AF65-F5344CB8AC3E}">
        <p14:creationId xmlns:p14="http://schemas.microsoft.com/office/powerpoint/2010/main" val="406468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8">
            <a:extLst>
              <a:ext uri="{FF2B5EF4-FFF2-40B4-BE49-F238E27FC236}">
                <a16:creationId xmlns:a16="http://schemas.microsoft.com/office/drawing/2014/main" id="{EE71B6EA-78C8-4B67-7782-7104207167B2}"/>
              </a:ext>
            </a:extLst>
          </p:cNvPr>
          <p:cNvSpPr/>
          <p:nvPr/>
        </p:nvSpPr>
        <p:spPr>
          <a:xfrm>
            <a:off x="81153" y="77724"/>
            <a:ext cx="5036344" cy="3888581"/>
          </a:xfrm>
          <a:custGeom>
            <a:avLst/>
            <a:gdLst/>
            <a:ahLst/>
            <a:cxnLst/>
            <a:rect l="l" t="t" r="r" b="b"/>
            <a:pathLst>
              <a:path w="6715125" h="5184775">
                <a:moveTo>
                  <a:pt x="5480304" y="2602992"/>
                </a:moveTo>
                <a:lnTo>
                  <a:pt x="5479859" y="2556091"/>
                </a:lnTo>
                <a:lnTo>
                  <a:pt x="5478526" y="2509393"/>
                </a:lnTo>
                <a:lnTo>
                  <a:pt x="5476329" y="2462898"/>
                </a:lnTo>
                <a:lnTo>
                  <a:pt x="5473268" y="2416619"/>
                </a:lnTo>
                <a:lnTo>
                  <a:pt x="5469344" y="2370569"/>
                </a:lnTo>
                <a:lnTo>
                  <a:pt x="5464568" y="2324747"/>
                </a:lnTo>
                <a:lnTo>
                  <a:pt x="5458942" y="2279154"/>
                </a:lnTo>
                <a:lnTo>
                  <a:pt x="5452491" y="2233815"/>
                </a:lnTo>
                <a:lnTo>
                  <a:pt x="5445201" y="2188730"/>
                </a:lnTo>
                <a:lnTo>
                  <a:pt x="5437098" y="2143899"/>
                </a:lnTo>
                <a:lnTo>
                  <a:pt x="5428183" y="2099335"/>
                </a:lnTo>
                <a:lnTo>
                  <a:pt x="5418455" y="2055050"/>
                </a:lnTo>
                <a:lnTo>
                  <a:pt x="5407926" y="2011045"/>
                </a:lnTo>
                <a:lnTo>
                  <a:pt x="5396611" y="1967318"/>
                </a:lnTo>
                <a:lnTo>
                  <a:pt x="5384508" y="1923897"/>
                </a:lnTo>
                <a:lnTo>
                  <a:pt x="5371630" y="1880768"/>
                </a:lnTo>
                <a:lnTo>
                  <a:pt x="5357977" y="1837956"/>
                </a:lnTo>
                <a:lnTo>
                  <a:pt x="5343576" y="1795449"/>
                </a:lnTo>
                <a:lnTo>
                  <a:pt x="5328412" y="1753273"/>
                </a:lnTo>
                <a:lnTo>
                  <a:pt x="5312499" y="1711426"/>
                </a:lnTo>
                <a:lnTo>
                  <a:pt x="5295849" y="1669910"/>
                </a:lnTo>
                <a:lnTo>
                  <a:pt x="5278475" y="1628736"/>
                </a:lnTo>
                <a:lnTo>
                  <a:pt x="5260365" y="1587919"/>
                </a:lnTo>
                <a:lnTo>
                  <a:pt x="5241544" y="1547456"/>
                </a:lnTo>
                <a:lnTo>
                  <a:pt x="5222011" y="1507363"/>
                </a:lnTo>
                <a:lnTo>
                  <a:pt x="5201780" y="1467637"/>
                </a:lnTo>
                <a:lnTo>
                  <a:pt x="5180850" y="1428292"/>
                </a:lnTo>
                <a:lnTo>
                  <a:pt x="5159248" y="1389341"/>
                </a:lnTo>
                <a:lnTo>
                  <a:pt x="5136947" y="1350772"/>
                </a:lnTo>
                <a:lnTo>
                  <a:pt x="5113985" y="1312608"/>
                </a:lnTo>
                <a:lnTo>
                  <a:pt x="5090363" y="1274851"/>
                </a:lnTo>
                <a:lnTo>
                  <a:pt x="5066068" y="1237513"/>
                </a:lnTo>
                <a:lnTo>
                  <a:pt x="5041138" y="1200581"/>
                </a:lnTo>
                <a:lnTo>
                  <a:pt x="5015560" y="1164094"/>
                </a:lnTo>
                <a:lnTo>
                  <a:pt x="4989347" y="1128039"/>
                </a:lnTo>
                <a:lnTo>
                  <a:pt x="4962512" y="1092415"/>
                </a:lnTo>
                <a:lnTo>
                  <a:pt x="4935055" y="1057249"/>
                </a:lnTo>
                <a:lnTo>
                  <a:pt x="4906988" y="1022540"/>
                </a:lnTo>
                <a:lnTo>
                  <a:pt x="4878311" y="988301"/>
                </a:lnTo>
                <a:lnTo>
                  <a:pt x="4849038" y="954519"/>
                </a:lnTo>
                <a:lnTo>
                  <a:pt x="4819180" y="921219"/>
                </a:lnTo>
                <a:lnTo>
                  <a:pt x="4788738" y="888415"/>
                </a:lnTo>
                <a:lnTo>
                  <a:pt x="4757725" y="856094"/>
                </a:lnTo>
                <a:lnTo>
                  <a:pt x="4726140" y="824268"/>
                </a:lnTo>
                <a:lnTo>
                  <a:pt x="4693996" y="792949"/>
                </a:lnTo>
                <a:lnTo>
                  <a:pt x="4661306" y="762152"/>
                </a:lnTo>
                <a:lnTo>
                  <a:pt x="4628070" y="731862"/>
                </a:lnTo>
                <a:lnTo>
                  <a:pt x="4594288" y="702106"/>
                </a:lnTo>
                <a:lnTo>
                  <a:pt x="4559986" y="672884"/>
                </a:lnTo>
                <a:lnTo>
                  <a:pt x="4525162" y="644207"/>
                </a:lnTo>
                <a:lnTo>
                  <a:pt x="4489818" y="616077"/>
                </a:lnTo>
                <a:lnTo>
                  <a:pt x="4453966" y="588492"/>
                </a:lnTo>
                <a:lnTo>
                  <a:pt x="4417619" y="561479"/>
                </a:lnTo>
                <a:lnTo>
                  <a:pt x="4380776" y="535038"/>
                </a:lnTo>
                <a:lnTo>
                  <a:pt x="4343451" y="509168"/>
                </a:lnTo>
                <a:lnTo>
                  <a:pt x="4305643" y="483882"/>
                </a:lnTo>
                <a:lnTo>
                  <a:pt x="4267378" y="459193"/>
                </a:lnTo>
                <a:lnTo>
                  <a:pt x="4228643" y="435089"/>
                </a:lnTo>
                <a:lnTo>
                  <a:pt x="4189450" y="411594"/>
                </a:lnTo>
                <a:lnTo>
                  <a:pt x="4149814" y="388721"/>
                </a:lnTo>
                <a:lnTo>
                  <a:pt x="4109745" y="366458"/>
                </a:lnTo>
                <a:lnTo>
                  <a:pt x="4069232" y="344817"/>
                </a:lnTo>
                <a:lnTo>
                  <a:pt x="4028300" y="323824"/>
                </a:lnTo>
                <a:lnTo>
                  <a:pt x="3986949" y="303453"/>
                </a:lnTo>
                <a:lnTo>
                  <a:pt x="3945191" y="283743"/>
                </a:lnTo>
                <a:lnTo>
                  <a:pt x="3903027" y="264680"/>
                </a:lnTo>
                <a:lnTo>
                  <a:pt x="3860469" y="246278"/>
                </a:lnTo>
                <a:lnTo>
                  <a:pt x="3817531" y="228549"/>
                </a:lnTo>
                <a:lnTo>
                  <a:pt x="3774198" y="211493"/>
                </a:lnTo>
                <a:lnTo>
                  <a:pt x="3730510" y="195110"/>
                </a:lnTo>
                <a:lnTo>
                  <a:pt x="3686441" y="179425"/>
                </a:lnTo>
                <a:lnTo>
                  <a:pt x="3642029" y="164439"/>
                </a:lnTo>
                <a:lnTo>
                  <a:pt x="3597262" y="150152"/>
                </a:lnTo>
                <a:lnTo>
                  <a:pt x="3552152" y="136575"/>
                </a:lnTo>
                <a:lnTo>
                  <a:pt x="3506698" y="123723"/>
                </a:lnTo>
                <a:lnTo>
                  <a:pt x="3460927" y="111594"/>
                </a:lnTo>
                <a:lnTo>
                  <a:pt x="3414839" y="100190"/>
                </a:lnTo>
                <a:lnTo>
                  <a:pt x="3368433" y="89522"/>
                </a:lnTo>
                <a:lnTo>
                  <a:pt x="3321723" y="79603"/>
                </a:lnTo>
                <a:lnTo>
                  <a:pt x="3274720" y="70446"/>
                </a:lnTo>
                <a:lnTo>
                  <a:pt x="3227413" y="62039"/>
                </a:lnTo>
                <a:lnTo>
                  <a:pt x="3179838" y="54406"/>
                </a:lnTo>
                <a:lnTo>
                  <a:pt x="3131985" y="47536"/>
                </a:lnTo>
                <a:lnTo>
                  <a:pt x="3083864" y="41452"/>
                </a:lnTo>
                <a:lnTo>
                  <a:pt x="3035477" y="36156"/>
                </a:lnTo>
                <a:lnTo>
                  <a:pt x="2986849" y="31661"/>
                </a:lnTo>
                <a:lnTo>
                  <a:pt x="2937967" y="27965"/>
                </a:lnTo>
                <a:lnTo>
                  <a:pt x="2888843" y="25082"/>
                </a:lnTo>
                <a:lnTo>
                  <a:pt x="2839504" y="23012"/>
                </a:lnTo>
                <a:lnTo>
                  <a:pt x="2789936" y="21755"/>
                </a:lnTo>
                <a:lnTo>
                  <a:pt x="2740152" y="21336"/>
                </a:lnTo>
                <a:lnTo>
                  <a:pt x="2690355" y="21755"/>
                </a:lnTo>
                <a:lnTo>
                  <a:pt x="2640787" y="23012"/>
                </a:lnTo>
                <a:lnTo>
                  <a:pt x="2591447" y="25082"/>
                </a:lnTo>
                <a:lnTo>
                  <a:pt x="2542324" y="27965"/>
                </a:lnTo>
                <a:lnTo>
                  <a:pt x="2493441" y="31661"/>
                </a:lnTo>
                <a:lnTo>
                  <a:pt x="2444813" y="36156"/>
                </a:lnTo>
                <a:lnTo>
                  <a:pt x="2396426" y="41452"/>
                </a:lnTo>
                <a:lnTo>
                  <a:pt x="2348306" y="47536"/>
                </a:lnTo>
                <a:lnTo>
                  <a:pt x="2300452" y="54406"/>
                </a:lnTo>
                <a:lnTo>
                  <a:pt x="2252878" y="62039"/>
                </a:lnTo>
                <a:lnTo>
                  <a:pt x="2205571" y="70446"/>
                </a:lnTo>
                <a:lnTo>
                  <a:pt x="2158568" y="79603"/>
                </a:lnTo>
                <a:lnTo>
                  <a:pt x="2111857" y="89522"/>
                </a:lnTo>
                <a:lnTo>
                  <a:pt x="2065451" y="100190"/>
                </a:lnTo>
                <a:lnTo>
                  <a:pt x="2019363" y="111594"/>
                </a:lnTo>
                <a:lnTo>
                  <a:pt x="1973592" y="123723"/>
                </a:lnTo>
                <a:lnTo>
                  <a:pt x="1928139" y="136575"/>
                </a:lnTo>
                <a:lnTo>
                  <a:pt x="1883029" y="150152"/>
                </a:lnTo>
                <a:lnTo>
                  <a:pt x="1838261" y="164439"/>
                </a:lnTo>
                <a:lnTo>
                  <a:pt x="1793849" y="179425"/>
                </a:lnTo>
                <a:lnTo>
                  <a:pt x="1749780" y="195110"/>
                </a:lnTo>
                <a:lnTo>
                  <a:pt x="1706092" y="211493"/>
                </a:lnTo>
                <a:lnTo>
                  <a:pt x="1662760" y="228549"/>
                </a:lnTo>
                <a:lnTo>
                  <a:pt x="1619821" y="246278"/>
                </a:lnTo>
                <a:lnTo>
                  <a:pt x="1577263" y="264680"/>
                </a:lnTo>
                <a:lnTo>
                  <a:pt x="1535099" y="283743"/>
                </a:lnTo>
                <a:lnTo>
                  <a:pt x="1493342" y="303453"/>
                </a:lnTo>
                <a:lnTo>
                  <a:pt x="1451991" y="323824"/>
                </a:lnTo>
                <a:lnTo>
                  <a:pt x="1411058" y="344817"/>
                </a:lnTo>
                <a:lnTo>
                  <a:pt x="1370545" y="366458"/>
                </a:lnTo>
                <a:lnTo>
                  <a:pt x="1330477" y="388721"/>
                </a:lnTo>
                <a:lnTo>
                  <a:pt x="1290840" y="411594"/>
                </a:lnTo>
                <a:lnTo>
                  <a:pt x="1251648" y="435089"/>
                </a:lnTo>
                <a:lnTo>
                  <a:pt x="1212913" y="459193"/>
                </a:lnTo>
                <a:lnTo>
                  <a:pt x="1174648" y="483882"/>
                </a:lnTo>
                <a:lnTo>
                  <a:pt x="1136840" y="509168"/>
                </a:lnTo>
                <a:lnTo>
                  <a:pt x="1099515" y="535038"/>
                </a:lnTo>
                <a:lnTo>
                  <a:pt x="1062672" y="561479"/>
                </a:lnTo>
                <a:lnTo>
                  <a:pt x="1026325" y="588492"/>
                </a:lnTo>
                <a:lnTo>
                  <a:pt x="990473" y="616077"/>
                </a:lnTo>
                <a:lnTo>
                  <a:pt x="955128" y="644207"/>
                </a:lnTo>
                <a:lnTo>
                  <a:pt x="920305" y="672884"/>
                </a:lnTo>
                <a:lnTo>
                  <a:pt x="886002" y="702106"/>
                </a:lnTo>
                <a:lnTo>
                  <a:pt x="852220" y="731862"/>
                </a:lnTo>
                <a:lnTo>
                  <a:pt x="818984" y="762152"/>
                </a:lnTo>
                <a:lnTo>
                  <a:pt x="786295" y="792949"/>
                </a:lnTo>
                <a:lnTo>
                  <a:pt x="754151" y="824268"/>
                </a:lnTo>
                <a:lnTo>
                  <a:pt x="722566" y="856094"/>
                </a:lnTo>
                <a:lnTo>
                  <a:pt x="691553" y="888415"/>
                </a:lnTo>
                <a:lnTo>
                  <a:pt x="661111" y="921219"/>
                </a:lnTo>
                <a:lnTo>
                  <a:pt x="631253" y="954519"/>
                </a:lnTo>
                <a:lnTo>
                  <a:pt x="601980" y="988301"/>
                </a:lnTo>
                <a:lnTo>
                  <a:pt x="573303" y="1022540"/>
                </a:lnTo>
                <a:lnTo>
                  <a:pt x="545236" y="1057249"/>
                </a:lnTo>
                <a:lnTo>
                  <a:pt x="517779" y="1092415"/>
                </a:lnTo>
                <a:lnTo>
                  <a:pt x="490943" y="1128039"/>
                </a:lnTo>
                <a:lnTo>
                  <a:pt x="464731" y="1164094"/>
                </a:lnTo>
                <a:lnTo>
                  <a:pt x="439153" y="1200581"/>
                </a:lnTo>
                <a:lnTo>
                  <a:pt x="414223" y="1237513"/>
                </a:lnTo>
                <a:lnTo>
                  <a:pt x="389928" y="1274851"/>
                </a:lnTo>
                <a:lnTo>
                  <a:pt x="366306" y="1312608"/>
                </a:lnTo>
                <a:lnTo>
                  <a:pt x="343344" y="1350772"/>
                </a:lnTo>
                <a:lnTo>
                  <a:pt x="321043" y="1389341"/>
                </a:lnTo>
                <a:lnTo>
                  <a:pt x="299440" y="1428292"/>
                </a:lnTo>
                <a:lnTo>
                  <a:pt x="278511" y="1467637"/>
                </a:lnTo>
                <a:lnTo>
                  <a:pt x="258279" y="1507363"/>
                </a:lnTo>
                <a:lnTo>
                  <a:pt x="238747" y="1547456"/>
                </a:lnTo>
                <a:lnTo>
                  <a:pt x="219925" y="1587919"/>
                </a:lnTo>
                <a:lnTo>
                  <a:pt x="201815" y="1628736"/>
                </a:lnTo>
                <a:lnTo>
                  <a:pt x="184442" y="1669910"/>
                </a:lnTo>
                <a:lnTo>
                  <a:pt x="167792" y="1711426"/>
                </a:lnTo>
                <a:lnTo>
                  <a:pt x="151879" y="1753273"/>
                </a:lnTo>
                <a:lnTo>
                  <a:pt x="136715" y="1795449"/>
                </a:lnTo>
                <a:lnTo>
                  <a:pt x="122313" y="1837956"/>
                </a:lnTo>
                <a:lnTo>
                  <a:pt x="108661" y="1880768"/>
                </a:lnTo>
                <a:lnTo>
                  <a:pt x="95783" y="1923897"/>
                </a:lnTo>
                <a:lnTo>
                  <a:pt x="83680" y="1967318"/>
                </a:lnTo>
                <a:lnTo>
                  <a:pt x="72364" y="2011045"/>
                </a:lnTo>
                <a:lnTo>
                  <a:pt x="61836" y="2055050"/>
                </a:lnTo>
                <a:lnTo>
                  <a:pt x="52108" y="2099335"/>
                </a:lnTo>
                <a:lnTo>
                  <a:pt x="43192" y="2143899"/>
                </a:lnTo>
                <a:lnTo>
                  <a:pt x="35090" y="2188730"/>
                </a:lnTo>
                <a:lnTo>
                  <a:pt x="27800" y="2233815"/>
                </a:lnTo>
                <a:lnTo>
                  <a:pt x="21348" y="2279154"/>
                </a:lnTo>
                <a:lnTo>
                  <a:pt x="15722" y="2324747"/>
                </a:lnTo>
                <a:lnTo>
                  <a:pt x="10947" y="2370569"/>
                </a:lnTo>
                <a:lnTo>
                  <a:pt x="7023" y="2416619"/>
                </a:lnTo>
                <a:lnTo>
                  <a:pt x="3962" y="2462898"/>
                </a:lnTo>
                <a:lnTo>
                  <a:pt x="1765" y="2509393"/>
                </a:lnTo>
                <a:lnTo>
                  <a:pt x="431" y="2556091"/>
                </a:lnTo>
                <a:lnTo>
                  <a:pt x="0" y="2602992"/>
                </a:lnTo>
                <a:lnTo>
                  <a:pt x="431" y="2649905"/>
                </a:lnTo>
                <a:lnTo>
                  <a:pt x="1765" y="2696603"/>
                </a:lnTo>
                <a:lnTo>
                  <a:pt x="3962" y="2743098"/>
                </a:lnTo>
                <a:lnTo>
                  <a:pt x="7023" y="2789377"/>
                </a:lnTo>
                <a:lnTo>
                  <a:pt x="10947" y="2835427"/>
                </a:lnTo>
                <a:lnTo>
                  <a:pt x="15722" y="2881249"/>
                </a:lnTo>
                <a:lnTo>
                  <a:pt x="21348" y="2926842"/>
                </a:lnTo>
                <a:lnTo>
                  <a:pt x="27800" y="2972181"/>
                </a:lnTo>
                <a:lnTo>
                  <a:pt x="35090" y="3017266"/>
                </a:lnTo>
                <a:lnTo>
                  <a:pt x="43192" y="3062097"/>
                </a:lnTo>
                <a:lnTo>
                  <a:pt x="52108" y="3106661"/>
                </a:lnTo>
                <a:lnTo>
                  <a:pt x="61836" y="3150946"/>
                </a:lnTo>
                <a:lnTo>
                  <a:pt x="72364" y="3194951"/>
                </a:lnTo>
                <a:lnTo>
                  <a:pt x="83680" y="3238677"/>
                </a:lnTo>
                <a:lnTo>
                  <a:pt x="95783" y="3282099"/>
                </a:lnTo>
                <a:lnTo>
                  <a:pt x="108661" y="3325228"/>
                </a:lnTo>
                <a:lnTo>
                  <a:pt x="122313" y="3368040"/>
                </a:lnTo>
                <a:lnTo>
                  <a:pt x="136715" y="3410547"/>
                </a:lnTo>
                <a:lnTo>
                  <a:pt x="151879" y="3452723"/>
                </a:lnTo>
                <a:lnTo>
                  <a:pt x="167792" y="3494570"/>
                </a:lnTo>
                <a:lnTo>
                  <a:pt x="184442" y="3536086"/>
                </a:lnTo>
                <a:lnTo>
                  <a:pt x="201815" y="3577259"/>
                </a:lnTo>
                <a:lnTo>
                  <a:pt x="219925" y="3618077"/>
                </a:lnTo>
                <a:lnTo>
                  <a:pt x="238747" y="3658539"/>
                </a:lnTo>
                <a:lnTo>
                  <a:pt x="258279" y="3698633"/>
                </a:lnTo>
                <a:lnTo>
                  <a:pt x="278511" y="3738359"/>
                </a:lnTo>
                <a:lnTo>
                  <a:pt x="299440" y="3777704"/>
                </a:lnTo>
                <a:lnTo>
                  <a:pt x="321043" y="3816654"/>
                </a:lnTo>
                <a:lnTo>
                  <a:pt x="343344" y="3855224"/>
                </a:lnTo>
                <a:lnTo>
                  <a:pt x="366306" y="3893388"/>
                </a:lnTo>
                <a:lnTo>
                  <a:pt x="389928" y="3931145"/>
                </a:lnTo>
                <a:lnTo>
                  <a:pt x="414223" y="3968483"/>
                </a:lnTo>
                <a:lnTo>
                  <a:pt x="439153" y="4005415"/>
                </a:lnTo>
                <a:lnTo>
                  <a:pt x="464731" y="4041902"/>
                </a:lnTo>
                <a:lnTo>
                  <a:pt x="490943" y="4077957"/>
                </a:lnTo>
                <a:lnTo>
                  <a:pt x="517779" y="4113580"/>
                </a:lnTo>
                <a:lnTo>
                  <a:pt x="545236" y="4148747"/>
                </a:lnTo>
                <a:lnTo>
                  <a:pt x="573303" y="4183456"/>
                </a:lnTo>
                <a:lnTo>
                  <a:pt x="601980" y="4217695"/>
                </a:lnTo>
                <a:lnTo>
                  <a:pt x="631253" y="4251477"/>
                </a:lnTo>
                <a:lnTo>
                  <a:pt x="661111" y="4284777"/>
                </a:lnTo>
                <a:lnTo>
                  <a:pt x="691553" y="4317581"/>
                </a:lnTo>
                <a:lnTo>
                  <a:pt x="722566" y="4349902"/>
                </a:lnTo>
                <a:lnTo>
                  <a:pt x="754151" y="4381728"/>
                </a:lnTo>
                <a:lnTo>
                  <a:pt x="786295" y="4413047"/>
                </a:lnTo>
                <a:lnTo>
                  <a:pt x="818984" y="4443844"/>
                </a:lnTo>
                <a:lnTo>
                  <a:pt x="852220" y="4474134"/>
                </a:lnTo>
                <a:lnTo>
                  <a:pt x="886002" y="4503890"/>
                </a:lnTo>
                <a:lnTo>
                  <a:pt x="920305" y="4533112"/>
                </a:lnTo>
                <a:lnTo>
                  <a:pt x="955128" y="4561789"/>
                </a:lnTo>
                <a:lnTo>
                  <a:pt x="990473" y="4589919"/>
                </a:lnTo>
                <a:lnTo>
                  <a:pt x="1026325" y="4617504"/>
                </a:lnTo>
                <a:lnTo>
                  <a:pt x="1062672" y="4644517"/>
                </a:lnTo>
                <a:lnTo>
                  <a:pt x="1099515" y="4670958"/>
                </a:lnTo>
                <a:lnTo>
                  <a:pt x="1136840" y="4696828"/>
                </a:lnTo>
                <a:lnTo>
                  <a:pt x="1174648" y="4722114"/>
                </a:lnTo>
                <a:lnTo>
                  <a:pt x="1212913" y="4746803"/>
                </a:lnTo>
                <a:lnTo>
                  <a:pt x="1251648" y="4770907"/>
                </a:lnTo>
                <a:lnTo>
                  <a:pt x="1290840" y="4794402"/>
                </a:lnTo>
                <a:lnTo>
                  <a:pt x="1330477" y="4817275"/>
                </a:lnTo>
                <a:lnTo>
                  <a:pt x="1370545" y="4839538"/>
                </a:lnTo>
                <a:lnTo>
                  <a:pt x="1411058" y="4861179"/>
                </a:lnTo>
                <a:lnTo>
                  <a:pt x="1451991" y="4882172"/>
                </a:lnTo>
                <a:lnTo>
                  <a:pt x="1493342" y="4902543"/>
                </a:lnTo>
                <a:lnTo>
                  <a:pt x="1535099" y="4922253"/>
                </a:lnTo>
                <a:lnTo>
                  <a:pt x="1577263" y="4941316"/>
                </a:lnTo>
                <a:lnTo>
                  <a:pt x="1619821" y="4959718"/>
                </a:lnTo>
                <a:lnTo>
                  <a:pt x="1662760" y="4977447"/>
                </a:lnTo>
                <a:lnTo>
                  <a:pt x="1706092" y="4994503"/>
                </a:lnTo>
                <a:lnTo>
                  <a:pt x="1749780" y="5010886"/>
                </a:lnTo>
                <a:lnTo>
                  <a:pt x="1793849" y="5026571"/>
                </a:lnTo>
                <a:lnTo>
                  <a:pt x="1838261" y="5041557"/>
                </a:lnTo>
                <a:lnTo>
                  <a:pt x="1883029" y="5055844"/>
                </a:lnTo>
                <a:lnTo>
                  <a:pt x="1928139" y="5069421"/>
                </a:lnTo>
                <a:lnTo>
                  <a:pt x="1973592" y="5082273"/>
                </a:lnTo>
                <a:lnTo>
                  <a:pt x="2019363" y="5094402"/>
                </a:lnTo>
                <a:lnTo>
                  <a:pt x="2065451" y="5105806"/>
                </a:lnTo>
                <a:lnTo>
                  <a:pt x="2111857" y="5116474"/>
                </a:lnTo>
                <a:lnTo>
                  <a:pt x="2158568" y="5126393"/>
                </a:lnTo>
                <a:lnTo>
                  <a:pt x="2205571" y="5135550"/>
                </a:lnTo>
                <a:lnTo>
                  <a:pt x="2252878" y="5143957"/>
                </a:lnTo>
                <a:lnTo>
                  <a:pt x="2300452" y="5151590"/>
                </a:lnTo>
                <a:lnTo>
                  <a:pt x="2348306" y="5158460"/>
                </a:lnTo>
                <a:lnTo>
                  <a:pt x="2396426" y="5164544"/>
                </a:lnTo>
                <a:lnTo>
                  <a:pt x="2444813" y="5169840"/>
                </a:lnTo>
                <a:lnTo>
                  <a:pt x="2493441" y="5174335"/>
                </a:lnTo>
                <a:lnTo>
                  <a:pt x="2542324" y="5178031"/>
                </a:lnTo>
                <a:lnTo>
                  <a:pt x="2591447" y="5180914"/>
                </a:lnTo>
                <a:lnTo>
                  <a:pt x="2640787" y="5182984"/>
                </a:lnTo>
                <a:lnTo>
                  <a:pt x="2690355" y="5184241"/>
                </a:lnTo>
                <a:lnTo>
                  <a:pt x="2740152" y="5184648"/>
                </a:lnTo>
                <a:lnTo>
                  <a:pt x="2789936" y="5184241"/>
                </a:lnTo>
                <a:lnTo>
                  <a:pt x="2839504" y="5182984"/>
                </a:lnTo>
                <a:lnTo>
                  <a:pt x="2888843" y="5180914"/>
                </a:lnTo>
                <a:lnTo>
                  <a:pt x="2937967" y="5178031"/>
                </a:lnTo>
                <a:lnTo>
                  <a:pt x="2986849" y="5174335"/>
                </a:lnTo>
                <a:lnTo>
                  <a:pt x="3035477" y="5169840"/>
                </a:lnTo>
                <a:lnTo>
                  <a:pt x="3083864" y="5164544"/>
                </a:lnTo>
                <a:lnTo>
                  <a:pt x="3131985" y="5158460"/>
                </a:lnTo>
                <a:lnTo>
                  <a:pt x="3179838" y="5151590"/>
                </a:lnTo>
                <a:lnTo>
                  <a:pt x="3227413" y="5143957"/>
                </a:lnTo>
                <a:lnTo>
                  <a:pt x="3274720" y="5135550"/>
                </a:lnTo>
                <a:lnTo>
                  <a:pt x="3321723" y="5126393"/>
                </a:lnTo>
                <a:lnTo>
                  <a:pt x="3368433" y="5116474"/>
                </a:lnTo>
                <a:lnTo>
                  <a:pt x="3414839" y="5105806"/>
                </a:lnTo>
                <a:lnTo>
                  <a:pt x="3460927" y="5094402"/>
                </a:lnTo>
                <a:lnTo>
                  <a:pt x="3506698" y="5082273"/>
                </a:lnTo>
                <a:lnTo>
                  <a:pt x="3552152" y="5069421"/>
                </a:lnTo>
                <a:lnTo>
                  <a:pt x="3597262" y="5055844"/>
                </a:lnTo>
                <a:lnTo>
                  <a:pt x="3642029" y="5041557"/>
                </a:lnTo>
                <a:lnTo>
                  <a:pt x="3686441" y="5026571"/>
                </a:lnTo>
                <a:lnTo>
                  <a:pt x="3730510" y="5010886"/>
                </a:lnTo>
                <a:lnTo>
                  <a:pt x="3774198" y="4994503"/>
                </a:lnTo>
                <a:lnTo>
                  <a:pt x="3817531" y="4977447"/>
                </a:lnTo>
                <a:lnTo>
                  <a:pt x="3860469" y="4959718"/>
                </a:lnTo>
                <a:lnTo>
                  <a:pt x="3903027" y="4941316"/>
                </a:lnTo>
                <a:lnTo>
                  <a:pt x="3945191" y="4922253"/>
                </a:lnTo>
                <a:lnTo>
                  <a:pt x="3986949" y="4902543"/>
                </a:lnTo>
                <a:lnTo>
                  <a:pt x="4028300" y="4882172"/>
                </a:lnTo>
                <a:lnTo>
                  <a:pt x="4069232" y="4861179"/>
                </a:lnTo>
                <a:lnTo>
                  <a:pt x="4109745" y="4839538"/>
                </a:lnTo>
                <a:lnTo>
                  <a:pt x="4149814" y="4817275"/>
                </a:lnTo>
                <a:lnTo>
                  <a:pt x="4189450" y="4794402"/>
                </a:lnTo>
                <a:lnTo>
                  <a:pt x="4228643" y="4770907"/>
                </a:lnTo>
                <a:lnTo>
                  <a:pt x="4267378" y="4746803"/>
                </a:lnTo>
                <a:lnTo>
                  <a:pt x="4305643" y="4722114"/>
                </a:lnTo>
                <a:lnTo>
                  <a:pt x="4343451" y="4696828"/>
                </a:lnTo>
                <a:lnTo>
                  <a:pt x="4380776" y="4670958"/>
                </a:lnTo>
                <a:lnTo>
                  <a:pt x="4417619" y="4644517"/>
                </a:lnTo>
                <a:lnTo>
                  <a:pt x="4453966" y="4617504"/>
                </a:lnTo>
                <a:lnTo>
                  <a:pt x="4489818" y="4589919"/>
                </a:lnTo>
                <a:lnTo>
                  <a:pt x="4525162" y="4561789"/>
                </a:lnTo>
                <a:lnTo>
                  <a:pt x="4559986" y="4533112"/>
                </a:lnTo>
                <a:lnTo>
                  <a:pt x="4594288" y="4503890"/>
                </a:lnTo>
                <a:lnTo>
                  <a:pt x="4628070" y="4474134"/>
                </a:lnTo>
                <a:lnTo>
                  <a:pt x="4661306" y="4443844"/>
                </a:lnTo>
                <a:lnTo>
                  <a:pt x="4693996" y="4413047"/>
                </a:lnTo>
                <a:lnTo>
                  <a:pt x="4726140" y="4381728"/>
                </a:lnTo>
                <a:lnTo>
                  <a:pt x="4757725" y="4349902"/>
                </a:lnTo>
                <a:lnTo>
                  <a:pt x="4788738" y="4317581"/>
                </a:lnTo>
                <a:lnTo>
                  <a:pt x="4819180" y="4284777"/>
                </a:lnTo>
                <a:lnTo>
                  <a:pt x="4849038" y="4251477"/>
                </a:lnTo>
                <a:lnTo>
                  <a:pt x="4878311" y="4217695"/>
                </a:lnTo>
                <a:lnTo>
                  <a:pt x="4906988" y="4183456"/>
                </a:lnTo>
                <a:lnTo>
                  <a:pt x="4935055" y="4148747"/>
                </a:lnTo>
                <a:lnTo>
                  <a:pt x="4962512" y="4113580"/>
                </a:lnTo>
                <a:lnTo>
                  <a:pt x="4989347" y="4077957"/>
                </a:lnTo>
                <a:lnTo>
                  <a:pt x="5015560" y="4041902"/>
                </a:lnTo>
                <a:lnTo>
                  <a:pt x="5041138" y="4005415"/>
                </a:lnTo>
                <a:lnTo>
                  <a:pt x="5066068" y="3968483"/>
                </a:lnTo>
                <a:lnTo>
                  <a:pt x="5090363" y="3931145"/>
                </a:lnTo>
                <a:lnTo>
                  <a:pt x="5113985" y="3893388"/>
                </a:lnTo>
                <a:lnTo>
                  <a:pt x="5136947" y="3855224"/>
                </a:lnTo>
                <a:lnTo>
                  <a:pt x="5159248" y="3816654"/>
                </a:lnTo>
                <a:lnTo>
                  <a:pt x="5180850" y="3777704"/>
                </a:lnTo>
                <a:lnTo>
                  <a:pt x="5201780" y="3738359"/>
                </a:lnTo>
                <a:lnTo>
                  <a:pt x="5222011" y="3698633"/>
                </a:lnTo>
                <a:lnTo>
                  <a:pt x="5241544" y="3658539"/>
                </a:lnTo>
                <a:lnTo>
                  <a:pt x="5260365" y="3618077"/>
                </a:lnTo>
                <a:lnTo>
                  <a:pt x="5278475" y="3577259"/>
                </a:lnTo>
                <a:lnTo>
                  <a:pt x="5295849" y="3536086"/>
                </a:lnTo>
                <a:lnTo>
                  <a:pt x="5312499" y="3494570"/>
                </a:lnTo>
                <a:lnTo>
                  <a:pt x="5328412" y="3452723"/>
                </a:lnTo>
                <a:lnTo>
                  <a:pt x="5343576" y="3410547"/>
                </a:lnTo>
                <a:lnTo>
                  <a:pt x="5357977" y="3368040"/>
                </a:lnTo>
                <a:lnTo>
                  <a:pt x="5371630" y="3325228"/>
                </a:lnTo>
                <a:lnTo>
                  <a:pt x="5384508" y="3282099"/>
                </a:lnTo>
                <a:lnTo>
                  <a:pt x="5396611" y="3238677"/>
                </a:lnTo>
                <a:lnTo>
                  <a:pt x="5407926" y="3194951"/>
                </a:lnTo>
                <a:lnTo>
                  <a:pt x="5418455" y="3150946"/>
                </a:lnTo>
                <a:lnTo>
                  <a:pt x="5428183" y="3106661"/>
                </a:lnTo>
                <a:lnTo>
                  <a:pt x="5437098" y="3062097"/>
                </a:lnTo>
                <a:lnTo>
                  <a:pt x="5445201" y="3017266"/>
                </a:lnTo>
                <a:lnTo>
                  <a:pt x="5452491" y="2972181"/>
                </a:lnTo>
                <a:lnTo>
                  <a:pt x="5458942" y="2926842"/>
                </a:lnTo>
                <a:lnTo>
                  <a:pt x="5464568" y="2881249"/>
                </a:lnTo>
                <a:lnTo>
                  <a:pt x="5469344" y="2835427"/>
                </a:lnTo>
                <a:lnTo>
                  <a:pt x="5473268" y="2789377"/>
                </a:lnTo>
                <a:lnTo>
                  <a:pt x="5476329" y="2743098"/>
                </a:lnTo>
                <a:lnTo>
                  <a:pt x="5478526" y="2696603"/>
                </a:lnTo>
                <a:lnTo>
                  <a:pt x="5479859" y="2649905"/>
                </a:lnTo>
                <a:lnTo>
                  <a:pt x="5480304" y="2602992"/>
                </a:lnTo>
                <a:close/>
              </a:path>
              <a:path w="6715125" h="5184775">
                <a:moveTo>
                  <a:pt x="6714744" y="803148"/>
                </a:moveTo>
                <a:lnTo>
                  <a:pt x="6713271" y="754227"/>
                </a:lnTo>
                <a:lnTo>
                  <a:pt x="6708927" y="706069"/>
                </a:lnTo>
                <a:lnTo>
                  <a:pt x="6701803" y="658774"/>
                </a:lnTo>
                <a:lnTo>
                  <a:pt x="6691960" y="612419"/>
                </a:lnTo>
                <a:lnTo>
                  <a:pt x="6679501" y="567105"/>
                </a:lnTo>
                <a:lnTo>
                  <a:pt x="6664490" y="522897"/>
                </a:lnTo>
                <a:lnTo>
                  <a:pt x="6647040" y="479882"/>
                </a:lnTo>
                <a:lnTo>
                  <a:pt x="6627215" y="438137"/>
                </a:lnTo>
                <a:lnTo>
                  <a:pt x="6605092" y="397764"/>
                </a:lnTo>
                <a:lnTo>
                  <a:pt x="6580772" y="358851"/>
                </a:lnTo>
                <a:lnTo>
                  <a:pt x="6554330" y="321449"/>
                </a:lnTo>
                <a:lnTo>
                  <a:pt x="6525857" y="285673"/>
                </a:lnTo>
                <a:lnTo>
                  <a:pt x="6495440" y="251599"/>
                </a:lnTo>
                <a:lnTo>
                  <a:pt x="6463144" y="219303"/>
                </a:lnTo>
                <a:lnTo>
                  <a:pt x="6429070" y="188887"/>
                </a:lnTo>
                <a:lnTo>
                  <a:pt x="6393294" y="160413"/>
                </a:lnTo>
                <a:lnTo>
                  <a:pt x="6355893" y="133972"/>
                </a:lnTo>
                <a:lnTo>
                  <a:pt x="6316980" y="109651"/>
                </a:lnTo>
                <a:lnTo>
                  <a:pt x="6276606" y="87528"/>
                </a:lnTo>
                <a:lnTo>
                  <a:pt x="6234862" y="67703"/>
                </a:lnTo>
                <a:lnTo>
                  <a:pt x="6191847" y="50253"/>
                </a:lnTo>
                <a:lnTo>
                  <a:pt x="6147638" y="35242"/>
                </a:lnTo>
                <a:lnTo>
                  <a:pt x="6102324" y="22783"/>
                </a:lnTo>
                <a:lnTo>
                  <a:pt x="6055969" y="12941"/>
                </a:lnTo>
                <a:lnTo>
                  <a:pt x="6008675" y="5816"/>
                </a:lnTo>
                <a:lnTo>
                  <a:pt x="5960516" y="1473"/>
                </a:lnTo>
                <a:lnTo>
                  <a:pt x="5911596" y="0"/>
                </a:lnTo>
                <a:lnTo>
                  <a:pt x="5862663" y="1473"/>
                </a:lnTo>
                <a:lnTo>
                  <a:pt x="5814504" y="5816"/>
                </a:lnTo>
                <a:lnTo>
                  <a:pt x="5767209" y="12941"/>
                </a:lnTo>
                <a:lnTo>
                  <a:pt x="5720854" y="22783"/>
                </a:lnTo>
                <a:lnTo>
                  <a:pt x="5675541" y="35242"/>
                </a:lnTo>
                <a:lnTo>
                  <a:pt x="5631332" y="50253"/>
                </a:lnTo>
                <a:lnTo>
                  <a:pt x="5588317" y="67703"/>
                </a:lnTo>
                <a:lnTo>
                  <a:pt x="5546572" y="87528"/>
                </a:lnTo>
                <a:lnTo>
                  <a:pt x="5506199" y="109651"/>
                </a:lnTo>
                <a:lnTo>
                  <a:pt x="5467286" y="133972"/>
                </a:lnTo>
                <a:lnTo>
                  <a:pt x="5429885" y="160413"/>
                </a:lnTo>
                <a:lnTo>
                  <a:pt x="5394109" y="188887"/>
                </a:lnTo>
                <a:lnTo>
                  <a:pt x="5360035" y="219303"/>
                </a:lnTo>
                <a:lnTo>
                  <a:pt x="5327739" y="251599"/>
                </a:lnTo>
                <a:lnTo>
                  <a:pt x="5297322" y="285673"/>
                </a:lnTo>
                <a:lnTo>
                  <a:pt x="5268849" y="321449"/>
                </a:lnTo>
                <a:lnTo>
                  <a:pt x="5242407" y="358851"/>
                </a:lnTo>
                <a:lnTo>
                  <a:pt x="5218087" y="397764"/>
                </a:lnTo>
                <a:lnTo>
                  <a:pt x="5195963" y="438137"/>
                </a:lnTo>
                <a:lnTo>
                  <a:pt x="5176139" y="479882"/>
                </a:lnTo>
                <a:lnTo>
                  <a:pt x="5158689" y="522897"/>
                </a:lnTo>
                <a:lnTo>
                  <a:pt x="5143678" y="567105"/>
                </a:lnTo>
                <a:lnTo>
                  <a:pt x="5131219" y="612419"/>
                </a:lnTo>
                <a:lnTo>
                  <a:pt x="5121376" y="658774"/>
                </a:lnTo>
                <a:lnTo>
                  <a:pt x="5114252" y="706069"/>
                </a:lnTo>
                <a:lnTo>
                  <a:pt x="5109908" y="754227"/>
                </a:lnTo>
                <a:lnTo>
                  <a:pt x="5108448" y="803148"/>
                </a:lnTo>
                <a:lnTo>
                  <a:pt x="5109908" y="852081"/>
                </a:lnTo>
                <a:lnTo>
                  <a:pt x="5114252" y="900239"/>
                </a:lnTo>
                <a:lnTo>
                  <a:pt x="5121376" y="947534"/>
                </a:lnTo>
                <a:lnTo>
                  <a:pt x="5131219" y="993889"/>
                </a:lnTo>
                <a:lnTo>
                  <a:pt x="5143678" y="1039202"/>
                </a:lnTo>
                <a:lnTo>
                  <a:pt x="5158689" y="1083411"/>
                </a:lnTo>
                <a:lnTo>
                  <a:pt x="5176139" y="1126426"/>
                </a:lnTo>
                <a:lnTo>
                  <a:pt x="5195963" y="1168171"/>
                </a:lnTo>
                <a:lnTo>
                  <a:pt x="5218087" y="1208544"/>
                </a:lnTo>
                <a:lnTo>
                  <a:pt x="5242407" y="1247457"/>
                </a:lnTo>
                <a:lnTo>
                  <a:pt x="5268849" y="1284859"/>
                </a:lnTo>
                <a:lnTo>
                  <a:pt x="5297322" y="1320634"/>
                </a:lnTo>
                <a:lnTo>
                  <a:pt x="5327739" y="1354709"/>
                </a:lnTo>
                <a:lnTo>
                  <a:pt x="5360035" y="1387005"/>
                </a:lnTo>
                <a:lnTo>
                  <a:pt x="5394109" y="1417421"/>
                </a:lnTo>
                <a:lnTo>
                  <a:pt x="5429885" y="1445895"/>
                </a:lnTo>
                <a:lnTo>
                  <a:pt x="5467286" y="1472336"/>
                </a:lnTo>
                <a:lnTo>
                  <a:pt x="5506212" y="1496656"/>
                </a:lnTo>
                <a:lnTo>
                  <a:pt x="5546572" y="1518780"/>
                </a:lnTo>
                <a:lnTo>
                  <a:pt x="5588317" y="1538605"/>
                </a:lnTo>
                <a:lnTo>
                  <a:pt x="5631332" y="1556054"/>
                </a:lnTo>
                <a:lnTo>
                  <a:pt x="5675541" y="1571066"/>
                </a:lnTo>
                <a:lnTo>
                  <a:pt x="5720854" y="1583524"/>
                </a:lnTo>
                <a:lnTo>
                  <a:pt x="5767209" y="1593367"/>
                </a:lnTo>
                <a:lnTo>
                  <a:pt x="5814504" y="1600492"/>
                </a:lnTo>
                <a:lnTo>
                  <a:pt x="5862663" y="1604835"/>
                </a:lnTo>
                <a:lnTo>
                  <a:pt x="5911596" y="1606296"/>
                </a:lnTo>
                <a:lnTo>
                  <a:pt x="5960516" y="1604835"/>
                </a:lnTo>
                <a:lnTo>
                  <a:pt x="6008675" y="1600492"/>
                </a:lnTo>
                <a:lnTo>
                  <a:pt x="6055969" y="1593367"/>
                </a:lnTo>
                <a:lnTo>
                  <a:pt x="6102324" y="1583524"/>
                </a:lnTo>
                <a:lnTo>
                  <a:pt x="6147638" y="1571066"/>
                </a:lnTo>
                <a:lnTo>
                  <a:pt x="6191847" y="1556054"/>
                </a:lnTo>
                <a:lnTo>
                  <a:pt x="6234862" y="1538605"/>
                </a:lnTo>
                <a:lnTo>
                  <a:pt x="6276606" y="1518780"/>
                </a:lnTo>
                <a:lnTo>
                  <a:pt x="6316980" y="1496656"/>
                </a:lnTo>
                <a:lnTo>
                  <a:pt x="6355893" y="1472336"/>
                </a:lnTo>
                <a:lnTo>
                  <a:pt x="6393294" y="1445895"/>
                </a:lnTo>
                <a:lnTo>
                  <a:pt x="6429070" y="1417421"/>
                </a:lnTo>
                <a:lnTo>
                  <a:pt x="6463144" y="1387005"/>
                </a:lnTo>
                <a:lnTo>
                  <a:pt x="6495440" y="1354709"/>
                </a:lnTo>
                <a:lnTo>
                  <a:pt x="6525857" y="1320634"/>
                </a:lnTo>
                <a:lnTo>
                  <a:pt x="6554330" y="1284859"/>
                </a:lnTo>
                <a:lnTo>
                  <a:pt x="6580772" y="1247457"/>
                </a:lnTo>
                <a:lnTo>
                  <a:pt x="6605092" y="1208532"/>
                </a:lnTo>
                <a:lnTo>
                  <a:pt x="6627215" y="1168171"/>
                </a:lnTo>
                <a:lnTo>
                  <a:pt x="6647040" y="1126426"/>
                </a:lnTo>
                <a:lnTo>
                  <a:pt x="6664490" y="1083411"/>
                </a:lnTo>
                <a:lnTo>
                  <a:pt x="6679501" y="1039202"/>
                </a:lnTo>
                <a:lnTo>
                  <a:pt x="6691960" y="993889"/>
                </a:lnTo>
                <a:lnTo>
                  <a:pt x="6701803" y="947534"/>
                </a:lnTo>
                <a:lnTo>
                  <a:pt x="6708927" y="900239"/>
                </a:lnTo>
                <a:lnTo>
                  <a:pt x="6713271" y="852081"/>
                </a:lnTo>
                <a:lnTo>
                  <a:pt x="6714744" y="803148"/>
                </a:lnTo>
                <a:close/>
              </a:path>
            </a:pathLst>
          </a:custGeom>
          <a:solidFill>
            <a:srgbClr val="D9D9D9">
              <a:alpha val="50195"/>
            </a:srgbClr>
          </a:solidFill>
        </p:spPr>
        <p:txBody>
          <a:bodyPr wrap="square" lIns="0" tIns="0" rIns="0" bIns="0" rtlCol="0"/>
          <a:lstStyle/>
          <a:p>
            <a:endParaRPr sz="1050"/>
          </a:p>
        </p:txBody>
      </p:sp>
      <p:sp>
        <p:nvSpPr>
          <p:cNvPr id="12" name="object 33">
            <a:extLst>
              <a:ext uri="{FF2B5EF4-FFF2-40B4-BE49-F238E27FC236}">
                <a16:creationId xmlns:a16="http://schemas.microsoft.com/office/drawing/2014/main" id="{EFD8446B-AC33-D765-4FA7-A8729739F313}"/>
              </a:ext>
            </a:extLst>
          </p:cNvPr>
          <p:cNvSpPr txBox="1">
            <a:spLocks/>
          </p:cNvSpPr>
          <p:nvPr/>
        </p:nvSpPr>
        <p:spPr>
          <a:xfrm>
            <a:off x="715366" y="817054"/>
            <a:ext cx="2680334" cy="1407437"/>
          </a:xfrm>
          <a:prstGeom prst="rect">
            <a:avLst/>
          </a:prstGeom>
          <a:noFill/>
          <a:ln>
            <a:noFill/>
          </a:ln>
        </p:spPr>
        <p:txBody>
          <a:bodyPr spcFirstLastPara="1" vert="horz" wrap="square" lIns="0" tIns="9525"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9525" marR="3810">
              <a:spcBef>
                <a:spcPts val="75"/>
              </a:spcBef>
            </a:pPr>
            <a:r>
              <a:rPr lang="en-IN" sz="4500" spc="64" dirty="0">
                <a:solidFill>
                  <a:srgbClr val="1F3863"/>
                </a:solidFill>
                <a:latin typeface="+mn-lt"/>
              </a:rPr>
              <a:t>Meet</a:t>
            </a:r>
            <a:r>
              <a:rPr lang="en-IN" sz="4500" spc="-368" dirty="0">
                <a:solidFill>
                  <a:srgbClr val="1F3863"/>
                </a:solidFill>
                <a:latin typeface="+mn-lt"/>
              </a:rPr>
              <a:t> </a:t>
            </a:r>
            <a:r>
              <a:rPr lang="en-IN" sz="4500" spc="53" dirty="0">
                <a:solidFill>
                  <a:srgbClr val="1F3863"/>
                </a:solidFill>
                <a:latin typeface="+mn-lt"/>
              </a:rPr>
              <a:t>Our  </a:t>
            </a:r>
            <a:r>
              <a:rPr lang="en-IN" sz="4500" spc="210" dirty="0">
                <a:solidFill>
                  <a:srgbClr val="1F3863"/>
                </a:solidFill>
                <a:latin typeface="+mn-lt"/>
              </a:rPr>
              <a:t>Team</a:t>
            </a:r>
            <a:endParaRPr lang="en-IN" sz="4500" dirty="0">
              <a:latin typeface="+mn-lt"/>
            </a:endParaRPr>
          </a:p>
        </p:txBody>
      </p:sp>
      <p:sp>
        <p:nvSpPr>
          <p:cNvPr id="14" name="object 34">
            <a:extLst>
              <a:ext uri="{FF2B5EF4-FFF2-40B4-BE49-F238E27FC236}">
                <a16:creationId xmlns:a16="http://schemas.microsoft.com/office/drawing/2014/main" id="{BD3E7EFC-D450-7203-2D97-063A470253D1}"/>
              </a:ext>
            </a:extLst>
          </p:cNvPr>
          <p:cNvSpPr txBox="1"/>
          <p:nvPr/>
        </p:nvSpPr>
        <p:spPr>
          <a:xfrm>
            <a:off x="824636" y="2413635"/>
            <a:ext cx="2790825" cy="747801"/>
          </a:xfrm>
          <a:prstGeom prst="rect">
            <a:avLst/>
          </a:prstGeom>
        </p:spPr>
        <p:txBody>
          <a:bodyPr vert="horz" wrap="square" lIns="0" tIns="9049" rIns="0" bIns="0" rtlCol="0">
            <a:spAutoFit/>
          </a:bodyPr>
          <a:lstStyle/>
          <a:p>
            <a:pPr marL="9525" marR="3810">
              <a:spcBef>
                <a:spcPts val="71"/>
              </a:spcBef>
            </a:pPr>
            <a:r>
              <a:rPr sz="1200" spc="-8" dirty="0">
                <a:solidFill>
                  <a:srgbClr val="767070"/>
                </a:solidFill>
                <a:latin typeface="Lucida Sans Unicode"/>
                <a:cs typeface="Lucida Sans Unicode"/>
              </a:rPr>
              <a:t>Our </a:t>
            </a:r>
            <a:r>
              <a:rPr sz="1200" spc="75" dirty="0">
                <a:solidFill>
                  <a:srgbClr val="767070"/>
                </a:solidFill>
                <a:latin typeface="Lucida Sans Unicode"/>
                <a:cs typeface="Lucida Sans Unicode"/>
              </a:rPr>
              <a:t>team </a:t>
            </a:r>
            <a:r>
              <a:rPr sz="1200" spc="-23" dirty="0">
                <a:solidFill>
                  <a:srgbClr val="767070"/>
                </a:solidFill>
                <a:latin typeface="Lucida Sans Unicode"/>
                <a:cs typeface="Lucida Sans Unicode"/>
              </a:rPr>
              <a:t>is </a:t>
            </a:r>
            <a:r>
              <a:rPr sz="1200" spc="4" dirty="0">
                <a:solidFill>
                  <a:srgbClr val="767070"/>
                </a:solidFill>
                <a:latin typeface="Lucida Sans Unicode"/>
                <a:cs typeface="Lucida Sans Unicode"/>
              </a:rPr>
              <a:t>identified </a:t>
            </a:r>
            <a:r>
              <a:rPr sz="1200" spc="79" dirty="0">
                <a:solidFill>
                  <a:srgbClr val="767070"/>
                </a:solidFill>
                <a:latin typeface="Lucida Sans Unicode"/>
                <a:cs typeface="Lucida Sans Unicode"/>
              </a:rPr>
              <a:t>as </a:t>
            </a:r>
            <a:r>
              <a:rPr sz="1200" spc="-90" dirty="0">
                <a:solidFill>
                  <a:srgbClr val="767070"/>
                </a:solidFill>
                <a:latin typeface="Lucida Sans Unicode"/>
                <a:cs typeface="Lucida Sans Unicode"/>
              </a:rPr>
              <a:t>Group-</a:t>
            </a:r>
            <a:r>
              <a:rPr lang="en-US" sz="1200" spc="-90" dirty="0">
                <a:solidFill>
                  <a:srgbClr val="767070"/>
                </a:solidFill>
                <a:latin typeface="Lucida Sans Unicode"/>
                <a:cs typeface="Lucida Sans Unicode"/>
              </a:rPr>
              <a:t>1</a:t>
            </a:r>
            <a:r>
              <a:rPr sz="1200" spc="-90" dirty="0">
                <a:solidFill>
                  <a:srgbClr val="767070"/>
                </a:solidFill>
                <a:latin typeface="Lucida Sans Unicode"/>
                <a:cs typeface="Lucida Sans Unicode"/>
              </a:rPr>
              <a:t>. </a:t>
            </a:r>
            <a:r>
              <a:rPr sz="1200" spc="-86" dirty="0">
                <a:solidFill>
                  <a:srgbClr val="767070"/>
                </a:solidFill>
                <a:latin typeface="Lucida Sans Unicode"/>
                <a:cs typeface="Lucida Sans Unicode"/>
              </a:rPr>
              <a:t> </a:t>
            </a:r>
            <a:r>
              <a:rPr sz="1200" spc="26" dirty="0">
                <a:solidFill>
                  <a:srgbClr val="767070"/>
                </a:solidFill>
                <a:latin typeface="Lucida Sans Unicode"/>
                <a:cs typeface="Lucida Sans Unicode"/>
              </a:rPr>
              <a:t>Everyone</a:t>
            </a:r>
            <a:r>
              <a:rPr sz="1200" spc="-56" dirty="0">
                <a:solidFill>
                  <a:srgbClr val="767070"/>
                </a:solidFill>
                <a:latin typeface="Lucida Sans Unicode"/>
                <a:cs typeface="Lucida Sans Unicode"/>
              </a:rPr>
              <a:t> </a:t>
            </a:r>
            <a:r>
              <a:rPr sz="1200" spc="60" dirty="0">
                <a:solidFill>
                  <a:srgbClr val="767070"/>
                </a:solidFill>
                <a:latin typeface="Lucida Sans Unicode"/>
                <a:cs typeface="Lucida Sans Unicode"/>
              </a:rPr>
              <a:t>has</a:t>
            </a:r>
            <a:r>
              <a:rPr sz="1200" spc="-64" dirty="0">
                <a:solidFill>
                  <a:srgbClr val="767070"/>
                </a:solidFill>
                <a:latin typeface="Lucida Sans Unicode"/>
                <a:cs typeface="Lucida Sans Unicode"/>
              </a:rPr>
              <a:t> </a:t>
            </a:r>
            <a:r>
              <a:rPr sz="1200" spc="11" dirty="0">
                <a:solidFill>
                  <a:srgbClr val="767070"/>
                </a:solidFill>
                <a:latin typeface="Lucida Sans Unicode"/>
                <a:cs typeface="Lucida Sans Unicode"/>
              </a:rPr>
              <a:t>worked</a:t>
            </a:r>
            <a:r>
              <a:rPr sz="1200" spc="-53" dirty="0">
                <a:solidFill>
                  <a:srgbClr val="767070"/>
                </a:solidFill>
                <a:latin typeface="Lucida Sans Unicode"/>
                <a:cs typeface="Lucida Sans Unicode"/>
              </a:rPr>
              <a:t> </a:t>
            </a:r>
            <a:r>
              <a:rPr sz="1200" spc="26" dirty="0">
                <a:solidFill>
                  <a:srgbClr val="767070"/>
                </a:solidFill>
                <a:latin typeface="Lucida Sans Unicode"/>
                <a:cs typeface="Lucida Sans Unicode"/>
              </a:rPr>
              <a:t>collaboratively </a:t>
            </a:r>
            <a:r>
              <a:rPr sz="1200" spc="-371" dirty="0">
                <a:solidFill>
                  <a:srgbClr val="767070"/>
                </a:solidFill>
                <a:latin typeface="Lucida Sans Unicode"/>
                <a:cs typeface="Lucida Sans Unicode"/>
              </a:rPr>
              <a:t> </a:t>
            </a:r>
            <a:r>
              <a:rPr sz="1200" spc="4" dirty="0">
                <a:solidFill>
                  <a:srgbClr val="767070"/>
                </a:solidFill>
                <a:latin typeface="Lucida Sans Unicode"/>
                <a:cs typeface="Lucida Sans Unicode"/>
              </a:rPr>
              <a:t>to </a:t>
            </a:r>
            <a:r>
              <a:rPr sz="1200" spc="64" dirty="0">
                <a:solidFill>
                  <a:srgbClr val="767070"/>
                </a:solidFill>
                <a:latin typeface="Lucida Sans Unicode"/>
                <a:cs typeface="Lucida Sans Unicode"/>
              </a:rPr>
              <a:t>approach </a:t>
            </a:r>
            <a:r>
              <a:rPr sz="1200" spc="23" dirty="0">
                <a:solidFill>
                  <a:srgbClr val="767070"/>
                </a:solidFill>
                <a:latin typeface="Lucida Sans Unicode"/>
                <a:cs typeface="Lucida Sans Unicode"/>
              </a:rPr>
              <a:t>the </a:t>
            </a:r>
            <a:r>
              <a:rPr sz="1200" spc="30" dirty="0">
                <a:solidFill>
                  <a:srgbClr val="767070"/>
                </a:solidFill>
                <a:latin typeface="Lucida Sans Unicode"/>
                <a:cs typeface="Lucida Sans Unicode"/>
              </a:rPr>
              <a:t>best </a:t>
            </a:r>
            <a:r>
              <a:rPr sz="1200" spc="49" dirty="0">
                <a:solidFill>
                  <a:srgbClr val="767070"/>
                </a:solidFill>
                <a:latin typeface="Lucida Sans Unicode"/>
                <a:cs typeface="Lucida Sans Unicode"/>
              </a:rPr>
              <a:t>outcome </a:t>
            </a:r>
            <a:r>
              <a:rPr sz="1200" spc="53" dirty="0">
                <a:solidFill>
                  <a:srgbClr val="767070"/>
                </a:solidFill>
                <a:latin typeface="Lucida Sans Unicode"/>
                <a:cs typeface="Lucida Sans Unicode"/>
              </a:rPr>
              <a:t> </a:t>
            </a:r>
            <a:r>
              <a:rPr sz="1200" spc="34" dirty="0">
                <a:solidFill>
                  <a:srgbClr val="767070"/>
                </a:solidFill>
                <a:latin typeface="Lucida Sans Unicode"/>
                <a:cs typeface="Lucida Sans Unicode"/>
              </a:rPr>
              <a:t>towards</a:t>
            </a:r>
            <a:r>
              <a:rPr sz="1200" spc="-38" dirty="0">
                <a:solidFill>
                  <a:srgbClr val="767070"/>
                </a:solidFill>
                <a:latin typeface="Lucida Sans Unicode"/>
                <a:cs typeface="Lucida Sans Unicode"/>
              </a:rPr>
              <a:t> </a:t>
            </a:r>
            <a:r>
              <a:rPr sz="1200" spc="23" dirty="0">
                <a:solidFill>
                  <a:srgbClr val="767070"/>
                </a:solidFill>
                <a:latin typeface="Lucida Sans Unicode"/>
                <a:cs typeface="Lucida Sans Unicode"/>
              </a:rPr>
              <a:t>the</a:t>
            </a:r>
            <a:r>
              <a:rPr sz="1200" spc="-60" dirty="0">
                <a:solidFill>
                  <a:srgbClr val="767070"/>
                </a:solidFill>
                <a:latin typeface="Lucida Sans Unicode"/>
                <a:cs typeface="Lucida Sans Unicode"/>
              </a:rPr>
              <a:t> </a:t>
            </a:r>
            <a:r>
              <a:rPr sz="1200" spc="23" dirty="0">
                <a:solidFill>
                  <a:srgbClr val="767070"/>
                </a:solidFill>
                <a:latin typeface="Lucida Sans Unicode"/>
                <a:cs typeface="Lucida Sans Unicode"/>
              </a:rPr>
              <a:t>assignment.</a:t>
            </a:r>
            <a:endParaRPr sz="1200" dirty="0">
              <a:latin typeface="Lucida Sans Unicode"/>
              <a:cs typeface="Lucida Sans Unicode"/>
            </a:endParaRPr>
          </a:p>
        </p:txBody>
      </p:sp>
      <p:grpSp>
        <p:nvGrpSpPr>
          <p:cNvPr id="15" name="object 10">
            <a:extLst>
              <a:ext uri="{FF2B5EF4-FFF2-40B4-BE49-F238E27FC236}">
                <a16:creationId xmlns:a16="http://schemas.microsoft.com/office/drawing/2014/main" id="{0693C7D4-D73D-D5D9-F28C-BABFEA318D79}"/>
              </a:ext>
            </a:extLst>
          </p:cNvPr>
          <p:cNvGrpSpPr/>
          <p:nvPr/>
        </p:nvGrpSpPr>
        <p:grpSpPr>
          <a:xfrm>
            <a:off x="5295519" y="1209309"/>
            <a:ext cx="1208723" cy="965359"/>
            <a:chOff x="7060692" y="1612412"/>
            <a:chExt cx="1611630" cy="1287145"/>
          </a:xfrm>
        </p:grpSpPr>
        <p:pic>
          <p:nvPicPr>
            <p:cNvPr id="16" name="object 11">
              <a:extLst>
                <a:ext uri="{FF2B5EF4-FFF2-40B4-BE49-F238E27FC236}">
                  <a16:creationId xmlns:a16="http://schemas.microsoft.com/office/drawing/2014/main" id="{5ACA82C5-5AE7-25D0-D658-BD7B008C6AA1}"/>
                </a:ext>
              </a:extLst>
            </p:cNvPr>
            <p:cNvPicPr/>
            <p:nvPr/>
          </p:nvPicPr>
          <p:blipFill>
            <a:blip r:embed="rId2" cstate="print"/>
            <a:stretch>
              <a:fillRect/>
            </a:stretch>
          </p:blipFill>
          <p:spPr>
            <a:xfrm>
              <a:off x="7560418" y="1612412"/>
              <a:ext cx="610653" cy="698748"/>
            </a:xfrm>
            <a:prstGeom prst="rect">
              <a:avLst/>
            </a:prstGeom>
          </p:spPr>
        </p:pic>
        <p:sp>
          <p:nvSpPr>
            <p:cNvPr id="17" name="object 12">
              <a:extLst>
                <a:ext uri="{FF2B5EF4-FFF2-40B4-BE49-F238E27FC236}">
                  <a16:creationId xmlns:a16="http://schemas.microsoft.com/office/drawing/2014/main" id="{E24AC5E5-EE66-FDCC-D3FF-431010321D7A}"/>
                </a:ext>
              </a:extLst>
            </p:cNvPr>
            <p:cNvSpPr/>
            <p:nvPr/>
          </p:nvSpPr>
          <p:spPr>
            <a:xfrm>
              <a:off x="7650480" y="1638300"/>
              <a:ext cx="437515" cy="539750"/>
            </a:xfrm>
            <a:custGeom>
              <a:avLst/>
              <a:gdLst/>
              <a:ahLst/>
              <a:cxnLst/>
              <a:rect l="l" t="t" r="r" b="b"/>
              <a:pathLst>
                <a:path w="437515" h="539750">
                  <a:moveTo>
                    <a:pt x="218694" y="0"/>
                  </a:moveTo>
                  <a:lnTo>
                    <a:pt x="168550" y="5776"/>
                  </a:lnTo>
                  <a:lnTo>
                    <a:pt x="122519" y="22229"/>
                  </a:lnTo>
                  <a:lnTo>
                    <a:pt x="81913" y="48045"/>
                  </a:lnTo>
                  <a:lnTo>
                    <a:pt x="48045" y="81913"/>
                  </a:lnTo>
                  <a:lnTo>
                    <a:pt x="22229" y="122519"/>
                  </a:lnTo>
                  <a:lnTo>
                    <a:pt x="5776" y="168550"/>
                  </a:lnTo>
                  <a:lnTo>
                    <a:pt x="0" y="218694"/>
                  </a:lnTo>
                  <a:lnTo>
                    <a:pt x="0" y="320801"/>
                  </a:lnTo>
                  <a:lnTo>
                    <a:pt x="5776" y="370945"/>
                  </a:lnTo>
                  <a:lnTo>
                    <a:pt x="22229" y="416976"/>
                  </a:lnTo>
                  <a:lnTo>
                    <a:pt x="48045" y="457582"/>
                  </a:lnTo>
                  <a:lnTo>
                    <a:pt x="81913" y="491450"/>
                  </a:lnTo>
                  <a:lnTo>
                    <a:pt x="122519" y="517266"/>
                  </a:lnTo>
                  <a:lnTo>
                    <a:pt x="168550" y="533719"/>
                  </a:lnTo>
                  <a:lnTo>
                    <a:pt x="218694" y="539496"/>
                  </a:lnTo>
                  <a:lnTo>
                    <a:pt x="268837" y="533719"/>
                  </a:lnTo>
                  <a:lnTo>
                    <a:pt x="314868" y="517266"/>
                  </a:lnTo>
                  <a:lnTo>
                    <a:pt x="355474" y="491450"/>
                  </a:lnTo>
                  <a:lnTo>
                    <a:pt x="389342" y="457582"/>
                  </a:lnTo>
                  <a:lnTo>
                    <a:pt x="415158" y="416976"/>
                  </a:lnTo>
                  <a:lnTo>
                    <a:pt x="431611" y="370945"/>
                  </a:lnTo>
                  <a:lnTo>
                    <a:pt x="437388" y="320801"/>
                  </a:lnTo>
                  <a:lnTo>
                    <a:pt x="437388" y="218694"/>
                  </a:lnTo>
                  <a:lnTo>
                    <a:pt x="431611" y="168550"/>
                  </a:lnTo>
                  <a:lnTo>
                    <a:pt x="415158" y="122519"/>
                  </a:lnTo>
                  <a:lnTo>
                    <a:pt x="389342" y="81913"/>
                  </a:lnTo>
                  <a:lnTo>
                    <a:pt x="355474" y="48045"/>
                  </a:lnTo>
                  <a:lnTo>
                    <a:pt x="314868" y="22229"/>
                  </a:lnTo>
                  <a:lnTo>
                    <a:pt x="268837" y="5776"/>
                  </a:lnTo>
                  <a:lnTo>
                    <a:pt x="218694" y="0"/>
                  </a:lnTo>
                  <a:close/>
                </a:path>
              </a:pathLst>
            </a:custGeom>
            <a:solidFill>
              <a:srgbClr val="1F4E79"/>
            </a:solidFill>
          </p:spPr>
          <p:txBody>
            <a:bodyPr wrap="square" lIns="0" tIns="0" rIns="0" bIns="0" rtlCol="0"/>
            <a:lstStyle/>
            <a:p>
              <a:endParaRPr sz="1050"/>
            </a:p>
          </p:txBody>
        </p:sp>
        <p:pic>
          <p:nvPicPr>
            <p:cNvPr id="18" name="object 13">
              <a:extLst>
                <a:ext uri="{FF2B5EF4-FFF2-40B4-BE49-F238E27FC236}">
                  <a16:creationId xmlns:a16="http://schemas.microsoft.com/office/drawing/2014/main" id="{8CCE9487-05DA-5189-81EE-439D6556DB53}"/>
                </a:ext>
              </a:extLst>
            </p:cNvPr>
            <p:cNvPicPr/>
            <p:nvPr/>
          </p:nvPicPr>
          <p:blipFill>
            <a:blip r:embed="rId3" cstate="print"/>
            <a:stretch>
              <a:fillRect/>
            </a:stretch>
          </p:blipFill>
          <p:spPr>
            <a:xfrm>
              <a:off x="7060692" y="2252421"/>
              <a:ext cx="1611629" cy="646988"/>
            </a:xfrm>
            <a:prstGeom prst="rect">
              <a:avLst/>
            </a:prstGeom>
          </p:spPr>
        </p:pic>
        <p:sp>
          <p:nvSpPr>
            <p:cNvPr id="19" name="object 14">
              <a:extLst>
                <a:ext uri="{FF2B5EF4-FFF2-40B4-BE49-F238E27FC236}">
                  <a16:creationId xmlns:a16="http://schemas.microsoft.com/office/drawing/2014/main" id="{69E9BB2A-8C70-84E0-E971-965EDC7D80E3}"/>
                </a:ext>
              </a:extLst>
            </p:cNvPr>
            <p:cNvSpPr/>
            <p:nvPr/>
          </p:nvSpPr>
          <p:spPr>
            <a:xfrm>
              <a:off x="7164529" y="2305929"/>
              <a:ext cx="1410335" cy="446405"/>
            </a:xfrm>
            <a:custGeom>
              <a:avLst/>
              <a:gdLst/>
              <a:ahLst/>
              <a:cxnLst/>
              <a:rect l="l" t="t" r="r" b="b"/>
              <a:pathLst>
                <a:path w="1410334" h="446405">
                  <a:moveTo>
                    <a:pt x="608074" y="80"/>
                  </a:moveTo>
                  <a:lnTo>
                    <a:pt x="550397" y="0"/>
                  </a:lnTo>
                  <a:lnTo>
                    <a:pt x="494718" y="1346"/>
                  </a:lnTo>
                  <a:lnTo>
                    <a:pt x="441816" y="4187"/>
                  </a:lnTo>
                  <a:lnTo>
                    <a:pt x="392474" y="8593"/>
                  </a:lnTo>
                  <a:lnTo>
                    <a:pt x="347471" y="14632"/>
                  </a:lnTo>
                  <a:lnTo>
                    <a:pt x="307589" y="22373"/>
                  </a:lnTo>
                  <a:lnTo>
                    <a:pt x="235848" y="47317"/>
                  </a:lnTo>
                  <a:lnTo>
                    <a:pt x="197923" y="67748"/>
                  </a:lnTo>
                  <a:lnTo>
                    <a:pt x="160759" y="92354"/>
                  </a:lnTo>
                  <a:lnTo>
                    <a:pt x="125286" y="120308"/>
                  </a:lnTo>
                  <a:lnTo>
                    <a:pt x="92434" y="150783"/>
                  </a:lnTo>
                  <a:lnTo>
                    <a:pt x="63131" y="182952"/>
                  </a:lnTo>
                  <a:lnTo>
                    <a:pt x="38307" y="215988"/>
                  </a:lnTo>
                  <a:lnTo>
                    <a:pt x="18891" y="249065"/>
                  </a:lnTo>
                  <a:lnTo>
                    <a:pt x="0" y="312036"/>
                  </a:lnTo>
                  <a:lnTo>
                    <a:pt x="2382" y="340275"/>
                  </a:lnTo>
                  <a:lnTo>
                    <a:pt x="35450" y="386129"/>
                  </a:lnTo>
                  <a:lnTo>
                    <a:pt x="91848" y="408916"/>
                  </a:lnTo>
                  <a:lnTo>
                    <a:pt x="157358" y="420802"/>
                  </a:lnTo>
                  <a:lnTo>
                    <a:pt x="197994" y="425875"/>
                  </a:lnTo>
                  <a:lnTo>
                    <a:pt x="243204" y="430374"/>
                  </a:lnTo>
                  <a:lnTo>
                    <a:pt x="292479" y="434305"/>
                  </a:lnTo>
                  <a:lnTo>
                    <a:pt x="345309" y="437674"/>
                  </a:lnTo>
                  <a:lnTo>
                    <a:pt x="401183" y="440486"/>
                  </a:lnTo>
                  <a:lnTo>
                    <a:pt x="459594" y="442746"/>
                  </a:lnTo>
                  <a:lnTo>
                    <a:pt x="520029" y="444460"/>
                  </a:lnTo>
                  <a:lnTo>
                    <a:pt x="581980" y="445634"/>
                  </a:lnTo>
                  <a:lnTo>
                    <a:pt x="644938" y="446273"/>
                  </a:lnTo>
                  <a:lnTo>
                    <a:pt x="708391" y="446382"/>
                  </a:lnTo>
                  <a:lnTo>
                    <a:pt x="771831" y="445967"/>
                  </a:lnTo>
                  <a:lnTo>
                    <a:pt x="834748" y="445033"/>
                  </a:lnTo>
                  <a:lnTo>
                    <a:pt x="896632" y="443586"/>
                  </a:lnTo>
                  <a:lnTo>
                    <a:pt x="956973" y="441632"/>
                  </a:lnTo>
                  <a:lnTo>
                    <a:pt x="1015261" y="439175"/>
                  </a:lnTo>
                  <a:lnTo>
                    <a:pt x="1070987" y="436221"/>
                  </a:lnTo>
                  <a:lnTo>
                    <a:pt x="1123641" y="432775"/>
                  </a:lnTo>
                  <a:lnTo>
                    <a:pt x="1172713" y="428844"/>
                  </a:lnTo>
                  <a:lnTo>
                    <a:pt x="1217693" y="424433"/>
                  </a:lnTo>
                  <a:lnTo>
                    <a:pt x="1258072" y="419546"/>
                  </a:lnTo>
                  <a:lnTo>
                    <a:pt x="1322987" y="408370"/>
                  </a:lnTo>
                  <a:lnTo>
                    <a:pt x="1380255" y="386346"/>
                  </a:lnTo>
                  <a:lnTo>
                    <a:pt x="1410317" y="340928"/>
                  </a:lnTo>
                  <a:lnTo>
                    <a:pt x="1409021" y="313016"/>
                  </a:lnTo>
                  <a:lnTo>
                    <a:pt x="1379758" y="251185"/>
                  </a:lnTo>
                  <a:lnTo>
                    <a:pt x="1354186" y="219027"/>
                  </a:lnTo>
                  <a:lnTo>
                    <a:pt x="1322916" y="187214"/>
                  </a:lnTo>
                  <a:lnTo>
                    <a:pt x="1287144" y="156628"/>
                  </a:lnTo>
                  <a:lnTo>
                    <a:pt x="1248068" y="128147"/>
                  </a:lnTo>
                  <a:lnTo>
                    <a:pt x="1206884" y="102653"/>
                  </a:lnTo>
                  <a:lnTo>
                    <a:pt x="1164790" y="81025"/>
                  </a:lnTo>
                  <a:lnTo>
                    <a:pt x="1122983" y="64144"/>
                  </a:lnTo>
                  <a:lnTo>
                    <a:pt x="1047734" y="43786"/>
                  </a:lnTo>
                  <a:lnTo>
                    <a:pt x="1002177" y="34780"/>
                  </a:lnTo>
                  <a:lnTo>
                    <a:pt x="952374" y="26648"/>
                  </a:lnTo>
                  <a:lnTo>
                    <a:pt x="899103" y="19460"/>
                  </a:lnTo>
                  <a:lnTo>
                    <a:pt x="843147" y="13283"/>
                  </a:lnTo>
                  <a:lnTo>
                    <a:pt x="785285" y="8188"/>
                  </a:lnTo>
                  <a:lnTo>
                    <a:pt x="726299" y="4243"/>
                  </a:lnTo>
                  <a:lnTo>
                    <a:pt x="666968" y="1517"/>
                  </a:lnTo>
                  <a:lnTo>
                    <a:pt x="608074" y="80"/>
                  </a:lnTo>
                  <a:close/>
                </a:path>
              </a:pathLst>
            </a:custGeom>
            <a:solidFill>
              <a:srgbClr val="1F4E79"/>
            </a:solidFill>
          </p:spPr>
          <p:txBody>
            <a:bodyPr wrap="square" lIns="0" tIns="0" rIns="0" bIns="0" rtlCol="0"/>
            <a:lstStyle/>
            <a:p>
              <a:endParaRPr sz="1050"/>
            </a:p>
          </p:txBody>
        </p:sp>
      </p:grpSp>
      <p:grpSp>
        <p:nvGrpSpPr>
          <p:cNvPr id="25" name="object 10">
            <a:extLst>
              <a:ext uri="{FF2B5EF4-FFF2-40B4-BE49-F238E27FC236}">
                <a16:creationId xmlns:a16="http://schemas.microsoft.com/office/drawing/2014/main" id="{F4FC72E8-402F-D767-FCA9-2B67822C507F}"/>
              </a:ext>
            </a:extLst>
          </p:cNvPr>
          <p:cNvGrpSpPr/>
          <p:nvPr/>
        </p:nvGrpSpPr>
        <p:grpSpPr>
          <a:xfrm>
            <a:off x="7057057" y="1209309"/>
            <a:ext cx="1208723" cy="965359"/>
            <a:chOff x="7060692" y="1612412"/>
            <a:chExt cx="1611630" cy="1287145"/>
          </a:xfrm>
        </p:grpSpPr>
        <p:pic>
          <p:nvPicPr>
            <p:cNvPr id="26" name="object 11">
              <a:extLst>
                <a:ext uri="{FF2B5EF4-FFF2-40B4-BE49-F238E27FC236}">
                  <a16:creationId xmlns:a16="http://schemas.microsoft.com/office/drawing/2014/main" id="{7620D342-FDD6-55DB-DBA3-5872ED28198F}"/>
                </a:ext>
              </a:extLst>
            </p:cNvPr>
            <p:cNvPicPr/>
            <p:nvPr/>
          </p:nvPicPr>
          <p:blipFill>
            <a:blip r:embed="rId2" cstate="print"/>
            <a:stretch>
              <a:fillRect/>
            </a:stretch>
          </p:blipFill>
          <p:spPr>
            <a:xfrm>
              <a:off x="7560418" y="1612412"/>
              <a:ext cx="610653" cy="698748"/>
            </a:xfrm>
            <a:prstGeom prst="rect">
              <a:avLst/>
            </a:prstGeom>
          </p:spPr>
        </p:pic>
        <p:sp>
          <p:nvSpPr>
            <p:cNvPr id="27" name="object 12">
              <a:extLst>
                <a:ext uri="{FF2B5EF4-FFF2-40B4-BE49-F238E27FC236}">
                  <a16:creationId xmlns:a16="http://schemas.microsoft.com/office/drawing/2014/main" id="{EA7167D4-B539-332F-79D6-9176D51AC198}"/>
                </a:ext>
              </a:extLst>
            </p:cNvPr>
            <p:cNvSpPr/>
            <p:nvPr/>
          </p:nvSpPr>
          <p:spPr>
            <a:xfrm>
              <a:off x="7650480" y="1638300"/>
              <a:ext cx="437515" cy="539750"/>
            </a:xfrm>
            <a:custGeom>
              <a:avLst/>
              <a:gdLst/>
              <a:ahLst/>
              <a:cxnLst/>
              <a:rect l="l" t="t" r="r" b="b"/>
              <a:pathLst>
                <a:path w="437515" h="539750">
                  <a:moveTo>
                    <a:pt x="218694" y="0"/>
                  </a:moveTo>
                  <a:lnTo>
                    <a:pt x="168550" y="5776"/>
                  </a:lnTo>
                  <a:lnTo>
                    <a:pt x="122519" y="22229"/>
                  </a:lnTo>
                  <a:lnTo>
                    <a:pt x="81913" y="48045"/>
                  </a:lnTo>
                  <a:lnTo>
                    <a:pt x="48045" y="81913"/>
                  </a:lnTo>
                  <a:lnTo>
                    <a:pt x="22229" y="122519"/>
                  </a:lnTo>
                  <a:lnTo>
                    <a:pt x="5776" y="168550"/>
                  </a:lnTo>
                  <a:lnTo>
                    <a:pt x="0" y="218694"/>
                  </a:lnTo>
                  <a:lnTo>
                    <a:pt x="0" y="320801"/>
                  </a:lnTo>
                  <a:lnTo>
                    <a:pt x="5776" y="370945"/>
                  </a:lnTo>
                  <a:lnTo>
                    <a:pt x="22229" y="416976"/>
                  </a:lnTo>
                  <a:lnTo>
                    <a:pt x="48045" y="457582"/>
                  </a:lnTo>
                  <a:lnTo>
                    <a:pt x="81913" y="491450"/>
                  </a:lnTo>
                  <a:lnTo>
                    <a:pt x="122519" y="517266"/>
                  </a:lnTo>
                  <a:lnTo>
                    <a:pt x="168550" y="533719"/>
                  </a:lnTo>
                  <a:lnTo>
                    <a:pt x="218694" y="539496"/>
                  </a:lnTo>
                  <a:lnTo>
                    <a:pt x="268837" y="533719"/>
                  </a:lnTo>
                  <a:lnTo>
                    <a:pt x="314868" y="517266"/>
                  </a:lnTo>
                  <a:lnTo>
                    <a:pt x="355474" y="491450"/>
                  </a:lnTo>
                  <a:lnTo>
                    <a:pt x="389342" y="457582"/>
                  </a:lnTo>
                  <a:lnTo>
                    <a:pt x="415158" y="416976"/>
                  </a:lnTo>
                  <a:lnTo>
                    <a:pt x="431611" y="370945"/>
                  </a:lnTo>
                  <a:lnTo>
                    <a:pt x="437388" y="320801"/>
                  </a:lnTo>
                  <a:lnTo>
                    <a:pt x="437388" y="218694"/>
                  </a:lnTo>
                  <a:lnTo>
                    <a:pt x="431611" y="168550"/>
                  </a:lnTo>
                  <a:lnTo>
                    <a:pt x="415158" y="122519"/>
                  </a:lnTo>
                  <a:lnTo>
                    <a:pt x="389342" y="81913"/>
                  </a:lnTo>
                  <a:lnTo>
                    <a:pt x="355474" y="48045"/>
                  </a:lnTo>
                  <a:lnTo>
                    <a:pt x="314868" y="22229"/>
                  </a:lnTo>
                  <a:lnTo>
                    <a:pt x="268837" y="5776"/>
                  </a:lnTo>
                  <a:lnTo>
                    <a:pt x="218694" y="0"/>
                  </a:lnTo>
                  <a:close/>
                </a:path>
              </a:pathLst>
            </a:custGeom>
            <a:solidFill>
              <a:srgbClr val="1F4E79"/>
            </a:solidFill>
          </p:spPr>
          <p:txBody>
            <a:bodyPr wrap="square" lIns="0" tIns="0" rIns="0" bIns="0" rtlCol="0"/>
            <a:lstStyle/>
            <a:p>
              <a:endParaRPr sz="1050"/>
            </a:p>
          </p:txBody>
        </p:sp>
        <p:pic>
          <p:nvPicPr>
            <p:cNvPr id="28" name="object 13">
              <a:extLst>
                <a:ext uri="{FF2B5EF4-FFF2-40B4-BE49-F238E27FC236}">
                  <a16:creationId xmlns:a16="http://schemas.microsoft.com/office/drawing/2014/main" id="{9DAE5B07-E160-DCD5-EB5D-A57B85B6A96A}"/>
                </a:ext>
              </a:extLst>
            </p:cNvPr>
            <p:cNvPicPr/>
            <p:nvPr/>
          </p:nvPicPr>
          <p:blipFill>
            <a:blip r:embed="rId3" cstate="print"/>
            <a:stretch>
              <a:fillRect/>
            </a:stretch>
          </p:blipFill>
          <p:spPr>
            <a:xfrm>
              <a:off x="7060692" y="2252421"/>
              <a:ext cx="1611629" cy="646988"/>
            </a:xfrm>
            <a:prstGeom prst="rect">
              <a:avLst/>
            </a:prstGeom>
          </p:spPr>
        </p:pic>
        <p:sp>
          <p:nvSpPr>
            <p:cNvPr id="29" name="object 14">
              <a:extLst>
                <a:ext uri="{FF2B5EF4-FFF2-40B4-BE49-F238E27FC236}">
                  <a16:creationId xmlns:a16="http://schemas.microsoft.com/office/drawing/2014/main" id="{4495EC60-8F30-CA21-FF04-4BA1FD94A911}"/>
                </a:ext>
              </a:extLst>
            </p:cNvPr>
            <p:cNvSpPr/>
            <p:nvPr/>
          </p:nvSpPr>
          <p:spPr>
            <a:xfrm>
              <a:off x="7164529" y="2305929"/>
              <a:ext cx="1410335" cy="446405"/>
            </a:xfrm>
            <a:custGeom>
              <a:avLst/>
              <a:gdLst/>
              <a:ahLst/>
              <a:cxnLst/>
              <a:rect l="l" t="t" r="r" b="b"/>
              <a:pathLst>
                <a:path w="1410334" h="446405">
                  <a:moveTo>
                    <a:pt x="608074" y="80"/>
                  </a:moveTo>
                  <a:lnTo>
                    <a:pt x="550397" y="0"/>
                  </a:lnTo>
                  <a:lnTo>
                    <a:pt x="494718" y="1346"/>
                  </a:lnTo>
                  <a:lnTo>
                    <a:pt x="441816" y="4187"/>
                  </a:lnTo>
                  <a:lnTo>
                    <a:pt x="392474" y="8593"/>
                  </a:lnTo>
                  <a:lnTo>
                    <a:pt x="347471" y="14632"/>
                  </a:lnTo>
                  <a:lnTo>
                    <a:pt x="307589" y="22373"/>
                  </a:lnTo>
                  <a:lnTo>
                    <a:pt x="235848" y="47317"/>
                  </a:lnTo>
                  <a:lnTo>
                    <a:pt x="197923" y="67748"/>
                  </a:lnTo>
                  <a:lnTo>
                    <a:pt x="160759" y="92354"/>
                  </a:lnTo>
                  <a:lnTo>
                    <a:pt x="125286" y="120308"/>
                  </a:lnTo>
                  <a:lnTo>
                    <a:pt x="92434" y="150783"/>
                  </a:lnTo>
                  <a:lnTo>
                    <a:pt x="63131" y="182952"/>
                  </a:lnTo>
                  <a:lnTo>
                    <a:pt x="38307" y="215988"/>
                  </a:lnTo>
                  <a:lnTo>
                    <a:pt x="18891" y="249065"/>
                  </a:lnTo>
                  <a:lnTo>
                    <a:pt x="0" y="312036"/>
                  </a:lnTo>
                  <a:lnTo>
                    <a:pt x="2382" y="340275"/>
                  </a:lnTo>
                  <a:lnTo>
                    <a:pt x="35450" y="386129"/>
                  </a:lnTo>
                  <a:lnTo>
                    <a:pt x="91848" y="408916"/>
                  </a:lnTo>
                  <a:lnTo>
                    <a:pt x="157358" y="420802"/>
                  </a:lnTo>
                  <a:lnTo>
                    <a:pt x="197994" y="425875"/>
                  </a:lnTo>
                  <a:lnTo>
                    <a:pt x="243204" y="430374"/>
                  </a:lnTo>
                  <a:lnTo>
                    <a:pt x="292479" y="434305"/>
                  </a:lnTo>
                  <a:lnTo>
                    <a:pt x="345309" y="437674"/>
                  </a:lnTo>
                  <a:lnTo>
                    <a:pt x="401183" y="440486"/>
                  </a:lnTo>
                  <a:lnTo>
                    <a:pt x="459594" y="442746"/>
                  </a:lnTo>
                  <a:lnTo>
                    <a:pt x="520029" y="444460"/>
                  </a:lnTo>
                  <a:lnTo>
                    <a:pt x="581980" y="445634"/>
                  </a:lnTo>
                  <a:lnTo>
                    <a:pt x="644938" y="446273"/>
                  </a:lnTo>
                  <a:lnTo>
                    <a:pt x="708391" y="446382"/>
                  </a:lnTo>
                  <a:lnTo>
                    <a:pt x="771831" y="445967"/>
                  </a:lnTo>
                  <a:lnTo>
                    <a:pt x="834748" y="445033"/>
                  </a:lnTo>
                  <a:lnTo>
                    <a:pt x="896632" y="443586"/>
                  </a:lnTo>
                  <a:lnTo>
                    <a:pt x="956973" y="441632"/>
                  </a:lnTo>
                  <a:lnTo>
                    <a:pt x="1015261" y="439175"/>
                  </a:lnTo>
                  <a:lnTo>
                    <a:pt x="1070987" y="436221"/>
                  </a:lnTo>
                  <a:lnTo>
                    <a:pt x="1123641" y="432775"/>
                  </a:lnTo>
                  <a:lnTo>
                    <a:pt x="1172713" y="428844"/>
                  </a:lnTo>
                  <a:lnTo>
                    <a:pt x="1217693" y="424433"/>
                  </a:lnTo>
                  <a:lnTo>
                    <a:pt x="1258072" y="419546"/>
                  </a:lnTo>
                  <a:lnTo>
                    <a:pt x="1322987" y="408370"/>
                  </a:lnTo>
                  <a:lnTo>
                    <a:pt x="1380255" y="386346"/>
                  </a:lnTo>
                  <a:lnTo>
                    <a:pt x="1410317" y="340928"/>
                  </a:lnTo>
                  <a:lnTo>
                    <a:pt x="1409021" y="313016"/>
                  </a:lnTo>
                  <a:lnTo>
                    <a:pt x="1379758" y="251185"/>
                  </a:lnTo>
                  <a:lnTo>
                    <a:pt x="1354186" y="219027"/>
                  </a:lnTo>
                  <a:lnTo>
                    <a:pt x="1322916" y="187214"/>
                  </a:lnTo>
                  <a:lnTo>
                    <a:pt x="1287144" y="156628"/>
                  </a:lnTo>
                  <a:lnTo>
                    <a:pt x="1248068" y="128147"/>
                  </a:lnTo>
                  <a:lnTo>
                    <a:pt x="1206884" y="102653"/>
                  </a:lnTo>
                  <a:lnTo>
                    <a:pt x="1164790" y="81025"/>
                  </a:lnTo>
                  <a:lnTo>
                    <a:pt x="1122983" y="64144"/>
                  </a:lnTo>
                  <a:lnTo>
                    <a:pt x="1047734" y="43786"/>
                  </a:lnTo>
                  <a:lnTo>
                    <a:pt x="1002177" y="34780"/>
                  </a:lnTo>
                  <a:lnTo>
                    <a:pt x="952374" y="26648"/>
                  </a:lnTo>
                  <a:lnTo>
                    <a:pt x="899103" y="19460"/>
                  </a:lnTo>
                  <a:lnTo>
                    <a:pt x="843147" y="13283"/>
                  </a:lnTo>
                  <a:lnTo>
                    <a:pt x="785285" y="8188"/>
                  </a:lnTo>
                  <a:lnTo>
                    <a:pt x="726299" y="4243"/>
                  </a:lnTo>
                  <a:lnTo>
                    <a:pt x="666968" y="1517"/>
                  </a:lnTo>
                  <a:lnTo>
                    <a:pt x="608074" y="80"/>
                  </a:lnTo>
                  <a:close/>
                </a:path>
              </a:pathLst>
            </a:custGeom>
            <a:solidFill>
              <a:srgbClr val="1F4E79"/>
            </a:solidFill>
          </p:spPr>
          <p:txBody>
            <a:bodyPr wrap="square" lIns="0" tIns="0" rIns="0" bIns="0" rtlCol="0"/>
            <a:lstStyle/>
            <a:p>
              <a:endParaRPr sz="1050"/>
            </a:p>
          </p:txBody>
        </p:sp>
      </p:grpSp>
      <p:grpSp>
        <p:nvGrpSpPr>
          <p:cNvPr id="30" name="object 10">
            <a:extLst>
              <a:ext uri="{FF2B5EF4-FFF2-40B4-BE49-F238E27FC236}">
                <a16:creationId xmlns:a16="http://schemas.microsoft.com/office/drawing/2014/main" id="{4D25E15A-60FE-CE80-5F42-098F87275B30}"/>
              </a:ext>
            </a:extLst>
          </p:cNvPr>
          <p:cNvGrpSpPr/>
          <p:nvPr/>
        </p:nvGrpSpPr>
        <p:grpSpPr>
          <a:xfrm>
            <a:off x="5360445" y="2885561"/>
            <a:ext cx="1208723" cy="965359"/>
            <a:chOff x="7060692" y="1612412"/>
            <a:chExt cx="1611630" cy="1287145"/>
          </a:xfrm>
        </p:grpSpPr>
        <p:pic>
          <p:nvPicPr>
            <p:cNvPr id="31" name="object 11">
              <a:extLst>
                <a:ext uri="{FF2B5EF4-FFF2-40B4-BE49-F238E27FC236}">
                  <a16:creationId xmlns:a16="http://schemas.microsoft.com/office/drawing/2014/main" id="{13EB1D71-C4B5-1C0D-A9DF-F5D6D0009C50}"/>
                </a:ext>
              </a:extLst>
            </p:cNvPr>
            <p:cNvPicPr/>
            <p:nvPr/>
          </p:nvPicPr>
          <p:blipFill>
            <a:blip r:embed="rId2" cstate="print"/>
            <a:stretch>
              <a:fillRect/>
            </a:stretch>
          </p:blipFill>
          <p:spPr>
            <a:xfrm>
              <a:off x="7560418" y="1612412"/>
              <a:ext cx="610653" cy="698748"/>
            </a:xfrm>
            <a:prstGeom prst="rect">
              <a:avLst/>
            </a:prstGeom>
          </p:spPr>
        </p:pic>
        <p:sp>
          <p:nvSpPr>
            <p:cNvPr id="32" name="object 12">
              <a:extLst>
                <a:ext uri="{FF2B5EF4-FFF2-40B4-BE49-F238E27FC236}">
                  <a16:creationId xmlns:a16="http://schemas.microsoft.com/office/drawing/2014/main" id="{44DD7360-59CA-C768-2203-A7290AAC33D6}"/>
                </a:ext>
              </a:extLst>
            </p:cNvPr>
            <p:cNvSpPr/>
            <p:nvPr/>
          </p:nvSpPr>
          <p:spPr>
            <a:xfrm>
              <a:off x="7650480" y="1638300"/>
              <a:ext cx="437515" cy="539750"/>
            </a:xfrm>
            <a:custGeom>
              <a:avLst/>
              <a:gdLst/>
              <a:ahLst/>
              <a:cxnLst/>
              <a:rect l="l" t="t" r="r" b="b"/>
              <a:pathLst>
                <a:path w="437515" h="539750">
                  <a:moveTo>
                    <a:pt x="218694" y="0"/>
                  </a:moveTo>
                  <a:lnTo>
                    <a:pt x="168550" y="5776"/>
                  </a:lnTo>
                  <a:lnTo>
                    <a:pt x="122519" y="22229"/>
                  </a:lnTo>
                  <a:lnTo>
                    <a:pt x="81913" y="48045"/>
                  </a:lnTo>
                  <a:lnTo>
                    <a:pt x="48045" y="81913"/>
                  </a:lnTo>
                  <a:lnTo>
                    <a:pt x="22229" y="122519"/>
                  </a:lnTo>
                  <a:lnTo>
                    <a:pt x="5776" y="168550"/>
                  </a:lnTo>
                  <a:lnTo>
                    <a:pt x="0" y="218694"/>
                  </a:lnTo>
                  <a:lnTo>
                    <a:pt x="0" y="320801"/>
                  </a:lnTo>
                  <a:lnTo>
                    <a:pt x="5776" y="370945"/>
                  </a:lnTo>
                  <a:lnTo>
                    <a:pt x="22229" y="416976"/>
                  </a:lnTo>
                  <a:lnTo>
                    <a:pt x="48045" y="457582"/>
                  </a:lnTo>
                  <a:lnTo>
                    <a:pt x="81913" y="491450"/>
                  </a:lnTo>
                  <a:lnTo>
                    <a:pt x="122519" y="517266"/>
                  </a:lnTo>
                  <a:lnTo>
                    <a:pt x="168550" y="533719"/>
                  </a:lnTo>
                  <a:lnTo>
                    <a:pt x="218694" y="539496"/>
                  </a:lnTo>
                  <a:lnTo>
                    <a:pt x="268837" y="533719"/>
                  </a:lnTo>
                  <a:lnTo>
                    <a:pt x="314868" y="517266"/>
                  </a:lnTo>
                  <a:lnTo>
                    <a:pt x="355474" y="491450"/>
                  </a:lnTo>
                  <a:lnTo>
                    <a:pt x="389342" y="457582"/>
                  </a:lnTo>
                  <a:lnTo>
                    <a:pt x="415158" y="416976"/>
                  </a:lnTo>
                  <a:lnTo>
                    <a:pt x="431611" y="370945"/>
                  </a:lnTo>
                  <a:lnTo>
                    <a:pt x="437388" y="320801"/>
                  </a:lnTo>
                  <a:lnTo>
                    <a:pt x="437388" y="218694"/>
                  </a:lnTo>
                  <a:lnTo>
                    <a:pt x="431611" y="168550"/>
                  </a:lnTo>
                  <a:lnTo>
                    <a:pt x="415158" y="122519"/>
                  </a:lnTo>
                  <a:lnTo>
                    <a:pt x="389342" y="81913"/>
                  </a:lnTo>
                  <a:lnTo>
                    <a:pt x="355474" y="48045"/>
                  </a:lnTo>
                  <a:lnTo>
                    <a:pt x="314868" y="22229"/>
                  </a:lnTo>
                  <a:lnTo>
                    <a:pt x="268837" y="5776"/>
                  </a:lnTo>
                  <a:lnTo>
                    <a:pt x="218694" y="0"/>
                  </a:lnTo>
                  <a:close/>
                </a:path>
              </a:pathLst>
            </a:custGeom>
            <a:solidFill>
              <a:srgbClr val="1F4E79"/>
            </a:solidFill>
          </p:spPr>
          <p:txBody>
            <a:bodyPr wrap="square" lIns="0" tIns="0" rIns="0" bIns="0" rtlCol="0"/>
            <a:lstStyle/>
            <a:p>
              <a:endParaRPr sz="1050"/>
            </a:p>
          </p:txBody>
        </p:sp>
        <p:pic>
          <p:nvPicPr>
            <p:cNvPr id="33" name="object 13">
              <a:extLst>
                <a:ext uri="{FF2B5EF4-FFF2-40B4-BE49-F238E27FC236}">
                  <a16:creationId xmlns:a16="http://schemas.microsoft.com/office/drawing/2014/main" id="{4DE057CA-F275-54AF-BF98-B97DEB516007}"/>
                </a:ext>
              </a:extLst>
            </p:cNvPr>
            <p:cNvPicPr/>
            <p:nvPr/>
          </p:nvPicPr>
          <p:blipFill>
            <a:blip r:embed="rId3" cstate="print"/>
            <a:stretch>
              <a:fillRect/>
            </a:stretch>
          </p:blipFill>
          <p:spPr>
            <a:xfrm>
              <a:off x="7060692" y="2252421"/>
              <a:ext cx="1611629" cy="646988"/>
            </a:xfrm>
            <a:prstGeom prst="rect">
              <a:avLst/>
            </a:prstGeom>
          </p:spPr>
        </p:pic>
        <p:sp>
          <p:nvSpPr>
            <p:cNvPr id="34" name="object 14">
              <a:extLst>
                <a:ext uri="{FF2B5EF4-FFF2-40B4-BE49-F238E27FC236}">
                  <a16:creationId xmlns:a16="http://schemas.microsoft.com/office/drawing/2014/main" id="{61F54021-8AB6-7025-AD33-630F9F89F0E1}"/>
                </a:ext>
              </a:extLst>
            </p:cNvPr>
            <p:cNvSpPr/>
            <p:nvPr/>
          </p:nvSpPr>
          <p:spPr>
            <a:xfrm>
              <a:off x="7164529" y="2305929"/>
              <a:ext cx="1410335" cy="446405"/>
            </a:xfrm>
            <a:custGeom>
              <a:avLst/>
              <a:gdLst/>
              <a:ahLst/>
              <a:cxnLst/>
              <a:rect l="l" t="t" r="r" b="b"/>
              <a:pathLst>
                <a:path w="1410334" h="446405">
                  <a:moveTo>
                    <a:pt x="608074" y="80"/>
                  </a:moveTo>
                  <a:lnTo>
                    <a:pt x="550397" y="0"/>
                  </a:lnTo>
                  <a:lnTo>
                    <a:pt x="494718" y="1346"/>
                  </a:lnTo>
                  <a:lnTo>
                    <a:pt x="441816" y="4187"/>
                  </a:lnTo>
                  <a:lnTo>
                    <a:pt x="392474" y="8593"/>
                  </a:lnTo>
                  <a:lnTo>
                    <a:pt x="347471" y="14632"/>
                  </a:lnTo>
                  <a:lnTo>
                    <a:pt x="307589" y="22373"/>
                  </a:lnTo>
                  <a:lnTo>
                    <a:pt x="235848" y="47317"/>
                  </a:lnTo>
                  <a:lnTo>
                    <a:pt x="197923" y="67748"/>
                  </a:lnTo>
                  <a:lnTo>
                    <a:pt x="160759" y="92354"/>
                  </a:lnTo>
                  <a:lnTo>
                    <a:pt x="125286" y="120308"/>
                  </a:lnTo>
                  <a:lnTo>
                    <a:pt x="92434" y="150783"/>
                  </a:lnTo>
                  <a:lnTo>
                    <a:pt x="63131" y="182952"/>
                  </a:lnTo>
                  <a:lnTo>
                    <a:pt x="38307" y="215988"/>
                  </a:lnTo>
                  <a:lnTo>
                    <a:pt x="18891" y="249065"/>
                  </a:lnTo>
                  <a:lnTo>
                    <a:pt x="0" y="312036"/>
                  </a:lnTo>
                  <a:lnTo>
                    <a:pt x="2382" y="340275"/>
                  </a:lnTo>
                  <a:lnTo>
                    <a:pt x="35450" y="386129"/>
                  </a:lnTo>
                  <a:lnTo>
                    <a:pt x="91848" y="408916"/>
                  </a:lnTo>
                  <a:lnTo>
                    <a:pt x="157358" y="420802"/>
                  </a:lnTo>
                  <a:lnTo>
                    <a:pt x="197994" y="425875"/>
                  </a:lnTo>
                  <a:lnTo>
                    <a:pt x="243204" y="430374"/>
                  </a:lnTo>
                  <a:lnTo>
                    <a:pt x="292479" y="434305"/>
                  </a:lnTo>
                  <a:lnTo>
                    <a:pt x="345309" y="437674"/>
                  </a:lnTo>
                  <a:lnTo>
                    <a:pt x="401183" y="440486"/>
                  </a:lnTo>
                  <a:lnTo>
                    <a:pt x="459594" y="442746"/>
                  </a:lnTo>
                  <a:lnTo>
                    <a:pt x="520029" y="444460"/>
                  </a:lnTo>
                  <a:lnTo>
                    <a:pt x="581980" y="445634"/>
                  </a:lnTo>
                  <a:lnTo>
                    <a:pt x="644938" y="446273"/>
                  </a:lnTo>
                  <a:lnTo>
                    <a:pt x="708391" y="446382"/>
                  </a:lnTo>
                  <a:lnTo>
                    <a:pt x="771831" y="445967"/>
                  </a:lnTo>
                  <a:lnTo>
                    <a:pt x="834748" y="445033"/>
                  </a:lnTo>
                  <a:lnTo>
                    <a:pt x="896632" y="443586"/>
                  </a:lnTo>
                  <a:lnTo>
                    <a:pt x="956973" y="441632"/>
                  </a:lnTo>
                  <a:lnTo>
                    <a:pt x="1015261" y="439175"/>
                  </a:lnTo>
                  <a:lnTo>
                    <a:pt x="1070987" y="436221"/>
                  </a:lnTo>
                  <a:lnTo>
                    <a:pt x="1123641" y="432775"/>
                  </a:lnTo>
                  <a:lnTo>
                    <a:pt x="1172713" y="428844"/>
                  </a:lnTo>
                  <a:lnTo>
                    <a:pt x="1217693" y="424433"/>
                  </a:lnTo>
                  <a:lnTo>
                    <a:pt x="1258072" y="419546"/>
                  </a:lnTo>
                  <a:lnTo>
                    <a:pt x="1322987" y="408370"/>
                  </a:lnTo>
                  <a:lnTo>
                    <a:pt x="1380255" y="386346"/>
                  </a:lnTo>
                  <a:lnTo>
                    <a:pt x="1410317" y="340928"/>
                  </a:lnTo>
                  <a:lnTo>
                    <a:pt x="1409021" y="313016"/>
                  </a:lnTo>
                  <a:lnTo>
                    <a:pt x="1379758" y="251185"/>
                  </a:lnTo>
                  <a:lnTo>
                    <a:pt x="1354186" y="219027"/>
                  </a:lnTo>
                  <a:lnTo>
                    <a:pt x="1322916" y="187214"/>
                  </a:lnTo>
                  <a:lnTo>
                    <a:pt x="1287144" y="156628"/>
                  </a:lnTo>
                  <a:lnTo>
                    <a:pt x="1248068" y="128147"/>
                  </a:lnTo>
                  <a:lnTo>
                    <a:pt x="1206884" y="102653"/>
                  </a:lnTo>
                  <a:lnTo>
                    <a:pt x="1164790" y="81025"/>
                  </a:lnTo>
                  <a:lnTo>
                    <a:pt x="1122983" y="64144"/>
                  </a:lnTo>
                  <a:lnTo>
                    <a:pt x="1047734" y="43786"/>
                  </a:lnTo>
                  <a:lnTo>
                    <a:pt x="1002177" y="34780"/>
                  </a:lnTo>
                  <a:lnTo>
                    <a:pt x="952374" y="26648"/>
                  </a:lnTo>
                  <a:lnTo>
                    <a:pt x="899103" y="19460"/>
                  </a:lnTo>
                  <a:lnTo>
                    <a:pt x="843147" y="13283"/>
                  </a:lnTo>
                  <a:lnTo>
                    <a:pt x="785285" y="8188"/>
                  </a:lnTo>
                  <a:lnTo>
                    <a:pt x="726299" y="4243"/>
                  </a:lnTo>
                  <a:lnTo>
                    <a:pt x="666968" y="1517"/>
                  </a:lnTo>
                  <a:lnTo>
                    <a:pt x="608074" y="80"/>
                  </a:lnTo>
                  <a:close/>
                </a:path>
              </a:pathLst>
            </a:custGeom>
            <a:solidFill>
              <a:srgbClr val="1F4E79"/>
            </a:solidFill>
          </p:spPr>
          <p:txBody>
            <a:bodyPr wrap="square" lIns="0" tIns="0" rIns="0" bIns="0" rtlCol="0"/>
            <a:lstStyle/>
            <a:p>
              <a:endParaRPr sz="1050"/>
            </a:p>
          </p:txBody>
        </p:sp>
      </p:grpSp>
      <p:grpSp>
        <p:nvGrpSpPr>
          <p:cNvPr id="35" name="object 10">
            <a:extLst>
              <a:ext uri="{FF2B5EF4-FFF2-40B4-BE49-F238E27FC236}">
                <a16:creationId xmlns:a16="http://schemas.microsoft.com/office/drawing/2014/main" id="{BD17710D-3BD7-499F-6B90-E00829E1F2A1}"/>
              </a:ext>
            </a:extLst>
          </p:cNvPr>
          <p:cNvGrpSpPr/>
          <p:nvPr/>
        </p:nvGrpSpPr>
        <p:grpSpPr>
          <a:xfrm>
            <a:off x="7186909" y="2841443"/>
            <a:ext cx="1208723" cy="965359"/>
            <a:chOff x="7060692" y="1612412"/>
            <a:chExt cx="1611630" cy="1287145"/>
          </a:xfrm>
        </p:grpSpPr>
        <p:pic>
          <p:nvPicPr>
            <p:cNvPr id="36" name="object 11">
              <a:extLst>
                <a:ext uri="{FF2B5EF4-FFF2-40B4-BE49-F238E27FC236}">
                  <a16:creationId xmlns:a16="http://schemas.microsoft.com/office/drawing/2014/main" id="{309D80A3-3D3E-C0AC-9CCA-AAC1FAB6B61C}"/>
                </a:ext>
              </a:extLst>
            </p:cNvPr>
            <p:cNvPicPr/>
            <p:nvPr/>
          </p:nvPicPr>
          <p:blipFill>
            <a:blip r:embed="rId2" cstate="print"/>
            <a:stretch>
              <a:fillRect/>
            </a:stretch>
          </p:blipFill>
          <p:spPr>
            <a:xfrm>
              <a:off x="7560418" y="1612412"/>
              <a:ext cx="610653" cy="698748"/>
            </a:xfrm>
            <a:prstGeom prst="rect">
              <a:avLst/>
            </a:prstGeom>
          </p:spPr>
        </p:pic>
        <p:sp>
          <p:nvSpPr>
            <p:cNvPr id="37" name="object 12">
              <a:extLst>
                <a:ext uri="{FF2B5EF4-FFF2-40B4-BE49-F238E27FC236}">
                  <a16:creationId xmlns:a16="http://schemas.microsoft.com/office/drawing/2014/main" id="{004F4B89-22AE-3330-EAF9-546B98D32593}"/>
                </a:ext>
              </a:extLst>
            </p:cNvPr>
            <p:cNvSpPr/>
            <p:nvPr/>
          </p:nvSpPr>
          <p:spPr>
            <a:xfrm>
              <a:off x="7650480" y="1638300"/>
              <a:ext cx="437515" cy="539750"/>
            </a:xfrm>
            <a:custGeom>
              <a:avLst/>
              <a:gdLst/>
              <a:ahLst/>
              <a:cxnLst/>
              <a:rect l="l" t="t" r="r" b="b"/>
              <a:pathLst>
                <a:path w="437515" h="539750">
                  <a:moveTo>
                    <a:pt x="218694" y="0"/>
                  </a:moveTo>
                  <a:lnTo>
                    <a:pt x="168550" y="5776"/>
                  </a:lnTo>
                  <a:lnTo>
                    <a:pt x="122519" y="22229"/>
                  </a:lnTo>
                  <a:lnTo>
                    <a:pt x="81913" y="48045"/>
                  </a:lnTo>
                  <a:lnTo>
                    <a:pt x="48045" y="81913"/>
                  </a:lnTo>
                  <a:lnTo>
                    <a:pt x="22229" y="122519"/>
                  </a:lnTo>
                  <a:lnTo>
                    <a:pt x="5776" y="168550"/>
                  </a:lnTo>
                  <a:lnTo>
                    <a:pt x="0" y="218694"/>
                  </a:lnTo>
                  <a:lnTo>
                    <a:pt x="0" y="320801"/>
                  </a:lnTo>
                  <a:lnTo>
                    <a:pt x="5776" y="370945"/>
                  </a:lnTo>
                  <a:lnTo>
                    <a:pt x="22229" y="416976"/>
                  </a:lnTo>
                  <a:lnTo>
                    <a:pt x="48045" y="457582"/>
                  </a:lnTo>
                  <a:lnTo>
                    <a:pt x="81913" y="491450"/>
                  </a:lnTo>
                  <a:lnTo>
                    <a:pt x="122519" y="517266"/>
                  </a:lnTo>
                  <a:lnTo>
                    <a:pt x="168550" y="533719"/>
                  </a:lnTo>
                  <a:lnTo>
                    <a:pt x="218694" y="539496"/>
                  </a:lnTo>
                  <a:lnTo>
                    <a:pt x="268837" y="533719"/>
                  </a:lnTo>
                  <a:lnTo>
                    <a:pt x="314868" y="517266"/>
                  </a:lnTo>
                  <a:lnTo>
                    <a:pt x="355474" y="491450"/>
                  </a:lnTo>
                  <a:lnTo>
                    <a:pt x="389342" y="457582"/>
                  </a:lnTo>
                  <a:lnTo>
                    <a:pt x="415158" y="416976"/>
                  </a:lnTo>
                  <a:lnTo>
                    <a:pt x="431611" y="370945"/>
                  </a:lnTo>
                  <a:lnTo>
                    <a:pt x="437388" y="320801"/>
                  </a:lnTo>
                  <a:lnTo>
                    <a:pt x="437388" y="218694"/>
                  </a:lnTo>
                  <a:lnTo>
                    <a:pt x="431611" y="168550"/>
                  </a:lnTo>
                  <a:lnTo>
                    <a:pt x="415158" y="122519"/>
                  </a:lnTo>
                  <a:lnTo>
                    <a:pt x="389342" y="81913"/>
                  </a:lnTo>
                  <a:lnTo>
                    <a:pt x="355474" y="48045"/>
                  </a:lnTo>
                  <a:lnTo>
                    <a:pt x="314868" y="22229"/>
                  </a:lnTo>
                  <a:lnTo>
                    <a:pt x="268837" y="5776"/>
                  </a:lnTo>
                  <a:lnTo>
                    <a:pt x="218694" y="0"/>
                  </a:lnTo>
                  <a:close/>
                </a:path>
              </a:pathLst>
            </a:custGeom>
            <a:solidFill>
              <a:srgbClr val="1F4E79"/>
            </a:solidFill>
          </p:spPr>
          <p:txBody>
            <a:bodyPr wrap="square" lIns="0" tIns="0" rIns="0" bIns="0" rtlCol="0"/>
            <a:lstStyle/>
            <a:p>
              <a:endParaRPr sz="1050"/>
            </a:p>
          </p:txBody>
        </p:sp>
        <p:pic>
          <p:nvPicPr>
            <p:cNvPr id="38" name="object 13">
              <a:extLst>
                <a:ext uri="{FF2B5EF4-FFF2-40B4-BE49-F238E27FC236}">
                  <a16:creationId xmlns:a16="http://schemas.microsoft.com/office/drawing/2014/main" id="{D92F9DFA-FB3B-8AE8-E77E-588E30EC2B28}"/>
                </a:ext>
              </a:extLst>
            </p:cNvPr>
            <p:cNvPicPr/>
            <p:nvPr/>
          </p:nvPicPr>
          <p:blipFill>
            <a:blip r:embed="rId3" cstate="print"/>
            <a:stretch>
              <a:fillRect/>
            </a:stretch>
          </p:blipFill>
          <p:spPr>
            <a:xfrm>
              <a:off x="7060692" y="2252421"/>
              <a:ext cx="1611629" cy="646988"/>
            </a:xfrm>
            <a:prstGeom prst="rect">
              <a:avLst/>
            </a:prstGeom>
          </p:spPr>
        </p:pic>
        <p:sp>
          <p:nvSpPr>
            <p:cNvPr id="39" name="object 14">
              <a:extLst>
                <a:ext uri="{FF2B5EF4-FFF2-40B4-BE49-F238E27FC236}">
                  <a16:creationId xmlns:a16="http://schemas.microsoft.com/office/drawing/2014/main" id="{C6C52F9A-EC9A-6216-32FE-F8E381CD9468}"/>
                </a:ext>
              </a:extLst>
            </p:cNvPr>
            <p:cNvSpPr/>
            <p:nvPr/>
          </p:nvSpPr>
          <p:spPr>
            <a:xfrm>
              <a:off x="7164529" y="2305929"/>
              <a:ext cx="1410335" cy="446405"/>
            </a:xfrm>
            <a:custGeom>
              <a:avLst/>
              <a:gdLst/>
              <a:ahLst/>
              <a:cxnLst/>
              <a:rect l="l" t="t" r="r" b="b"/>
              <a:pathLst>
                <a:path w="1410334" h="446405">
                  <a:moveTo>
                    <a:pt x="608074" y="80"/>
                  </a:moveTo>
                  <a:lnTo>
                    <a:pt x="550397" y="0"/>
                  </a:lnTo>
                  <a:lnTo>
                    <a:pt x="494718" y="1346"/>
                  </a:lnTo>
                  <a:lnTo>
                    <a:pt x="441816" y="4187"/>
                  </a:lnTo>
                  <a:lnTo>
                    <a:pt x="392474" y="8593"/>
                  </a:lnTo>
                  <a:lnTo>
                    <a:pt x="347471" y="14632"/>
                  </a:lnTo>
                  <a:lnTo>
                    <a:pt x="307589" y="22373"/>
                  </a:lnTo>
                  <a:lnTo>
                    <a:pt x="235848" y="47317"/>
                  </a:lnTo>
                  <a:lnTo>
                    <a:pt x="197923" y="67748"/>
                  </a:lnTo>
                  <a:lnTo>
                    <a:pt x="160759" y="92354"/>
                  </a:lnTo>
                  <a:lnTo>
                    <a:pt x="125286" y="120308"/>
                  </a:lnTo>
                  <a:lnTo>
                    <a:pt x="92434" y="150783"/>
                  </a:lnTo>
                  <a:lnTo>
                    <a:pt x="63131" y="182952"/>
                  </a:lnTo>
                  <a:lnTo>
                    <a:pt x="38307" y="215988"/>
                  </a:lnTo>
                  <a:lnTo>
                    <a:pt x="18891" y="249065"/>
                  </a:lnTo>
                  <a:lnTo>
                    <a:pt x="0" y="312036"/>
                  </a:lnTo>
                  <a:lnTo>
                    <a:pt x="2382" y="340275"/>
                  </a:lnTo>
                  <a:lnTo>
                    <a:pt x="35450" y="386129"/>
                  </a:lnTo>
                  <a:lnTo>
                    <a:pt x="91848" y="408916"/>
                  </a:lnTo>
                  <a:lnTo>
                    <a:pt x="157358" y="420802"/>
                  </a:lnTo>
                  <a:lnTo>
                    <a:pt x="197994" y="425875"/>
                  </a:lnTo>
                  <a:lnTo>
                    <a:pt x="243204" y="430374"/>
                  </a:lnTo>
                  <a:lnTo>
                    <a:pt x="292479" y="434305"/>
                  </a:lnTo>
                  <a:lnTo>
                    <a:pt x="345309" y="437674"/>
                  </a:lnTo>
                  <a:lnTo>
                    <a:pt x="401183" y="440486"/>
                  </a:lnTo>
                  <a:lnTo>
                    <a:pt x="459594" y="442746"/>
                  </a:lnTo>
                  <a:lnTo>
                    <a:pt x="520029" y="444460"/>
                  </a:lnTo>
                  <a:lnTo>
                    <a:pt x="581980" y="445634"/>
                  </a:lnTo>
                  <a:lnTo>
                    <a:pt x="644938" y="446273"/>
                  </a:lnTo>
                  <a:lnTo>
                    <a:pt x="708391" y="446382"/>
                  </a:lnTo>
                  <a:lnTo>
                    <a:pt x="771831" y="445967"/>
                  </a:lnTo>
                  <a:lnTo>
                    <a:pt x="834748" y="445033"/>
                  </a:lnTo>
                  <a:lnTo>
                    <a:pt x="896632" y="443586"/>
                  </a:lnTo>
                  <a:lnTo>
                    <a:pt x="956973" y="441632"/>
                  </a:lnTo>
                  <a:lnTo>
                    <a:pt x="1015261" y="439175"/>
                  </a:lnTo>
                  <a:lnTo>
                    <a:pt x="1070987" y="436221"/>
                  </a:lnTo>
                  <a:lnTo>
                    <a:pt x="1123641" y="432775"/>
                  </a:lnTo>
                  <a:lnTo>
                    <a:pt x="1172713" y="428844"/>
                  </a:lnTo>
                  <a:lnTo>
                    <a:pt x="1217693" y="424433"/>
                  </a:lnTo>
                  <a:lnTo>
                    <a:pt x="1258072" y="419546"/>
                  </a:lnTo>
                  <a:lnTo>
                    <a:pt x="1322987" y="408370"/>
                  </a:lnTo>
                  <a:lnTo>
                    <a:pt x="1380255" y="386346"/>
                  </a:lnTo>
                  <a:lnTo>
                    <a:pt x="1410317" y="340928"/>
                  </a:lnTo>
                  <a:lnTo>
                    <a:pt x="1409021" y="313016"/>
                  </a:lnTo>
                  <a:lnTo>
                    <a:pt x="1379758" y="251185"/>
                  </a:lnTo>
                  <a:lnTo>
                    <a:pt x="1354186" y="219027"/>
                  </a:lnTo>
                  <a:lnTo>
                    <a:pt x="1322916" y="187214"/>
                  </a:lnTo>
                  <a:lnTo>
                    <a:pt x="1287144" y="156628"/>
                  </a:lnTo>
                  <a:lnTo>
                    <a:pt x="1248068" y="128147"/>
                  </a:lnTo>
                  <a:lnTo>
                    <a:pt x="1206884" y="102653"/>
                  </a:lnTo>
                  <a:lnTo>
                    <a:pt x="1164790" y="81025"/>
                  </a:lnTo>
                  <a:lnTo>
                    <a:pt x="1122983" y="64144"/>
                  </a:lnTo>
                  <a:lnTo>
                    <a:pt x="1047734" y="43786"/>
                  </a:lnTo>
                  <a:lnTo>
                    <a:pt x="1002177" y="34780"/>
                  </a:lnTo>
                  <a:lnTo>
                    <a:pt x="952374" y="26648"/>
                  </a:lnTo>
                  <a:lnTo>
                    <a:pt x="899103" y="19460"/>
                  </a:lnTo>
                  <a:lnTo>
                    <a:pt x="843147" y="13283"/>
                  </a:lnTo>
                  <a:lnTo>
                    <a:pt x="785285" y="8188"/>
                  </a:lnTo>
                  <a:lnTo>
                    <a:pt x="726299" y="4243"/>
                  </a:lnTo>
                  <a:lnTo>
                    <a:pt x="666968" y="1517"/>
                  </a:lnTo>
                  <a:lnTo>
                    <a:pt x="608074" y="80"/>
                  </a:lnTo>
                  <a:close/>
                </a:path>
              </a:pathLst>
            </a:custGeom>
            <a:solidFill>
              <a:srgbClr val="1F4E79"/>
            </a:solidFill>
          </p:spPr>
          <p:txBody>
            <a:bodyPr wrap="square" lIns="0" tIns="0" rIns="0" bIns="0" rtlCol="0"/>
            <a:lstStyle/>
            <a:p>
              <a:endParaRPr sz="1050"/>
            </a:p>
          </p:txBody>
        </p:sp>
      </p:grpSp>
      <p:sp>
        <p:nvSpPr>
          <p:cNvPr id="40" name="object 9">
            <a:extLst>
              <a:ext uri="{FF2B5EF4-FFF2-40B4-BE49-F238E27FC236}">
                <a16:creationId xmlns:a16="http://schemas.microsoft.com/office/drawing/2014/main" id="{6DB8D05D-F6AD-03F1-A194-66EDEEE387C4}"/>
              </a:ext>
            </a:extLst>
          </p:cNvPr>
          <p:cNvSpPr txBox="1"/>
          <p:nvPr/>
        </p:nvSpPr>
        <p:spPr>
          <a:xfrm>
            <a:off x="5489495" y="2144934"/>
            <a:ext cx="880669" cy="484588"/>
          </a:xfrm>
          <a:prstGeom prst="rect">
            <a:avLst/>
          </a:prstGeom>
        </p:spPr>
        <p:txBody>
          <a:bodyPr vert="horz" wrap="square" lIns="0" tIns="10001" rIns="0" bIns="0" rtlCol="0">
            <a:spAutoFit/>
          </a:bodyPr>
          <a:lstStyle/>
          <a:p>
            <a:pPr marL="9525" marR="3810" indent="86678" algn="ctr">
              <a:spcBef>
                <a:spcPts val="79"/>
              </a:spcBef>
            </a:pPr>
            <a:r>
              <a:rPr lang="en-IN" sz="1500" b="1" spc="68" dirty="0">
                <a:solidFill>
                  <a:srgbClr val="212A35"/>
                </a:solidFill>
                <a:latin typeface="Tahoma"/>
                <a:cs typeface="Tahoma"/>
              </a:rPr>
              <a:t>Sejal</a:t>
            </a:r>
          </a:p>
          <a:p>
            <a:pPr marL="9525" marR="3810" indent="86678" algn="ctr">
              <a:spcBef>
                <a:spcPts val="79"/>
              </a:spcBef>
            </a:pPr>
            <a:r>
              <a:rPr lang="en-IN" sz="1500" b="1" spc="68" dirty="0">
                <a:solidFill>
                  <a:srgbClr val="212A35"/>
                </a:solidFill>
                <a:latin typeface="Tahoma"/>
                <a:cs typeface="Tahoma"/>
              </a:rPr>
              <a:t>Baweja</a:t>
            </a:r>
            <a:endParaRPr lang="en-IN" sz="1500" dirty="0">
              <a:latin typeface="Tahoma"/>
              <a:cs typeface="Tahoma"/>
            </a:endParaRPr>
          </a:p>
        </p:txBody>
      </p:sp>
      <p:sp>
        <p:nvSpPr>
          <p:cNvPr id="42" name="object 9">
            <a:extLst>
              <a:ext uri="{FF2B5EF4-FFF2-40B4-BE49-F238E27FC236}">
                <a16:creationId xmlns:a16="http://schemas.microsoft.com/office/drawing/2014/main" id="{6322065F-3583-C6BE-4862-88EBAE78758A}"/>
              </a:ext>
            </a:extLst>
          </p:cNvPr>
          <p:cNvSpPr txBox="1"/>
          <p:nvPr/>
        </p:nvSpPr>
        <p:spPr>
          <a:xfrm>
            <a:off x="5627756" y="3838861"/>
            <a:ext cx="941411" cy="471764"/>
          </a:xfrm>
          <a:prstGeom prst="rect">
            <a:avLst/>
          </a:prstGeom>
        </p:spPr>
        <p:txBody>
          <a:bodyPr vert="horz" wrap="square" lIns="0" tIns="10001" rIns="0" bIns="0" rtlCol="0">
            <a:spAutoFit/>
          </a:bodyPr>
          <a:lstStyle/>
          <a:p>
            <a:pPr marL="9525" marR="3810" indent="86678" algn="ctr">
              <a:spcBef>
                <a:spcPts val="79"/>
              </a:spcBef>
            </a:pPr>
            <a:r>
              <a:rPr lang="en-US" sz="1500" b="1" spc="68" dirty="0" err="1">
                <a:solidFill>
                  <a:srgbClr val="212A35"/>
                </a:solidFill>
                <a:latin typeface="Tahoma"/>
                <a:cs typeface="Tahoma"/>
              </a:rPr>
              <a:t>Sanyam</a:t>
            </a:r>
            <a:r>
              <a:rPr lang="en-US" sz="1500" b="1" spc="68" dirty="0">
                <a:solidFill>
                  <a:srgbClr val="212A35"/>
                </a:solidFill>
                <a:latin typeface="Tahoma"/>
                <a:cs typeface="Tahoma"/>
              </a:rPr>
              <a:t>   Saini</a:t>
            </a:r>
            <a:endParaRPr sz="1500" dirty="0">
              <a:latin typeface="Tahoma"/>
              <a:cs typeface="Tahoma"/>
            </a:endParaRPr>
          </a:p>
        </p:txBody>
      </p:sp>
      <p:sp>
        <p:nvSpPr>
          <p:cNvPr id="43" name="object 9">
            <a:extLst>
              <a:ext uri="{FF2B5EF4-FFF2-40B4-BE49-F238E27FC236}">
                <a16:creationId xmlns:a16="http://schemas.microsoft.com/office/drawing/2014/main" id="{7ABAE6CF-3F93-3269-FB76-BA7C04C0A3BF}"/>
              </a:ext>
            </a:extLst>
          </p:cNvPr>
          <p:cNvSpPr txBox="1"/>
          <p:nvPr/>
        </p:nvSpPr>
        <p:spPr>
          <a:xfrm>
            <a:off x="7345962" y="3795904"/>
            <a:ext cx="1087759" cy="471764"/>
          </a:xfrm>
          <a:prstGeom prst="rect">
            <a:avLst/>
          </a:prstGeom>
        </p:spPr>
        <p:txBody>
          <a:bodyPr vert="horz" wrap="square" lIns="0" tIns="10001" rIns="0" bIns="0" rtlCol="0">
            <a:spAutoFit/>
          </a:bodyPr>
          <a:lstStyle/>
          <a:p>
            <a:pPr marL="9525" marR="3810" indent="86678" algn="ctr">
              <a:spcBef>
                <a:spcPts val="79"/>
              </a:spcBef>
            </a:pPr>
            <a:r>
              <a:rPr lang="en-US" sz="1500" b="1" spc="68" dirty="0" err="1">
                <a:solidFill>
                  <a:srgbClr val="212A35"/>
                </a:solidFill>
                <a:latin typeface="Tahoma"/>
                <a:cs typeface="Tahoma"/>
              </a:rPr>
              <a:t>Jagan</a:t>
            </a:r>
            <a:r>
              <a:rPr lang="en-US" sz="1500" b="1" spc="68" dirty="0">
                <a:solidFill>
                  <a:srgbClr val="212A35"/>
                </a:solidFill>
                <a:latin typeface="Tahoma"/>
                <a:cs typeface="Tahoma"/>
              </a:rPr>
              <a:t> Prabhakar</a:t>
            </a:r>
            <a:endParaRPr lang="en-IN" sz="1500" b="1" spc="68" dirty="0">
              <a:solidFill>
                <a:srgbClr val="212A35"/>
              </a:solidFill>
              <a:latin typeface="Tahoma"/>
              <a:cs typeface="Tahoma"/>
            </a:endParaRPr>
          </a:p>
        </p:txBody>
      </p:sp>
      <p:sp>
        <p:nvSpPr>
          <p:cNvPr id="48" name="object 9">
            <a:extLst>
              <a:ext uri="{FF2B5EF4-FFF2-40B4-BE49-F238E27FC236}">
                <a16:creationId xmlns:a16="http://schemas.microsoft.com/office/drawing/2014/main" id="{1DE16331-F284-59F6-5EE7-4976A56BF5D4}"/>
              </a:ext>
            </a:extLst>
          </p:cNvPr>
          <p:cNvSpPr txBox="1"/>
          <p:nvPr/>
        </p:nvSpPr>
        <p:spPr>
          <a:xfrm>
            <a:off x="7098885" y="2149743"/>
            <a:ext cx="1087759" cy="702596"/>
          </a:xfrm>
          <a:prstGeom prst="rect">
            <a:avLst/>
          </a:prstGeom>
        </p:spPr>
        <p:txBody>
          <a:bodyPr vert="horz" wrap="square" lIns="0" tIns="10001" rIns="0" bIns="0" rtlCol="0">
            <a:spAutoFit/>
          </a:bodyPr>
          <a:lstStyle/>
          <a:p>
            <a:pPr marL="9525" marR="3810" indent="86678" algn="ctr">
              <a:spcBef>
                <a:spcPts val="79"/>
              </a:spcBef>
            </a:pPr>
            <a:r>
              <a:rPr lang="en-US" sz="1500" b="1" spc="68" dirty="0">
                <a:solidFill>
                  <a:srgbClr val="212A35"/>
                </a:solidFill>
                <a:latin typeface="Tahoma"/>
                <a:cs typeface="Tahoma"/>
              </a:rPr>
              <a:t>Vijay Kumar Singh</a:t>
            </a:r>
            <a:endParaRPr lang="en-IN" sz="1500" b="1" spc="68" dirty="0">
              <a:solidFill>
                <a:srgbClr val="212A35"/>
              </a:solidFill>
              <a:latin typeface="Tahoma"/>
              <a:cs typeface="Tahoma"/>
            </a:endParaRPr>
          </a:p>
        </p:txBody>
      </p:sp>
      <p:sp>
        <p:nvSpPr>
          <p:cNvPr id="49" name="object 4">
            <a:extLst>
              <a:ext uri="{FF2B5EF4-FFF2-40B4-BE49-F238E27FC236}">
                <a16:creationId xmlns:a16="http://schemas.microsoft.com/office/drawing/2014/main" id="{32C9FAB8-EB89-CDAE-1825-47D3174A3222}"/>
              </a:ext>
            </a:extLst>
          </p:cNvPr>
          <p:cNvSpPr/>
          <p:nvPr/>
        </p:nvSpPr>
        <p:spPr>
          <a:xfrm>
            <a:off x="836675" y="4199382"/>
            <a:ext cx="821055" cy="821055"/>
          </a:xfrm>
          <a:custGeom>
            <a:avLst/>
            <a:gdLst/>
            <a:ahLst/>
            <a:cxnLst/>
            <a:rect l="l" t="t" r="r" b="b"/>
            <a:pathLst>
              <a:path w="1094739" h="1094740">
                <a:moveTo>
                  <a:pt x="547115" y="0"/>
                </a:moveTo>
                <a:lnTo>
                  <a:pt x="499913" y="2008"/>
                </a:lnTo>
                <a:lnTo>
                  <a:pt x="453824" y="7923"/>
                </a:lnTo>
                <a:lnTo>
                  <a:pt x="409014" y="17581"/>
                </a:lnTo>
                <a:lnTo>
                  <a:pt x="365646" y="30818"/>
                </a:lnTo>
                <a:lnTo>
                  <a:pt x="323886" y="47469"/>
                </a:lnTo>
                <a:lnTo>
                  <a:pt x="283897" y="67370"/>
                </a:lnTo>
                <a:lnTo>
                  <a:pt x="245844" y="90358"/>
                </a:lnTo>
                <a:lnTo>
                  <a:pt x="209890" y="116266"/>
                </a:lnTo>
                <a:lnTo>
                  <a:pt x="176202" y="144932"/>
                </a:lnTo>
                <a:lnTo>
                  <a:pt x="144941" y="176192"/>
                </a:lnTo>
                <a:lnTo>
                  <a:pt x="116274" y="209880"/>
                </a:lnTo>
                <a:lnTo>
                  <a:pt x="90364" y="245832"/>
                </a:lnTo>
                <a:lnTo>
                  <a:pt x="67376" y="283886"/>
                </a:lnTo>
                <a:lnTo>
                  <a:pt x="47473" y="323875"/>
                </a:lnTo>
                <a:lnTo>
                  <a:pt x="30821" y="365636"/>
                </a:lnTo>
                <a:lnTo>
                  <a:pt x="17583" y="409005"/>
                </a:lnTo>
                <a:lnTo>
                  <a:pt x="7924" y="453817"/>
                </a:lnTo>
                <a:lnTo>
                  <a:pt x="2008" y="499909"/>
                </a:lnTo>
                <a:lnTo>
                  <a:pt x="0" y="547116"/>
                </a:lnTo>
                <a:lnTo>
                  <a:pt x="2008" y="594322"/>
                </a:lnTo>
                <a:lnTo>
                  <a:pt x="7924" y="640414"/>
                </a:lnTo>
                <a:lnTo>
                  <a:pt x="17583" y="685226"/>
                </a:lnTo>
                <a:lnTo>
                  <a:pt x="30821" y="728595"/>
                </a:lnTo>
                <a:lnTo>
                  <a:pt x="47473" y="770356"/>
                </a:lnTo>
                <a:lnTo>
                  <a:pt x="67376" y="810345"/>
                </a:lnTo>
                <a:lnTo>
                  <a:pt x="90364" y="848399"/>
                </a:lnTo>
                <a:lnTo>
                  <a:pt x="116274" y="884351"/>
                </a:lnTo>
                <a:lnTo>
                  <a:pt x="144941" y="918039"/>
                </a:lnTo>
                <a:lnTo>
                  <a:pt x="176202" y="949299"/>
                </a:lnTo>
                <a:lnTo>
                  <a:pt x="209890" y="977965"/>
                </a:lnTo>
                <a:lnTo>
                  <a:pt x="245844" y="1003873"/>
                </a:lnTo>
                <a:lnTo>
                  <a:pt x="283897" y="1026861"/>
                </a:lnTo>
                <a:lnTo>
                  <a:pt x="323886" y="1046762"/>
                </a:lnTo>
                <a:lnTo>
                  <a:pt x="365646" y="1063413"/>
                </a:lnTo>
                <a:lnTo>
                  <a:pt x="409014" y="1076650"/>
                </a:lnTo>
                <a:lnTo>
                  <a:pt x="453824" y="1086308"/>
                </a:lnTo>
                <a:lnTo>
                  <a:pt x="499913" y="1092223"/>
                </a:lnTo>
                <a:lnTo>
                  <a:pt x="547115" y="1094232"/>
                </a:lnTo>
                <a:lnTo>
                  <a:pt x="594318" y="1092223"/>
                </a:lnTo>
                <a:lnTo>
                  <a:pt x="640407" y="1086308"/>
                </a:lnTo>
                <a:lnTo>
                  <a:pt x="685217" y="1076650"/>
                </a:lnTo>
                <a:lnTo>
                  <a:pt x="728585" y="1063413"/>
                </a:lnTo>
                <a:lnTo>
                  <a:pt x="770345" y="1046762"/>
                </a:lnTo>
                <a:lnTo>
                  <a:pt x="810334" y="1026861"/>
                </a:lnTo>
                <a:lnTo>
                  <a:pt x="848387" y="1003873"/>
                </a:lnTo>
                <a:lnTo>
                  <a:pt x="884341" y="977965"/>
                </a:lnTo>
                <a:lnTo>
                  <a:pt x="918029" y="949299"/>
                </a:lnTo>
                <a:lnTo>
                  <a:pt x="949290" y="918039"/>
                </a:lnTo>
                <a:lnTo>
                  <a:pt x="977957" y="884351"/>
                </a:lnTo>
                <a:lnTo>
                  <a:pt x="1003867" y="848399"/>
                </a:lnTo>
                <a:lnTo>
                  <a:pt x="1026855" y="810345"/>
                </a:lnTo>
                <a:lnTo>
                  <a:pt x="1046758" y="770356"/>
                </a:lnTo>
                <a:lnTo>
                  <a:pt x="1063410" y="728595"/>
                </a:lnTo>
                <a:lnTo>
                  <a:pt x="1076648" y="685226"/>
                </a:lnTo>
                <a:lnTo>
                  <a:pt x="1086307" y="640414"/>
                </a:lnTo>
                <a:lnTo>
                  <a:pt x="1092223" y="594322"/>
                </a:lnTo>
                <a:lnTo>
                  <a:pt x="1094232" y="547116"/>
                </a:lnTo>
                <a:lnTo>
                  <a:pt x="1092223" y="499909"/>
                </a:lnTo>
                <a:lnTo>
                  <a:pt x="1086307" y="453817"/>
                </a:lnTo>
                <a:lnTo>
                  <a:pt x="1076648" y="409005"/>
                </a:lnTo>
                <a:lnTo>
                  <a:pt x="1063410" y="365636"/>
                </a:lnTo>
                <a:lnTo>
                  <a:pt x="1046758" y="323875"/>
                </a:lnTo>
                <a:lnTo>
                  <a:pt x="1026855" y="283886"/>
                </a:lnTo>
                <a:lnTo>
                  <a:pt x="1003867" y="245832"/>
                </a:lnTo>
                <a:lnTo>
                  <a:pt x="977957" y="209880"/>
                </a:lnTo>
                <a:lnTo>
                  <a:pt x="949290" y="176192"/>
                </a:lnTo>
                <a:lnTo>
                  <a:pt x="918029" y="144932"/>
                </a:lnTo>
                <a:lnTo>
                  <a:pt x="884341" y="116266"/>
                </a:lnTo>
                <a:lnTo>
                  <a:pt x="848387" y="90358"/>
                </a:lnTo>
                <a:lnTo>
                  <a:pt x="810334" y="67370"/>
                </a:lnTo>
                <a:lnTo>
                  <a:pt x="770345" y="47469"/>
                </a:lnTo>
                <a:lnTo>
                  <a:pt x="728585" y="30818"/>
                </a:lnTo>
                <a:lnTo>
                  <a:pt x="685217" y="17581"/>
                </a:lnTo>
                <a:lnTo>
                  <a:pt x="640407" y="7923"/>
                </a:lnTo>
                <a:lnTo>
                  <a:pt x="594318" y="2008"/>
                </a:lnTo>
                <a:lnTo>
                  <a:pt x="547115" y="0"/>
                </a:lnTo>
                <a:close/>
              </a:path>
            </a:pathLst>
          </a:custGeom>
          <a:solidFill>
            <a:srgbClr val="D9D9D9">
              <a:alpha val="50195"/>
            </a:srgbClr>
          </a:solidFill>
        </p:spPr>
        <p:txBody>
          <a:bodyPr wrap="square" lIns="0" tIns="0" rIns="0" bIns="0" rtlCol="0"/>
          <a:lstStyle/>
          <a:p>
            <a:endParaRPr sz="1050"/>
          </a:p>
        </p:txBody>
      </p:sp>
      <p:sp>
        <p:nvSpPr>
          <p:cNvPr id="50" name="object 35">
            <a:extLst>
              <a:ext uri="{FF2B5EF4-FFF2-40B4-BE49-F238E27FC236}">
                <a16:creationId xmlns:a16="http://schemas.microsoft.com/office/drawing/2014/main" id="{804D67A2-B541-4F68-5623-8766B8B7A0AA}"/>
              </a:ext>
            </a:extLst>
          </p:cNvPr>
          <p:cNvSpPr/>
          <p:nvPr/>
        </p:nvSpPr>
        <p:spPr>
          <a:xfrm>
            <a:off x="2939796" y="4095368"/>
            <a:ext cx="595789" cy="594360"/>
          </a:xfrm>
          <a:custGeom>
            <a:avLst/>
            <a:gdLst/>
            <a:ahLst/>
            <a:cxnLst/>
            <a:rect l="l" t="t" r="r" b="b"/>
            <a:pathLst>
              <a:path w="794385" h="792479">
                <a:moveTo>
                  <a:pt x="397001" y="0"/>
                </a:moveTo>
                <a:lnTo>
                  <a:pt x="350713" y="2665"/>
                </a:lnTo>
                <a:lnTo>
                  <a:pt x="305990" y="10465"/>
                </a:lnTo>
                <a:lnTo>
                  <a:pt x="263131" y="23100"/>
                </a:lnTo>
                <a:lnTo>
                  <a:pt x="222435" y="40274"/>
                </a:lnTo>
                <a:lnTo>
                  <a:pt x="184198" y="61690"/>
                </a:lnTo>
                <a:lnTo>
                  <a:pt x="148721" y="87050"/>
                </a:lnTo>
                <a:lnTo>
                  <a:pt x="116300" y="116057"/>
                </a:lnTo>
                <a:lnTo>
                  <a:pt x="87234" y="148413"/>
                </a:lnTo>
                <a:lnTo>
                  <a:pt x="61822" y="183822"/>
                </a:lnTo>
                <a:lnTo>
                  <a:pt x="40361" y="221985"/>
                </a:lnTo>
                <a:lnTo>
                  <a:pt x="23150" y="262606"/>
                </a:lnTo>
                <a:lnTo>
                  <a:pt x="10488" y="305386"/>
                </a:lnTo>
                <a:lnTo>
                  <a:pt x="2671" y="350030"/>
                </a:lnTo>
                <a:lnTo>
                  <a:pt x="0" y="396240"/>
                </a:lnTo>
                <a:lnTo>
                  <a:pt x="2671" y="442449"/>
                </a:lnTo>
                <a:lnTo>
                  <a:pt x="10488" y="487093"/>
                </a:lnTo>
                <a:lnTo>
                  <a:pt x="23150" y="529873"/>
                </a:lnTo>
                <a:lnTo>
                  <a:pt x="40361" y="570494"/>
                </a:lnTo>
                <a:lnTo>
                  <a:pt x="61822" y="608657"/>
                </a:lnTo>
                <a:lnTo>
                  <a:pt x="87234" y="644066"/>
                </a:lnTo>
                <a:lnTo>
                  <a:pt x="116300" y="676422"/>
                </a:lnTo>
                <a:lnTo>
                  <a:pt x="148721" y="705429"/>
                </a:lnTo>
                <a:lnTo>
                  <a:pt x="184198" y="730789"/>
                </a:lnTo>
                <a:lnTo>
                  <a:pt x="222435" y="752205"/>
                </a:lnTo>
                <a:lnTo>
                  <a:pt x="263131" y="769379"/>
                </a:lnTo>
                <a:lnTo>
                  <a:pt x="305990" y="782014"/>
                </a:lnTo>
                <a:lnTo>
                  <a:pt x="350713" y="789814"/>
                </a:lnTo>
                <a:lnTo>
                  <a:pt x="397001" y="792480"/>
                </a:lnTo>
                <a:lnTo>
                  <a:pt x="443290" y="789814"/>
                </a:lnTo>
                <a:lnTo>
                  <a:pt x="488013" y="782014"/>
                </a:lnTo>
                <a:lnTo>
                  <a:pt x="530872" y="769379"/>
                </a:lnTo>
                <a:lnTo>
                  <a:pt x="571568" y="752205"/>
                </a:lnTo>
                <a:lnTo>
                  <a:pt x="609805" y="730789"/>
                </a:lnTo>
                <a:lnTo>
                  <a:pt x="645282" y="705429"/>
                </a:lnTo>
                <a:lnTo>
                  <a:pt x="677703" y="676422"/>
                </a:lnTo>
                <a:lnTo>
                  <a:pt x="706769" y="644066"/>
                </a:lnTo>
                <a:lnTo>
                  <a:pt x="732181" y="608657"/>
                </a:lnTo>
                <a:lnTo>
                  <a:pt x="753642" y="570494"/>
                </a:lnTo>
                <a:lnTo>
                  <a:pt x="770853" y="529873"/>
                </a:lnTo>
                <a:lnTo>
                  <a:pt x="783515" y="487093"/>
                </a:lnTo>
                <a:lnTo>
                  <a:pt x="791332" y="442449"/>
                </a:lnTo>
                <a:lnTo>
                  <a:pt x="794004" y="396240"/>
                </a:lnTo>
                <a:lnTo>
                  <a:pt x="791332" y="350030"/>
                </a:lnTo>
                <a:lnTo>
                  <a:pt x="783515" y="305386"/>
                </a:lnTo>
                <a:lnTo>
                  <a:pt x="770853" y="262606"/>
                </a:lnTo>
                <a:lnTo>
                  <a:pt x="753642" y="221985"/>
                </a:lnTo>
                <a:lnTo>
                  <a:pt x="732181" y="183822"/>
                </a:lnTo>
                <a:lnTo>
                  <a:pt x="706769" y="148413"/>
                </a:lnTo>
                <a:lnTo>
                  <a:pt x="677703" y="116057"/>
                </a:lnTo>
                <a:lnTo>
                  <a:pt x="645282" y="87050"/>
                </a:lnTo>
                <a:lnTo>
                  <a:pt x="609805" y="61690"/>
                </a:lnTo>
                <a:lnTo>
                  <a:pt x="571568" y="40274"/>
                </a:lnTo>
                <a:lnTo>
                  <a:pt x="530872" y="23100"/>
                </a:lnTo>
                <a:lnTo>
                  <a:pt x="488013" y="10465"/>
                </a:lnTo>
                <a:lnTo>
                  <a:pt x="443290" y="2665"/>
                </a:lnTo>
                <a:lnTo>
                  <a:pt x="397001" y="0"/>
                </a:lnTo>
                <a:close/>
              </a:path>
            </a:pathLst>
          </a:custGeom>
          <a:solidFill>
            <a:srgbClr val="D9D9D9">
              <a:alpha val="50195"/>
            </a:srgbClr>
          </a:solidFill>
        </p:spPr>
        <p:txBody>
          <a:bodyPr wrap="square" lIns="0" tIns="0" rIns="0" bIns="0" rtlCol="0"/>
          <a:lstStyle/>
          <a:p>
            <a:endParaRPr sz="1050"/>
          </a:p>
        </p:txBody>
      </p:sp>
      <p:sp>
        <p:nvSpPr>
          <p:cNvPr id="51" name="object 5">
            <a:extLst>
              <a:ext uri="{FF2B5EF4-FFF2-40B4-BE49-F238E27FC236}">
                <a16:creationId xmlns:a16="http://schemas.microsoft.com/office/drawing/2014/main" id="{FE6975C4-F3F9-B9C1-628F-288ACA1B433F}"/>
              </a:ext>
            </a:extLst>
          </p:cNvPr>
          <p:cNvSpPr/>
          <p:nvPr/>
        </p:nvSpPr>
        <p:spPr>
          <a:xfrm>
            <a:off x="2048256" y="4056508"/>
            <a:ext cx="436721" cy="436721"/>
          </a:xfrm>
          <a:custGeom>
            <a:avLst/>
            <a:gdLst/>
            <a:ahLst/>
            <a:cxnLst/>
            <a:rect l="l" t="t" r="r" b="b"/>
            <a:pathLst>
              <a:path w="582295" h="582295">
                <a:moveTo>
                  <a:pt x="291084" y="0"/>
                </a:moveTo>
                <a:lnTo>
                  <a:pt x="243863" y="3809"/>
                </a:lnTo>
                <a:lnTo>
                  <a:pt x="199070" y="14837"/>
                </a:lnTo>
                <a:lnTo>
                  <a:pt x="157304" y="32486"/>
                </a:lnTo>
                <a:lnTo>
                  <a:pt x="119164" y="56156"/>
                </a:lnTo>
                <a:lnTo>
                  <a:pt x="85248" y="85248"/>
                </a:lnTo>
                <a:lnTo>
                  <a:pt x="56156" y="119164"/>
                </a:lnTo>
                <a:lnTo>
                  <a:pt x="32486" y="157304"/>
                </a:lnTo>
                <a:lnTo>
                  <a:pt x="14837" y="199070"/>
                </a:lnTo>
                <a:lnTo>
                  <a:pt x="3809" y="243863"/>
                </a:lnTo>
                <a:lnTo>
                  <a:pt x="0" y="291084"/>
                </a:lnTo>
                <a:lnTo>
                  <a:pt x="3809" y="338298"/>
                </a:lnTo>
                <a:lnTo>
                  <a:pt x="14837" y="383087"/>
                </a:lnTo>
                <a:lnTo>
                  <a:pt x="32486" y="424851"/>
                </a:lnTo>
                <a:lnTo>
                  <a:pt x="56156" y="462992"/>
                </a:lnTo>
                <a:lnTo>
                  <a:pt x="85248" y="496909"/>
                </a:lnTo>
                <a:lnTo>
                  <a:pt x="119164" y="526004"/>
                </a:lnTo>
                <a:lnTo>
                  <a:pt x="157304" y="549676"/>
                </a:lnTo>
                <a:lnTo>
                  <a:pt x="199070" y="567327"/>
                </a:lnTo>
                <a:lnTo>
                  <a:pt x="243863" y="578358"/>
                </a:lnTo>
                <a:lnTo>
                  <a:pt x="291084" y="582168"/>
                </a:lnTo>
                <a:lnTo>
                  <a:pt x="338304" y="578358"/>
                </a:lnTo>
                <a:lnTo>
                  <a:pt x="383097" y="567327"/>
                </a:lnTo>
                <a:lnTo>
                  <a:pt x="424863" y="549676"/>
                </a:lnTo>
                <a:lnTo>
                  <a:pt x="463003" y="526004"/>
                </a:lnTo>
                <a:lnTo>
                  <a:pt x="496919" y="496909"/>
                </a:lnTo>
                <a:lnTo>
                  <a:pt x="526011" y="462992"/>
                </a:lnTo>
                <a:lnTo>
                  <a:pt x="549681" y="424851"/>
                </a:lnTo>
                <a:lnTo>
                  <a:pt x="567330" y="383087"/>
                </a:lnTo>
                <a:lnTo>
                  <a:pt x="578358" y="338298"/>
                </a:lnTo>
                <a:lnTo>
                  <a:pt x="582168" y="291084"/>
                </a:lnTo>
                <a:lnTo>
                  <a:pt x="578358" y="243863"/>
                </a:lnTo>
                <a:lnTo>
                  <a:pt x="567330" y="199070"/>
                </a:lnTo>
                <a:lnTo>
                  <a:pt x="549681" y="157304"/>
                </a:lnTo>
                <a:lnTo>
                  <a:pt x="526011" y="119164"/>
                </a:lnTo>
                <a:lnTo>
                  <a:pt x="496919" y="85248"/>
                </a:lnTo>
                <a:lnTo>
                  <a:pt x="463003" y="56156"/>
                </a:lnTo>
                <a:lnTo>
                  <a:pt x="424863" y="32486"/>
                </a:lnTo>
                <a:lnTo>
                  <a:pt x="383097" y="14837"/>
                </a:lnTo>
                <a:lnTo>
                  <a:pt x="338304" y="3809"/>
                </a:lnTo>
                <a:lnTo>
                  <a:pt x="291084" y="0"/>
                </a:lnTo>
                <a:close/>
              </a:path>
            </a:pathLst>
          </a:custGeom>
          <a:solidFill>
            <a:srgbClr val="D9D9D9">
              <a:alpha val="50195"/>
            </a:srgbClr>
          </a:solidFill>
        </p:spPr>
        <p:txBody>
          <a:bodyPr wrap="square" lIns="0" tIns="0" rIns="0" bIns="0" rtlCol="0"/>
          <a:lstStyle/>
          <a:p>
            <a:endParaRPr sz="1050"/>
          </a:p>
        </p:txBody>
      </p:sp>
      <p:sp>
        <p:nvSpPr>
          <p:cNvPr id="52" name="object 3">
            <a:extLst>
              <a:ext uri="{FF2B5EF4-FFF2-40B4-BE49-F238E27FC236}">
                <a16:creationId xmlns:a16="http://schemas.microsoft.com/office/drawing/2014/main" id="{DC57CD8F-85DE-3FEB-578A-106FC28166A1}"/>
              </a:ext>
            </a:extLst>
          </p:cNvPr>
          <p:cNvSpPr/>
          <p:nvPr/>
        </p:nvSpPr>
        <p:spPr>
          <a:xfrm>
            <a:off x="418338" y="3619881"/>
            <a:ext cx="475774" cy="475774"/>
          </a:xfrm>
          <a:custGeom>
            <a:avLst/>
            <a:gdLst/>
            <a:ahLst/>
            <a:cxnLst/>
            <a:rect l="l" t="t" r="r" b="b"/>
            <a:pathLst>
              <a:path w="634365" h="634364">
                <a:moveTo>
                  <a:pt x="316991" y="0"/>
                </a:moveTo>
                <a:lnTo>
                  <a:pt x="270149" y="3435"/>
                </a:lnTo>
                <a:lnTo>
                  <a:pt x="225440" y="13416"/>
                </a:lnTo>
                <a:lnTo>
                  <a:pt x="183356" y="29451"/>
                </a:lnTo>
                <a:lnTo>
                  <a:pt x="144386" y="51053"/>
                </a:lnTo>
                <a:lnTo>
                  <a:pt x="109022" y="77731"/>
                </a:lnTo>
                <a:lnTo>
                  <a:pt x="77752" y="108996"/>
                </a:lnTo>
                <a:lnTo>
                  <a:pt x="51069" y="144358"/>
                </a:lnTo>
                <a:lnTo>
                  <a:pt x="29462" y="183328"/>
                </a:lnTo>
                <a:lnTo>
                  <a:pt x="13421" y="225417"/>
                </a:lnTo>
                <a:lnTo>
                  <a:pt x="3437" y="270135"/>
                </a:lnTo>
                <a:lnTo>
                  <a:pt x="0" y="316992"/>
                </a:lnTo>
                <a:lnTo>
                  <a:pt x="3437" y="363848"/>
                </a:lnTo>
                <a:lnTo>
                  <a:pt x="13421" y="408566"/>
                </a:lnTo>
                <a:lnTo>
                  <a:pt x="29462" y="450655"/>
                </a:lnTo>
                <a:lnTo>
                  <a:pt x="51069" y="489625"/>
                </a:lnTo>
                <a:lnTo>
                  <a:pt x="77752" y="524987"/>
                </a:lnTo>
                <a:lnTo>
                  <a:pt x="109022" y="556252"/>
                </a:lnTo>
                <a:lnTo>
                  <a:pt x="144386" y="582930"/>
                </a:lnTo>
                <a:lnTo>
                  <a:pt x="183356" y="604532"/>
                </a:lnTo>
                <a:lnTo>
                  <a:pt x="225440" y="620567"/>
                </a:lnTo>
                <a:lnTo>
                  <a:pt x="270149" y="630548"/>
                </a:lnTo>
                <a:lnTo>
                  <a:pt x="316991" y="633984"/>
                </a:lnTo>
                <a:lnTo>
                  <a:pt x="363834" y="630548"/>
                </a:lnTo>
                <a:lnTo>
                  <a:pt x="408543" y="620567"/>
                </a:lnTo>
                <a:lnTo>
                  <a:pt x="450627" y="604532"/>
                </a:lnTo>
                <a:lnTo>
                  <a:pt x="489597" y="582930"/>
                </a:lnTo>
                <a:lnTo>
                  <a:pt x="524961" y="556252"/>
                </a:lnTo>
                <a:lnTo>
                  <a:pt x="556231" y="524987"/>
                </a:lnTo>
                <a:lnTo>
                  <a:pt x="582914" y="489625"/>
                </a:lnTo>
                <a:lnTo>
                  <a:pt x="604521" y="450655"/>
                </a:lnTo>
                <a:lnTo>
                  <a:pt x="620562" y="408566"/>
                </a:lnTo>
                <a:lnTo>
                  <a:pt x="630546" y="363848"/>
                </a:lnTo>
                <a:lnTo>
                  <a:pt x="633984" y="316992"/>
                </a:lnTo>
                <a:lnTo>
                  <a:pt x="630546" y="270135"/>
                </a:lnTo>
                <a:lnTo>
                  <a:pt x="620562" y="225417"/>
                </a:lnTo>
                <a:lnTo>
                  <a:pt x="604521" y="183328"/>
                </a:lnTo>
                <a:lnTo>
                  <a:pt x="582914" y="144358"/>
                </a:lnTo>
                <a:lnTo>
                  <a:pt x="556231" y="108996"/>
                </a:lnTo>
                <a:lnTo>
                  <a:pt x="524961" y="77731"/>
                </a:lnTo>
                <a:lnTo>
                  <a:pt x="489597" y="51053"/>
                </a:lnTo>
                <a:lnTo>
                  <a:pt x="450627" y="29451"/>
                </a:lnTo>
                <a:lnTo>
                  <a:pt x="408543" y="13416"/>
                </a:lnTo>
                <a:lnTo>
                  <a:pt x="363834" y="3435"/>
                </a:lnTo>
                <a:lnTo>
                  <a:pt x="316991" y="0"/>
                </a:lnTo>
                <a:close/>
              </a:path>
            </a:pathLst>
          </a:custGeom>
          <a:solidFill>
            <a:srgbClr val="D9D9D9">
              <a:alpha val="50195"/>
            </a:srgbClr>
          </a:solidFill>
        </p:spPr>
        <p:txBody>
          <a:bodyPr wrap="square" lIns="0" tIns="0" rIns="0" bIns="0" rtlCol="0"/>
          <a:lstStyle/>
          <a:p>
            <a:endParaRPr sz="1050"/>
          </a:p>
        </p:txBody>
      </p:sp>
      <p:sp>
        <p:nvSpPr>
          <p:cNvPr id="53" name="object 7">
            <a:extLst>
              <a:ext uri="{FF2B5EF4-FFF2-40B4-BE49-F238E27FC236}">
                <a16:creationId xmlns:a16="http://schemas.microsoft.com/office/drawing/2014/main" id="{EE49EA85-AEB3-F6F6-EDDC-9C9BEF6B173F}"/>
              </a:ext>
            </a:extLst>
          </p:cNvPr>
          <p:cNvSpPr/>
          <p:nvPr/>
        </p:nvSpPr>
        <p:spPr>
          <a:xfrm>
            <a:off x="5418962" y="166878"/>
            <a:ext cx="609600" cy="609600"/>
          </a:xfrm>
          <a:custGeom>
            <a:avLst/>
            <a:gdLst/>
            <a:ahLst/>
            <a:cxnLst/>
            <a:rect l="l" t="t" r="r" b="b"/>
            <a:pathLst>
              <a:path w="812800" h="812800">
                <a:moveTo>
                  <a:pt x="406146" y="0"/>
                </a:moveTo>
                <a:lnTo>
                  <a:pt x="358785" y="2732"/>
                </a:lnTo>
                <a:lnTo>
                  <a:pt x="313028" y="10727"/>
                </a:lnTo>
                <a:lnTo>
                  <a:pt x="269180" y="23680"/>
                </a:lnTo>
                <a:lnTo>
                  <a:pt x="227544" y="41285"/>
                </a:lnTo>
                <a:lnTo>
                  <a:pt x="188427" y="63238"/>
                </a:lnTo>
                <a:lnTo>
                  <a:pt x="152133" y="89233"/>
                </a:lnTo>
                <a:lnTo>
                  <a:pt x="118967" y="118967"/>
                </a:lnTo>
                <a:lnTo>
                  <a:pt x="89233" y="152133"/>
                </a:lnTo>
                <a:lnTo>
                  <a:pt x="63238" y="188427"/>
                </a:lnTo>
                <a:lnTo>
                  <a:pt x="41285" y="227544"/>
                </a:lnTo>
                <a:lnTo>
                  <a:pt x="23680" y="269180"/>
                </a:lnTo>
                <a:lnTo>
                  <a:pt x="10727" y="313028"/>
                </a:lnTo>
                <a:lnTo>
                  <a:pt x="2732" y="358785"/>
                </a:lnTo>
                <a:lnTo>
                  <a:pt x="0" y="406146"/>
                </a:lnTo>
                <a:lnTo>
                  <a:pt x="2732" y="453506"/>
                </a:lnTo>
                <a:lnTo>
                  <a:pt x="10727" y="499263"/>
                </a:lnTo>
                <a:lnTo>
                  <a:pt x="23680" y="543111"/>
                </a:lnTo>
                <a:lnTo>
                  <a:pt x="41285" y="584747"/>
                </a:lnTo>
                <a:lnTo>
                  <a:pt x="63238" y="623864"/>
                </a:lnTo>
                <a:lnTo>
                  <a:pt x="89233" y="660158"/>
                </a:lnTo>
                <a:lnTo>
                  <a:pt x="118967" y="693324"/>
                </a:lnTo>
                <a:lnTo>
                  <a:pt x="152133" y="723058"/>
                </a:lnTo>
                <a:lnTo>
                  <a:pt x="188427" y="749053"/>
                </a:lnTo>
                <a:lnTo>
                  <a:pt x="227544" y="771006"/>
                </a:lnTo>
                <a:lnTo>
                  <a:pt x="269180" y="788611"/>
                </a:lnTo>
                <a:lnTo>
                  <a:pt x="313028" y="801564"/>
                </a:lnTo>
                <a:lnTo>
                  <a:pt x="358785" y="809559"/>
                </a:lnTo>
                <a:lnTo>
                  <a:pt x="406146" y="812292"/>
                </a:lnTo>
                <a:lnTo>
                  <a:pt x="453506" y="809559"/>
                </a:lnTo>
                <a:lnTo>
                  <a:pt x="499263" y="801564"/>
                </a:lnTo>
                <a:lnTo>
                  <a:pt x="543111" y="788611"/>
                </a:lnTo>
                <a:lnTo>
                  <a:pt x="584747" y="771006"/>
                </a:lnTo>
                <a:lnTo>
                  <a:pt x="623864" y="749053"/>
                </a:lnTo>
                <a:lnTo>
                  <a:pt x="660158" y="723058"/>
                </a:lnTo>
                <a:lnTo>
                  <a:pt x="693324" y="693324"/>
                </a:lnTo>
                <a:lnTo>
                  <a:pt x="723058" y="660158"/>
                </a:lnTo>
                <a:lnTo>
                  <a:pt x="749053" y="623864"/>
                </a:lnTo>
                <a:lnTo>
                  <a:pt x="771006" y="584747"/>
                </a:lnTo>
                <a:lnTo>
                  <a:pt x="788611" y="543111"/>
                </a:lnTo>
                <a:lnTo>
                  <a:pt x="801564" y="499263"/>
                </a:lnTo>
                <a:lnTo>
                  <a:pt x="809559" y="453506"/>
                </a:lnTo>
                <a:lnTo>
                  <a:pt x="812292" y="406146"/>
                </a:lnTo>
                <a:lnTo>
                  <a:pt x="809559" y="358785"/>
                </a:lnTo>
                <a:lnTo>
                  <a:pt x="801564" y="313028"/>
                </a:lnTo>
                <a:lnTo>
                  <a:pt x="788611" y="269180"/>
                </a:lnTo>
                <a:lnTo>
                  <a:pt x="771006" y="227544"/>
                </a:lnTo>
                <a:lnTo>
                  <a:pt x="749053" y="188427"/>
                </a:lnTo>
                <a:lnTo>
                  <a:pt x="723058" y="152133"/>
                </a:lnTo>
                <a:lnTo>
                  <a:pt x="693324" y="118967"/>
                </a:lnTo>
                <a:lnTo>
                  <a:pt x="660158" y="89233"/>
                </a:lnTo>
                <a:lnTo>
                  <a:pt x="623864" y="63238"/>
                </a:lnTo>
                <a:lnTo>
                  <a:pt x="584747" y="41285"/>
                </a:lnTo>
                <a:lnTo>
                  <a:pt x="543111" y="23680"/>
                </a:lnTo>
                <a:lnTo>
                  <a:pt x="499263" y="10727"/>
                </a:lnTo>
                <a:lnTo>
                  <a:pt x="453506" y="2732"/>
                </a:lnTo>
                <a:lnTo>
                  <a:pt x="406146" y="0"/>
                </a:lnTo>
                <a:close/>
              </a:path>
            </a:pathLst>
          </a:custGeom>
          <a:solidFill>
            <a:srgbClr val="D9D9D9">
              <a:alpha val="50195"/>
            </a:srgbClr>
          </a:solidFill>
        </p:spPr>
        <p:txBody>
          <a:bodyPr wrap="square" lIns="0" tIns="0" rIns="0" bIns="0" rtlCol="0"/>
          <a:lstStyle/>
          <a:p>
            <a:endParaRPr sz="1050"/>
          </a:p>
        </p:txBody>
      </p:sp>
      <p:sp>
        <p:nvSpPr>
          <p:cNvPr id="54" name="object 7">
            <a:extLst>
              <a:ext uri="{FF2B5EF4-FFF2-40B4-BE49-F238E27FC236}">
                <a16:creationId xmlns:a16="http://schemas.microsoft.com/office/drawing/2014/main" id="{932971BA-5A95-60F3-F7D9-1391983B166C}"/>
              </a:ext>
            </a:extLst>
          </p:cNvPr>
          <p:cNvSpPr/>
          <p:nvPr/>
        </p:nvSpPr>
        <p:spPr>
          <a:xfrm>
            <a:off x="2325764" y="4456177"/>
            <a:ext cx="609600" cy="609600"/>
          </a:xfrm>
          <a:custGeom>
            <a:avLst/>
            <a:gdLst/>
            <a:ahLst/>
            <a:cxnLst/>
            <a:rect l="l" t="t" r="r" b="b"/>
            <a:pathLst>
              <a:path w="812800" h="812800">
                <a:moveTo>
                  <a:pt x="406146" y="0"/>
                </a:moveTo>
                <a:lnTo>
                  <a:pt x="358785" y="2732"/>
                </a:lnTo>
                <a:lnTo>
                  <a:pt x="313028" y="10727"/>
                </a:lnTo>
                <a:lnTo>
                  <a:pt x="269180" y="23680"/>
                </a:lnTo>
                <a:lnTo>
                  <a:pt x="227544" y="41285"/>
                </a:lnTo>
                <a:lnTo>
                  <a:pt x="188427" y="63238"/>
                </a:lnTo>
                <a:lnTo>
                  <a:pt x="152133" y="89233"/>
                </a:lnTo>
                <a:lnTo>
                  <a:pt x="118967" y="118967"/>
                </a:lnTo>
                <a:lnTo>
                  <a:pt x="89233" y="152133"/>
                </a:lnTo>
                <a:lnTo>
                  <a:pt x="63238" y="188427"/>
                </a:lnTo>
                <a:lnTo>
                  <a:pt x="41285" y="227544"/>
                </a:lnTo>
                <a:lnTo>
                  <a:pt x="23680" y="269180"/>
                </a:lnTo>
                <a:lnTo>
                  <a:pt x="10727" y="313028"/>
                </a:lnTo>
                <a:lnTo>
                  <a:pt x="2732" y="358785"/>
                </a:lnTo>
                <a:lnTo>
                  <a:pt x="0" y="406146"/>
                </a:lnTo>
                <a:lnTo>
                  <a:pt x="2732" y="453506"/>
                </a:lnTo>
                <a:lnTo>
                  <a:pt x="10727" y="499263"/>
                </a:lnTo>
                <a:lnTo>
                  <a:pt x="23680" y="543111"/>
                </a:lnTo>
                <a:lnTo>
                  <a:pt x="41285" y="584747"/>
                </a:lnTo>
                <a:lnTo>
                  <a:pt x="63238" y="623864"/>
                </a:lnTo>
                <a:lnTo>
                  <a:pt x="89233" y="660158"/>
                </a:lnTo>
                <a:lnTo>
                  <a:pt x="118967" y="693324"/>
                </a:lnTo>
                <a:lnTo>
                  <a:pt x="152133" y="723058"/>
                </a:lnTo>
                <a:lnTo>
                  <a:pt x="188427" y="749053"/>
                </a:lnTo>
                <a:lnTo>
                  <a:pt x="227544" y="771006"/>
                </a:lnTo>
                <a:lnTo>
                  <a:pt x="269180" y="788611"/>
                </a:lnTo>
                <a:lnTo>
                  <a:pt x="313028" y="801564"/>
                </a:lnTo>
                <a:lnTo>
                  <a:pt x="358785" y="809559"/>
                </a:lnTo>
                <a:lnTo>
                  <a:pt x="406146" y="812292"/>
                </a:lnTo>
                <a:lnTo>
                  <a:pt x="453506" y="809559"/>
                </a:lnTo>
                <a:lnTo>
                  <a:pt x="499263" y="801564"/>
                </a:lnTo>
                <a:lnTo>
                  <a:pt x="543111" y="788611"/>
                </a:lnTo>
                <a:lnTo>
                  <a:pt x="584747" y="771006"/>
                </a:lnTo>
                <a:lnTo>
                  <a:pt x="623864" y="749053"/>
                </a:lnTo>
                <a:lnTo>
                  <a:pt x="660158" y="723058"/>
                </a:lnTo>
                <a:lnTo>
                  <a:pt x="693324" y="693324"/>
                </a:lnTo>
                <a:lnTo>
                  <a:pt x="723058" y="660158"/>
                </a:lnTo>
                <a:lnTo>
                  <a:pt x="749053" y="623864"/>
                </a:lnTo>
                <a:lnTo>
                  <a:pt x="771006" y="584747"/>
                </a:lnTo>
                <a:lnTo>
                  <a:pt x="788611" y="543111"/>
                </a:lnTo>
                <a:lnTo>
                  <a:pt x="801564" y="499263"/>
                </a:lnTo>
                <a:lnTo>
                  <a:pt x="809559" y="453506"/>
                </a:lnTo>
                <a:lnTo>
                  <a:pt x="812292" y="406146"/>
                </a:lnTo>
                <a:lnTo>
                  <a:pt x="809559" y="358785"/>
                </a:lnTo>
                <a:lnTo>
                  <a:pt x="801564" y="313028"/>
                </a:lnTo>
                <a:lnTo>
                  <a:pt x="788611" y="269180"/>
                </a:lnTo>
                <a:lnTo>
                  <a:pt x="771006" y="227544"/>
                </a:lnTo>
                <a:lnTo>
                  <a:pt x="749053" y="188427"/>
                </a:lnTo>
                <a:lnTo>
                  <a:pt x="723058" y="152133"/>
                </a:lnTo>
                <a:lnTo>
                  <a:pt x="693324" y="118967"/>
                </a:lnTo>
                <a:lnTo>
                  <a:pt x="660158" y="89233"/>
                </a:lnTo>
                <a:lnTo>
                  <a:pt x="623864" y="63238"/>
                </a:lnTo>
                <a:lnTo>
                  <a:pt x="584747" y="41285"/>
                </a:lnTo>
                <a:lnTo>
                  <a:pt x="543111" y="23680"/>
                </a:lnTo>
                <a:lnTo>
                  <a:pt x="499263" y="10727"/>
                </a:lnTo>
                <a:lnTo>
                  <a:pt x="453506" y="2732"/>
                </a:lnTo>
                <a:lnTo>
                  <a:pt x="406146" y="0"/>
                </a:lnTo>
                <a:close/>
              </a:path>
            </a:pathLst>
          </a:custGeom>
          <a:solidFill>
            <a:srgbClr val="D9D9D9">
              <a:alpha val="50195"/>
            </a:srgbClr>
          </a:solidFill>
        </p:spPr>
        <p:txBody>
          <a:bodyPr wrap="square" lIns="0" tIns="0" rIns="0" bIns="0" rtlCol="0"/>
          <a:lstStyle/>
          <a:p>
            <a:endParaRPr sz="1050"/>
          </a:p>
        </p:txBody>
      </p:sp>
    </p:spTree>
    <p:extLst>
      <p:ext uri="{BB962C8B-B14F-4D97-AF65-F5344CB8AC3E}">
        <p14:creationId xmlns:p14="http://schemas.microsoft.com/office/powerpoint/2010/main" val="50578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7297011" cy="572700"/>
          </a:xfrm>
          <a:solidFill>
            <a:schemeClr val="tx2"/>
          </a:solidFill>
        </p:spPr>
        <p:txBody>
          <a:bodyPr/>
          <a:lstStyle/>
          <a:p>
            <a:r>
              <a:rPr lang="en-US" sz="2200" b="1" dirty="0">
                <a:effectLst>
                  <a:outerShdw blurRad="38100" dist="38100" dir="2700000" algn="tl">
                    <a:srgbClr val="000000">
                      <a:alpha val="43137"/>
                    </a:srgbClr>
                  </a:outerShdw>
                </a:effectLst>
                <a:latin typeface="+mn-lt"/>
              </a:rPr>
              <a:t>INTRODUCTION</a:t>
            </a:r>
          </a:p>
        </p:txBody>
      </p:sp>
      <p:sp>
        <p:nvSpPr>
          <p:cNvPr id="3" name="Text Placeholder 2"/>
          <p:cNvSpPr>
            <a:spLocks noGrp="1"/>
          </p:cNvSpPr>
          <p:nvPr>
            <p:ph type="body" idx="1"/>
          </p:nvPr>
        </p:nvSpPr>
        <p:spPr/>
        <p:txBody>
          <a:bodyPr/>
          <a:lstStyle/>
          <a:p>
            <a:pPr marL="114300" indent="0">
              <a:buNone/>
            </a:pPr>
            <a:r>
              <a:rPr lang="en-IN" sz="1500" dirty="0">
                <a:latin typeface="+mn-lt"/>
                <a:cs typeface="Aparajita" panose="02020603050405020304" pitchFamily="18" charset="0"/>
              </a:rPr>
              <a:t>Loans dataset aims to identify variables which indicate if a person is likely to default, which can be used for identifying the risky loan applicants to avoid any financial loss to the company</a:t>
            </a:r>
            <a:r>
              <a:rPr lang="en-IN" dirty="0">
                <a:latin typeface="+mn-lt"/>
                <a:cs typeface="Aparajita" panose="02020603050405020304" pitchFamily="18" charset="0"/>
              </a:rPr>
              <a:t>.</a:t>
            </a:r>
            <a:endParaRPr lang="en-IN" altLang="en-US" dirty="0">
              <a:latin typeface="+mn-lt"/>
              <a:cs typeface="Aparajita" panose="02020603050405020304" pitchFamily="18" charset="0"/>
            </a:endParaRPr>
          </a:p>
        </p:txBody>
      </p: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58844" cy="572700"/>
          </a:xfrm>
          <a:solidFill>
            <a:schemeClr val="tx2"/>
          </a:solidFill>
        </p:spPr>
        <p:txBody>
          <a:bodyPr/>
          <a:lstStyle/>
          <a:p>
            <a:pPr lvl="0"/>
            <a:r>
              <a:rPr lang="en-GB" sz="2200" b="1" dirty="0">
                <a:effectLst>
                  <a:outerShdw blurRad="38100" dist="38100" dir="2700000" algn="tl">
                    <a:srgbClr val="000000">
                      <a:alpha val="43137"/>
                    </a:srgbClr>
                  </a:outerShdw>
                </a:effectLst>
                <a:latin typeface="+mj-lt"/>
              </a:rPr>
              <a:t>DATASET DESCRIPTION</a:t>
            </a:r>
            <a:br>
              <a:rPr lang="en-GB" sz="2200" b="1" dirty="0">
                <a:effectLst>
                  <a:outerShdw blurRad="38100" dist="38100" dir="2700000" algn="tl">
                    <a:srgbClr val="000000">
                      <a:alpha val="43137"/>
                    </a:srgbClr>
                  </a:outerShdw>
                </a:effectLst>
                <a:latin typeface="+mj-lt"/>
              </a:rPr>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r>
              <a:rPr lang="en-GB" sz="4000" dirty="0"/>
              <a:t/>
            </a:r>
            <a:br>
              <a:rPr lang="en-GB" sz="4000" dirty="0"/>
            </a:br>
            <a:endParaRPr lang="en-IN" dirty="0"/>
          </a:p>
        </p:txBody>
      </p:sp>
      <p:sp>
        <p:nvSpPr>
          <p:cNvPr id="3" name="Text Placeholder 2"/>
          <p:cNvSpPr>
            <a:spLocks noGrp="1"/>
          </p:cNvSpPr>
          <p:nvPr>
            <p:ph type="body" idx="1"/>
          </p:nvPr>
        </p:nvSpPr>
        <p:spPr>
          <a:xfrm>
            <a:off x="0" y="632930"/>
            <a:ext cx="9060873" cy="4510570"/>
          </a:xfrm>
        </p:spPr>
        <p:txBody>
          <a:bodyPr/>
          <a:lstStyle/>
          <a:p>
            <a:pPr marL="114300" indent="0">
              <a:buNone/>
            </a:pPr>
            <a:r>
              <a:rPr lang="en-IN" sz="1400" dirty="0">
                <a:latin typeface="+mn-lt"/>
              </a:rPr>
              <a:t>We contains the complete loan data for all loans issued through the time period 2007 to 2011.</a:t>
            </a:r>
          </a:p>
          <a:p>
            <a:pPr marL="114300" indent="0">
              <a:buNone/>
            </a:pPr>
            <a:r>
              <a:rPr lang="en-IN" sz="1400" b="1" dirty="0">
                <a:latin typeface="+mn-lt"/>
              </a:rPr>
              <a:t>Data Dictionary:</a:t>
            </a:r>
            <a:endParaRPr lang="en-IN" sz="1400" dirty="0">
              <a:latin typeface="+mn-lt"/>
            </a:endParaRPr>
          </a:p>
          <a:p>
            <a:pPr>
              <a:buFont typeface="Wingdings" panose="05000000000000000000" pitchFamily="2" charset="2"/>
              <a:buChar char="v"/>
            </a:pPr>
            <a:r>
              <a:rPr lang="en-IN" sz="1400" b="1" dirty="0" err="1">
                <a:latin typeface="+mj-lt"/>
              </a:rPr>
              <a:t>Annual_inc</a:t>
            </a:r>
            <a:r>
              <a:rPr lang="en-IN" sz="1400" b="1" dirty="0">
                <a:latin typeface="+mj-lt"/>
              </a:rPr>
              <a:t> -</a:t>
            </a:r>
            <a:r>
              <a:rPr lang="en-IN" sz="1400" dirty="0">
                <a:latin typeface="+mj-lt"/>
              </a:rPr>
              <a:t> The self-reported annual income provided by the borrower during registration.</a:t>
            </a:r>
          </a:p>
          <a:p>
            <a:pPr>
              <a:buFont typeface="Wingdings" panose="05000000000000000000" pitchFamily="2" charset="2"/>
              <a:buChar char="v"/>
            </a:pPr>
            <a:endParaRPr lang="en-IN" sz="1400" dirty="0">
              <a:latin typeface="+mj-lt"/>
            </a:endParaRPr>
          </a:p>
          <a:p>
            <a:pPr>
              <a:buFont typeface="Wingdings" panose="05000000000000000000" pitchFamily="2" charset="2"/>
              <a:buChar char="v"/>
            </a:pPr>
            <a:r>
              <a:rPr lang="en-IN" sz="1400" b="1" dirty="0" err="1">
                <a:latin typeface="+mj-lt"/>
              </a:rPr>
              <a:t>Emp_length</a:t>
            </a:r>
            <a:r>
              <a:rPr lang="en-IN" sz="1400" dirty="0">
                <a:latin typeface="+mj-lt"/>
              </a:rPr>
              <a:t> - Employment length in years. Possible values are between 0 and10 where 0 means less than one year and 10 means ten or more Years.</a:t>
            </a:r>
          </a:p>
          <a:p>
            <a:pPr>
              <a:buFont typeface="Wingdings" panose="05000000000000000000" pitchFamily="2" charset="2"/>
              <a:buChar char="v"/>
            </a:pPr>
            <a:endParaRPr lang="en-IN" sz="1400" dirty="0">
              <a:latin typeface="+mj-lt"/>
            </a:endParaRPr>
          </a:p>
          <a:p>
            <a:pPr>
              <a:buFont typeface="Wingdings" panose="05000000000000000000" pitchFamily="2" charset="2"/>
              <a:buChar char="v"/>
            </a:pPr>
            <a:r>
              <a:rPr lang="en-IN" sz="1400" b="1" dirty="0" err="1">
                <a:latin typeface="+mj-lt"/>
              </a:rPr>
              <a:t>Funded_amnt</a:t>
            </a:r>
            <a:r>
              <a:rPr lang="en-IN" sz="1400" dirty="0">
                <a:latin typeface="+mj-lt"/>
              </a:rPr>
              <a:t> - The total amount committed to that loan at that point in time.</a:t>
            </a:r>
          </a:p>
          <a:p>
            <a:pPr>
              <a:lnSpc>
                <a:spcPct val="150000"/>
              </a:lnSpc>
              <a:buFont typeface="Wingdings" panose="05000000000000000000" pitchFamily="2" charset="2"/>
              <a:buChar char="v"/>
            </a:pPr>
            <a:r>
              <a:rPr lang="en-IN" sz="1400" b="1" dirty="0">
                <a:latin typeface="+mj-lt"/>
              </a:rPr>
              <a:t>Grade</a:t>
            </a:r>
            <a:r>
              <a:rPr lang="en-IN" sz="1400" dirty="0">
                <a:latin typeface="+mj-lt"/>
              </a:rPr>
              <a:t> - LC assigned loan grade</a:t>
            </a:r>
          </a:p>
          <a:p>
            <a:pPr>
              <a:lnSpc>
                <a:spcPct val="150000"/>
              </a:lnSpc>
              <a:buFont typeface="Wingdings" panose="05000000000000000000" pitchFamily="2" charset="2"/>
              <a:buChar char="v"/>
            </a:pPr>
            <a:r>
              <a:rPr lang="en-IN" sz="1400" b="1" dirty="0" err="1">
                <a:latin typeface="+mj-lt"/>
              </a:rPr>
              <a:t>Int_rate</a:t>
            </a:r>
            <a:r>
              <a:rPr lang="en-IN" sz="1400" dirty="0">
                <a:latin typeface="+mj-lt"/>
              </a:rPr>
              <a:t> - Interest Rate on the loan</a:t>
            </a:r>
          </a:p>
          <a:p>
            <a:pPr>
              <a:lnSpc>
                <a:spcPct val="150000"/>
              </a:lnSpc>
              <a:buFont typeface="Wingdings" panose="05000000000000000000" pitchFamily="2" charset="2"/>
              <a:buChar char="v"/>
            </a:pPr>
            <a:r>
              <a:rPr lang="en-IN" sz="1400" b="1" dirty="0" err="1">
                <a:latin typeface="+mj-lt"/>
              </a:rPr>
              <a:t>Last_pymnt_amnt</a:t>
            </a:r>
            <a:r>
              <a:rPr lang="en-IN" sz="1400" dirty="0">
                <a:latin typeface="+mj-lt"/>
              </a:rPr>
              <a:t>-Last total payment amount received</a:t>
            </a:r>
          </a:p>
          <a:p>
            <a:pPr>
              <a:lnSpc>
                <a:spcPct val="150000"/>
              </a:lnSpc>
              <a:buFont typeface="Wingdings" panose="05000000000000000000" pitchFamily="2" charset="2"/>
              <a:buChar char="v"/>
            </a:pPr>
            <a:r>
              <a:rPr lang="en-IN" sz="1400" b="1" dirty="0" err="1">
                <a:latin typeface="+mj-lt"/>
              </a:rPr>
              <a:t>Last_pymnt_d</a:t>
            </a:r>
            <a:r>
              <a:rPr lang="en-IN" sz="1400" dirty="0">
                <a:latin typeface="+mj-lt"/>
              </a:rPr>
              <a:t> - Last month payment was received</a:t>
            </a:r>
          </a:p>
          <a:p>
            <a:pPr>
              <a:lnSpc>
                <a:spcPct val="150000"/>
              </a:lnSpc>
              <a:buFont typeface="Wingdings" panose="05000000000000000000" pitchFamily="2" charset="2"/>
              <a:buChar char="v"/>
            </a:pPr>
            <a:r>
              <a:rPr lang="en-IN" sz="1400" b="1" dirty="0" err="1">
                <a:latin typeface="+mj-lt"/>
              </a:rPr>
              <a:t>Loan_amnt</a:t>
            </a:r>
            <a:r>
              <a:rPr lang="en-IN" sz="1400" b="1" dirty="0">
                <a:latin typeface="+mj-lt"/>
              </a:rPr>
              <a:t> </a:t>
            </a:r>
            <a:r>
              <a:rPr lang="en-IN" sz="1400" dirty="0">
                <a:latin typeface="+mj-lt"/>
              </a:rPr>
              <a:t>-The listed amount of the loan applied for by the borrower. If at some point in time, the credit department reduces the loan amount, then it will be reflected in this value.</a:t>
            </a:r>
          </a:p>
          <a:p>
            <a:pPr>
              <a:lnSpc>
                <a:spcPct val="150000"/>
              </a:lnSpc>
              <a:buFont typeface="Wingdings" panose="05000000000000000000" pitchFamily="2" charset="2"/>
              <a:buChar char="v"/>
            </a:pPr>
            <a:r>
              <a:rPr lang="en-IN" sz="1400" b="1" dirty="0">
                <a:latin typeface="+mj-lt"/>
              </a:rPr>
              <a:t>Loan_status</a:t>
            </a:r>
            <a:r>
              <a:rPr lang="en-IN" sz="1400" dirty="0">
                <a:latin typeface="+mj-lt"/>
              </a:rPr>
              <a:t> - Current status of the loan</a:t>
            </a:r>
          </a:p>
          <a:p>
            <a:pPr marL="114300" indent="0">
              <a:lnSpc>
                <a:spcPct val="150000"/>
              </a:lnSpc>
              <a:buNone/>
            </a:pPr>
            <a:r>
              <a:rPr lang="en-IN" sz="1400" dirty="0"/>
              <a:t>.</a:t>
            </a:r>
          </a:p>
          <a:p>
            <a:pPr marL="114300" indent="0">
              <a:buNone/>
            </a:pPr>
            <a:endParaRPr lang="en-IN" sz="1400" dirty="0">
              <a:latin typeface="+mn-lt"/>
            </a:endParaRPr>
          </a:p>
          <a:p>
            <a:pPr marL="114300" indent="0">
              <a:buNone/>
            </a:pPr>
            <a:endParaRPr lang="en-IN" sz="1400" dirty="0">
              <a:latin typeface="+mn-lt"/>
            </a:endParaRPr>
          </a:p>
        </p:txBody>
      </p:sp>
    </p:spTree>
    <p:extLst>
      <p:ext uri="{BB962C8B-B14F-4D97-AF65-F5344CB8AC3E}">
        <p14:creationId xmlns:p14="http://schemas.microsoft.com/office/powerpoint/2010/main" val="2917848904"/>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pPr>
              <a:lnSpc>
                <a:spcPct val="150000"/>
              </a:lnSpc>
              <a:buFont typeface="Wingdings" panose="05000000000000000000" pitchFamily="2" charset="2"/>
              <a:buChar char="v"/>
            </a:pPr>
            <a:r>
              <a:rPr lang="en-IN" sz="1400" b="1" dirty="0">
                <a:latin typeface="+mn-lt"/>
              </a:rPr>
              <a:t>Term</a:t>
            </a:r>
            <a:r>
              <a:rPr lang="en-IN" sz="1400" dirty="0">
                <a:latin typeface="+mn-lt"/>
              </a:rPr>
              <a:t> -The number of payments on the loan. Values are in months and can be either 36 or 60.</a:t>
            </a:r>
            <a:endParaRPr lang="en-IN" sz="1400" b="1" dirty="0">
              <a:latin typeface="+mn-lt"/>
            </a:endParaRPr>
          </a:p>
          <a:p>
            <a:pPr>
              <a:lnSpc>
                <a:spcPct val="150000"/>
              </a:lnSpc>
              <a:buFont typeface="Wingdings" panose="05000000000000000000" pitchFamily="2" charset="2"/>
              <a:buChar char="v"/>
            </a:pPr>
            <a:r>
              <a:rPr lang="en-IN" sz="1400" b="1" dirty="0" err="1">
                <a:latin typeface="+mn-lt"/>
              </a:rPr>
              <a:t>Total_acc</a:t>
            </a:r>
            <a:r>
              <a:rPr lang="en-IN" sz="1400" dirty="0">
                <a:latin typeface="+mn-lt"/>
              </a:rPr>
              <a:t> -The total number of credit lines currently in the borrower's credit file</a:t>
            </a:r>
          </a:p>
          <a:p>
            <a:pPr>
              <a:lnSpc>
                <a:spcPct val="150000"/>
              </a:lnSpc>
              <a:buFont typeface="Wingdings" panose="05000000000000000000" pitchFamily="2" charset="2"/>
              <a:buChar char="v"/>
            </a:pPr>
            <a:r>
              <a:rPr lang="en-IN" sz="1400" b="1" dirty="0" err="1">
                <a:latin typeface="+mn-lt"/>
              </a:rPr>
              <a:t>Total_pymnt</a:t>
            </a:r>
            <a:r>
              <a:rPr lang="en-IN" sz="1400" dirty="0">
                <a:latin typeface="+mn-lt"/>
              </a:rPr>
              <a:t> - Payments received to date for total amount funded</a:t>
            </a:r>
          </a:p>
          <a:p>
            <a:pPr>
              <a:lnSpc>
                <a:spcPct val="150000"/>
              </a:lnSpc>
              <a:buFont typeface="Wingdings" panose="05000000000000000000" pitchFamily="2" charset="2"/>
              <a:buChar char="v"/>
            </a:pPr>
            <a:r>
              <a:rPr lang="en-IN" sz="1400" b="1" dirty="0" err="1">
                <a:latin typeface="+mn-lt"/>
              </a:rPr>
              <a:t>Total_pymnt_inv</a:t>
            </a:r>
            <a:r>
              <a:rPr lang="en-IN" sz="1400" dirty="0">
                <a:latin typeface="+mn-lt"/>
              </a:rPr>
              <a:t> - Payments received to date for portion of total amount funded by investors</a:t>
            </a:r>
          </a:p>
          <a:p>
            <a:pPr>
              <a:lnSpc>
                <a:spcPct val="150000"/>
              </a:lnSpc>
              <a:buFont typeface="Wingdings" panose="05000000000000000000" pitchFamily="2" charset="2"/>
              <a:buChar char="v"/>
            </a:pPr>
            <a:r>
              <a:rPr lang="en-IN" sz="1400" b="1" dirty="0" err="1">
                <a:latin typeface="+mn-lt"/>
              </a:rPr>
              <a:t>Total_rec_int</a:t>
            </a:r>
            <a:r>
              <a:rPr lang="en-IN" sz="1400" b="1" dirty="0">
                <a:latin typeface="+mn-lt"/>
              </a:rPr>
              <a:t> </a:t>
            </a:r>
            <a:r>
              <a:rPr lang="en-IN" sz="1400" dirty="0">
                <a:latin typeface="+mn-lt"/>
              </a:rPr>
              <a:t>-Interest received to date</a:t>
            </a:r>
          </a:p>
          <a:p>
            <a:pPr marL="114300" indent="0">
              <a:lnSpc>
                <a:spcPct val="150000"/>
              </a:lnSpc>
              <a:buNone/>
            </a:pPr>
            <a:endParaRPr lang="en-IN" sz="1400" dirty="0">
              <a:latin typeface="+mn-lt"/>
            </a:endParaRPr>
          </a:p>
          <a:p>
            <a:pPr marL="114300" indent="0">
              <a:lnSpc>
                <a:spcPct val="150000"/>
              </a:lnSpc>
              <a:buNone/>
            </a:pPr>
            <a:r>
              <a:rPr lang="en-IN" sz="2200" b="1" dirty="0">
                <a:latin typeface="+mj-lt"/>
              </a:rPr>
              <a:t>DATA CLEANING</a:t>
            </a:r>
          </a:p>
          <a:p>
            <a:pPr marL="114300" indent="0">
              <a:lnSpc>
                <a:spcPct val="150000"/>
              </a:lnSpc>
              <a:buNone/>
            </a:pPr>
            <a:r>
              <a:rPr lang="en-US" sz="1400" b="0" i="0" dirty="0">
                <a:solidFill>
                  <a:srgbClr val="202124"/>
                </a:solidFill>
                <a:effectLst/>
                <a:latin typeface="arial" panose="020B0604020202020204" pitchFamily="34" charset="0"/>
              </a:rPr>
              <a:t>1. </a:t>
            </a:r>
            <a:r>
              <a:rPr lang="en-US" sz="1400" dirty="0">
                <a:latin typeface="+mn-lt"/>
              </a:rPr>
              <a:t>In our project Data cleaning helps to remove, incorrectly formatted, duplicate, or incomplete data within a dataset.</a:t>
            </a:r>
            <a:endParaRPr lang="en-IN" sz="1400" dirty="0">
              <a:latin typeface="+mn-lt"/>
            </a:endParaRPr>
          </a:p>
          <a:p>
            <a:pPr marL="114300" indent="0">
              <a:lnSpc>
                <a:spcPct val="150000"/>
              </a:lnSpc>
              <a:buNone/>
            </a:pPr>
            <a:r>
              <a:rPr lang="en-IN" sz="1400" dirty="0">
                <a:latin typeface="+mn-lt"/>
              </a:rPr>
              <a:t>2. If there is any null value in dataset in particular column. If we want to find aggregate value of that particular column we are unable to fetch or it can through a error, for that null value that present in column we need to convert into numerical value by using Map function. </a:t>
            </a:r>
          </a:p>
        </p:txBody>
      </p:sp>
    </p:spTree>
    <p:extLst>
      <p:ext uri="{BB962C8B-B14F-4D97-AF65-F5344CB8AC3E}">
        <p14:creationId xmlns:p14="http://schemas.microsoft.com/office/powerpoint/2010/main" val="1173847808"/>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454400" cy="572700"/>
          </a:xfrm>
          <a:solidFill>
            <a:schemeClr val="tx2"/>
          </a:solidFill>
        </p:spPr>
        <p:txBody>
          <a:bodyPr/>
          <a:lstStyle/>
          <a:p>
            <a:pPr lvl="0"/>
            <a:r>
              <a:rPr lang="en-US" sz="2200" b="1" dirty="0">
                <a:latin typeface="+mj-lt"/>
              </a:rPr>
              <a:t>Problem Solving Steps</a:t>
            </a:r>
            <a:r>
              <a:rPr lang="en-US" sz="4000" dirty="0"/>
              <a:t/>
            </a:r>
            <a:br>
              <a:rPr lang="en-US" sz="4000" dirty="0"/>
            </a:br>
            <a:endParaRPr lang="en-IN" dirty="0"/>
          </a:p>
        </p:txBody>
      </p:sp>
      <p:sp>
        <p:nvSpPr>
          <p:cNvPr id="3" name="Text Placeholder 2"/>
          <p:cNvSpPr>
            <a:spLocks noGrp="1"/>
          </p:cNvSpPr>
          <p:nvPr>
            <p:ph type="body" idx="1"/>
          </p:nvPr>
        </p:nvSpPr>
        <p:spPr>
          <a:xfrm>
            <a:off x="145472" y="425110"/>
            <a:ext cx="8905009" cy="4718389"/>
          </a:xfrm>
        </p:spPr>
        <p:txBody>
          <a:bodyPr/>
          <a:lstStyle/>
          <a:p>
            <a:pPr marL="114300" indent="0">
              <a:buNone/>
            </a:pPr>
            <a:r>
              <a:rPr lang="en-IN" b="1" dirty="0">
                <a:latin typeface="+mn-lt"/>
              </a:rPr>
              <a:t>Import the dataset and understand it.</a:t>
            </a:r>
          </a:p>
          <a:p>
            <a:pPr marL="114300" indent="0">
              <a:buNone/>
            </a:pPr>
            <a:r>
              <a:rPr lang="en-IN" sz="1600" dirty="0">
                <a:latin typeface="+mn-lt"/>
              </a:rPr>
              <a:t>In order to understand the data  Initially we are importing Pandas to read the  csv file of loan dataset  and we understood from the data having loan issued through the time period 2007-2011.</a:t>
            </a:r>
          </a:p>
          <a:p>
            <a:pPr marL="114300" indent="0">
              <a:buNone/>
            </a:pPr>
            <a:endParaRPr lang="en-IN" b="1" dirty="0">
              <a:latin typeface="+mn-lt"/>
            </a:endParaRPr>
          </a:p>
          <a:p>
            <a:pPr marL="114300" indent="0">
              <a:buNone/>
            </a:pPr>
            <a:r>
              <a:rPr lang="en-IN" b="1" dirty="0">
                <a:latin typeface="+mn-lt"/>
              </a:rPr>
              <a:t>List down the number of rows and columns. </a:t>
            </a:r>
          </a:p>
          <a:p>
            <a:pPr marL="114300" indent="0">
              <a:lnSpc>
                <a:spcPct val="150000"/>
              </a:lnSpc>
              <a:buNone/>
            </a:pPr>
            <a:r>
              <a:rPr lang="en-IN" sz="1700" dirty="0">
                <a:latin typeface="+mn-lt"/>
              </a:rPr>
              <a:t>In Loan dataset file we  identify the number of rows and columns by using SHAPE function and we can also LENGTH Function to identify the same.</a:t>
            </a:r>
          </a:p>
          <a:p>
            <a:pPr marL="114300" indent="0">
              <a:lnSpc>
                <a:spcPct val="150000"/>
              </a:lnSpc>
              <a:buNone/>
            </a:pPr>
            <a:r>
              <a:rPr lang="en-IN" b="1" dirty="0">
                <a:latin typeface="+mn-lt"/>
              </a:rPr>
              <a:t> ‘</a:t>
            </a:r>
            <a:r>
              <a:rPr lang="en-IN" b="1" dirty="0" err="1">
                <a:latin typeface="+mn-lt"/>
              </a:rPr>
              <a:t>Int_rate</a:t>
            </a:r>
            <a:r>
              <a:rPr lang="en-IN" b="1" dirty="0">
                <a:latin typeface="+mn-lt"/>
              </a:rPr>
              <a:t>’ column is character type. With the help of lambda function convert   into float type</a:t>
            </a:r>
          </a:p>
          <a:p>
            <a:pPr marL="114300" indent="0">
              <a:buNone/>
            </a:pPr>
            <a:r>
              <a:rPr lang="en-IN" sz="1700" dirty="0">
                <a:latin typeface="+mn-lt"/>
              </a:rPr>
              <a:t>In Loan dataset File ‘</a:t>
            </a:r>
            <a:r>
              <a:rPr lang="en-IN" sz="1700" dirty="0" err="1">
                <a:latin typeface="+mn-lt"/>
              </a:rPr>
              <a:t>Int_rate</a:t>
            </a:r>
            <a:r>
              <a:rPr lang="en-IN" sz="1700" dirty="0">
                <a:latin typeface="+mn-lt"/>
              </a:rPr>
              <a:t>’(Interest rate) column is character type but with the help of </a:t>
            </a:r>
            <a:r>
              <a:rPr lang="en-IN" sz="1700" b="1" dirty="0">
                <a:latin typeface="+mn-lt"/>
              </a:rPr>
              <a:t>Lambda</a:t>
            </a:r>
            <a:r>
              <a:rPr lang="en-IN" sz="1700" dirty="0">
                <a:latin typeface="+mn-lt"/>
              </a:rPr>
              <a:t> function we separate special character like ’%’ by using </a:t>
            </a:r>
            <a:r>
              <a:rPr lang="en-IN" sz="1700" b="1" dirty="0">
                <a:latin typeface="+mn-lt"/>
              </a:rPr>
              <a:t>Strip </a:t>
            </a:r>
            <a:r>
              <a:rPr lang="en-IN" sz="1700" dirty="0">
                <a:latin typeface="+mn-lt"/>
              </a:rPr>
              <a:t>function and by using </a:t>
            </a:r>
            <a:r>
              <a:rPr lang="en-IN" sz="1700" dirty="0" err="1">
                <a:latin typeface="+mn-lt"/>
              </a:rPr>
              <a:t>Astype</a:t>
            </a:r>
            <a:r>
              <a:rPr lang="en-IN" sz="1700" dirty="0">
                <a:latin typeface="+mn-lt"/>
              </a:rPr>
              <a:t> method to converted into float type. </a:t>
            </a:r>
          </a:p>
          <a:p>
            <a:pPr marL="114300" indent="0">
              <a:buNone/>
            </a:pPr>
            <a:endParaRPr lang="en-IN" sz="1600" b="1" dirty="0">
              <a:latin typeface="+mn-lt"/>
            </a:endParaRPr>
          </a:p>
          <a:p>
            <a:pPr marL="114300" indent="0">
              <a:buNone/>
            </a:pPr>
            <a:endParaRPr lang="en-IN" sz="1600" dirty="0">
              <a:latin typeface="+mn-lt"/>
            </a:endParaRPr>
          </a:p>
          <a:p>
            <a:pPr marL="114300" indent="0">
              <a:buNone/>
            </a:pPr>
            <a:endParaRPr lang="en-IN" sz="1700" dirty="0">
              <a:latin typeface="+mn-lt"/>
            </a:endParaRPr>
          </a:p>
        </p:txBody>
      </p:sp>
    </p:spTree>
    <p:extLst>
      <p:ext uri="{BB962C8B-B14F-4D97-AF65-F5344CB8AC3E}">
        <p14:creationId xmlns:p14="http://schemas.microsoft.com/office/powerpoint/2010/main" val="4042749802"/>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9745" y="113384"/>
            <a:ext cx="8759564" cy="5030116"/>
          </a:xfrm>
        </p:spPr>
        <p:txBody>
          <a:bodyPr/>
          <a:lstStyle/>
          <a:p>
            <a:pPr marL="114300" indent="0">
              <a:buNone/>
            </a:pPr>
            <a:r>
              <a:rPr lang="en-IN" sz="1800" b="1" dirty="0">
                <a:latin typeface="+mn-lt"/>
              </a:rPr>
              <a:t>Check the data type of each column</a:t>
            </a:r>
          </a:p>
          <a:p>
            <a:pPr marL="114300" indent="0">
              <a:buNone/>
            </a:pPr>
            <a:r>
              <a:rPr lang="en-IN" sz="1800" dirty="0">
                <a:latin typeface="+mn-lt"/>
              </a:rPr>
              <a:t>To Identify the data type of each column in LOAN dataset we </a:t>
            </a:r>
            <a:r>
              <a:rPr lang="en-IN" sz="1800" dirty="0" err="1">
                <a:latin typeface="+mn-lt"/>
              </a:rPr>
              <a:t>usinginfo</a:t>
            </a:r>
            <a:r>
              <a:rPr lang="en-IN" sz="1800" dirty="0">
                <a:latin typeface="+mn-lt"/>
              </a:rPr>
              <a:t>() function.it will give us exact data type of each column.</a:t>
            </a:r>
          </a:p>
          <a:p>
            <a:pPr marL="114300" indent="0">
              <a:buNone/>
            </a:pPr>
            <a:r>
              <a:rPr lang="en-IN" dirty="0">
                <a:latin typeface="+mn-lt"/>
              </a:rPr>
              <a:t>In addition to that if we want to identify datatype of particular column we can use </a:t>
            </a:r>
            <a:r>
              <a:rPr lang="en-IN" dirty="0" err="1">
                <a:latin typeface="+mn-lt"/>
              </a:rPr>
              <a:t>dtype</a:t>
            </a:r>
            <a:r>
              <a:rPr lang="en-IN" dirty="0">
                <a:latin typeface="+mn-lt"/>
              </a:rPr>
              <a:t>.</a:t>
            </a:r>
            <a:endParaRPr lang="en-IN" sz="1800" dirty="0">
              <a:latin typeface="+mn-lt"/>
            </a:endParaRPr>
          </a:p>
          <a:p>
            <a:pPr marL="114300" indent="0">
              <a:buNone/>
            </a:pPr>
            <a:endParaRPr lang="en-IN" b="1" dirty="0">
              <a:latin typeface="+mn-lt"/>
            </a:endParaRPr>
          </a:p>
          <a:p>
            <a:pPr marL="114300" indent="0">
              <a:buNone/>
            </a:pPr>
            <a:endParaRPr lang="en-IN" dirty="0">
              <a:latin typeface="+mj-lt"/>
            </a:endParaRPr>
          </a:p>
          <a:p>
            <a:pPr marL="114300" indent="0">
              <a:buNone/>
            </a:pPr>
            <a:r>
              <a:rPr lang="en-IN" b="1" dirty="0">
                <a:latin typeface="+mn-lt"/>
              </a:rPr>
              <a:t>Write the code to find the value counts of the ‘loan_status’ category column and filter only the ‘fully paid’ and ‘charged off’ categories</a:t>
            </a:r>
          </a:p>
          <a:p>
            <a:pPr marL="114300" indent="0">
              <a:buNone/>
            </a:pPr>
            <a:r>
              <a:rPr lang="en-IN" sz="1600" dirty="0" err="1">
                <a:latin typeface="+mj-lt"/>
              </a:rPr>
              <a:t>value_counts</a:t>
            </a:r>
            <a:r>
              <a:rPr lang="en-IN" sz="1600" dirty="0">
                <a:latin typeface="+mj-lt"/>
              </a:rPr>
              <a:t>() is used to count the ‘Loan_status’ the applicant has been ‘Full Paid’ and ’Charged off’ as well as Unique function is also used to count the unique Category.</a:t>
            </a:r>
          </a:p>
          <a:p>
            <a:pPr marL="114300" indent="0">
              <a:buNone/>
            </a:pPr>
            <a:endParaRPr lang="en-IN" dirty="0">
              <a:latin typeface="+mj-lt"/>
            </a:endParaRPr>
          </a:p>
          <a:p>
            <a:pPr marL="114300" indent="0">
              <a:buNone/>
            </a:pPr>
            <a:endParaRPr lang="en-IN" dirty="0">
              <a:latin typeface="+mj-lt"/>
            </a:endParaRPr>
          </a:p>
        </p:txBody>
      </p:sp>
    </p:spTree>
    <p:extLst>
      <p:ext uri="{BB962C8B-B14F-4D97-AF65-F5344CB8AC3E}">
        <p14:creationId xmlns:p14="http://schemas.microsoft.com/office/powerpoint/2010/main" val="3277534264"/>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5231144" cy="572700"/>
          </a:xfrm>
          <a:solidFill>
            <a:schemeClr val="tx2"/>
          </a:solidFill>
        </p:spPr>
        <p:txBody>
          <a:bodyPr/>
          <a:lstStyle/>
          <a:p>
            <a:r>
              <a:rPr lang="en-IN" sz="2000" dirty="0">
                <a:latin typeface="+mn-lt"/>
              </a:rPr>
              <a:t>Problem solving steps</a:t>
            </a:r>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11" y="1017725"/>
            <a:ext cx="4462362" cy="2971428"/>
          </a:xfrm>
          <a:prstGeom prst="rect">
            <a:avLst/>
          </a:prstGeom>
        </p:spPr>
      </p:pic>
      <p:sp>
        <p:nvSpPr>
          <p:cNvPr id="5" name="Rectangle 4"/>
          <p:cNvSpPr/>
          <p:nvPr/>
        </p:nvSpPr>
        <p:spPr>
          <a:xfrm>
            <a:off x="3864050" y="1475680"/>
            <a:ext cx="4715505" cy="1600438"/>
          </a:xfrm>
          <a:prstGeom prst="rect">
            <a:avLst/>
          </a:prstGeom>
        </p:spPr>
        <p:txBody>
          <a:bodyPr wrap="square">
            <a:spAutoFit/>
          </a:bodyPr>
          <a:lstStyle/>
          <a:p>
            <a:pPr marL="114300" indent="0">
              <a:buNone/>
            </a:pPr>
            <a:r>
              <a:rPr lang="en-IN" dirty="0"/>
              <a:t>By using Pivot table we identify the sum of </a:t>
            </a:r>
            <a:r>
              <a:rPr lang="en-IN" dirty="0" err="1"/>
              <a:t>Loan_amnt</a:t>
            </a:r>
            <a:r>
              <a:rPr lang="en-IN" dirty="0"/>
              <a:t> for each grand and we plot pie chart for </a:t>
            </a:r>
            <a:r>
              <a:rPr lang="en-IN" dirty="0" err="1"/>
              <a:t>Loan_amnt</a:t>
            </a:r>
            <a:r>
              <a:rPr lang="en-IN" dirty="0"/>
              <a:t> vs Grade and we found that </a:t>
            </a:r>
          </a:p>
          <a:p>
            <a:pPr marL="114300" indent="0">
              <a:buNone/>
            </a:pPr>
            <a:endParaRPr lang="en-IN" dirty="0"/>
          </a:p>
          <a:p>
            <a:pPr marL="114300" indent="0">
              <a:buNone/>
            </a:pPr>
            <a:r>
              <a:rPr lang="en-IN" dirty="0"/>
              <a:t>The Grade B is higher percentage of distribution of loan amount </a:t>
            </a:r>
            <a:r>
              <a:rPr lang="en-IN" dirty="0" err="1"/>
              <a:t>i.e</a:t>
            </a:r>
            <a:r>
              <a:rPr lang="en-IN" dirty="0"/>
              <a:t> 30% , Grade  C is the second highest percentage of distribution of loan amount</a:t>
            </a:r>
          </a:p>
        </p:txBody>
      </p:sp>
    </p:spTree>
    <p:extLst>
      <p:ext uri="{BB962C8B-B14F-4D97-AF65-F5344CB8AC3E}">
        <p14:creationId xmlns:p14="http://schemas.microsoft.com/office/powerpoint/2010/main" val="201927657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1221</TotalTime>
  <Words>1141</Words>
  <Application>Microsoft Office PowerPoint</Application>
  <PresentationFormat>On-screen Show (16:9)</PresentationFormat>
  <Paragraphs>115</Paragraphs>
  <Slides>14</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Avenir</vt:lpstr>
      <vt:lpstr>Wingdings</vt:lpstr>
      <vt:lpstr>Aparajita</vt:lpstr>
      <vt:lpstr>Tahoma</vt:lpstr>
      <vt:lpstr>Arial</vt:lpstr>
      <vt:lpstr>Helvetica Neue</vt:lpstr>
      <vt:lpstr>Helvetica Neue Light</vt:lpstr>
      <vt:lpstr>Arial (Body)</vt:lpstr>
      <vt:lpstr>Lucida Sans Unicode</vt:lpstr>
      <vt:lpstr>Arial</vt:lpstr>
      <vt:lpstr>Simple Light</vt:lpstr>
      <vt:lpstr>GL Theme</vt:lpstr>
      <vt:lpstr>PowerPoint Presentation</vt:lpstr>
      <vt:lpstr>PowerPoint Presentation</vt:lpstr>
      <vt:lpstr>PowerPoint Presentation</vt:lpstr>
      <vt:lpstr>INTRODUCTION</vt:lpstr>
      <vt:lpstr>DATASET DESCRIPTION                          </vt:lpstr>
      <vt:lpstr>PowerPoint Presentation</vt:lpstr>
      <vt:lpstr>Problem Solving Steps </vt:lpstr>
      <vt:lpstr>PowerPoint Presentation</vt:lpstr>
      <vt:lpstr>Problem solving steps</vt:lpstr>
      <vt:lpstr>Problem solving steps</vt:lpstr>
      <vt:lpstr>Problem solving steps</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Pratap</dc:creator>
  <cp:lastModifiedBy>Windows User</cp:lastModifiedBy>
  <cp:revision>65</cp:revision>
  <dcterms:created xsi:type="dcterms:W3CDTF">2022-08-11T10:30:01Z</dcterms:created>
  <dcterms:modified xsi:type="dcterms:W3CDTF">2022-12-12T17:05:56Z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553EDF02B0E14C5690C2C0E59FB72B48</vt:lpwstr>
  </property>
  <property fmtid="{D5CDD505-2E9C-101B-9397-08002B2CF9AE}" pid="3" name="KSOProductBuildVer">
    <vt:lpwstr>1033-11.2.0.11254</vt:lpwstr>
  </property>
</Properties>
</file>