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DDF5-D53E-4123-B314-67A854427150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E05F-F156-4A07-9BDD-B01C8EC1F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62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DDF5-D53E-4123-B314-67A854427150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E05F-F156-4A07-9BDD-B01C8EC1F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40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DDF5-D53E-4123-B314-67A854427150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E05F-F156-4A07-9BDD-B01C8EC1F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344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DDF5-D53E-4123-B314-67A854427150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E05F-F156-4A07-9BDD-B01C8EC1F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401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DDF5-D53E-4123-B314-67A854427150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E05F-F156-4A07-9BDD-B01C8EC1F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208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DDF5-D53E-4123-B314-67A854427150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E05F-F156-4A07-9BDD-B01C8EC1F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311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DDF5-D53E-4123-B314-67A854427150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E05F-F156-4A07-9BDD-B01C8EC1F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244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DDF5-D53E-4123-B314-67A854427150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E05F-F156-4A07-9BDD-B01C8EC1F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392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DDF5-D53E-4123-B314-67A854427150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E05F-F156-4A07-9BDD-B01C8EC1F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07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DDF5-D53E-4123-B314-67A854427150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CAEE05F-F156-4A07-9BDD-B01C8EC1F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58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DDF5-D53E-4123-B314-67A854427150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E05F-F156-4A07-9BDD-B01C8EC1F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82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DDF5-D53E-4123-B314-67A854427150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E05F-F156-4A07-9BDD-B01C8EC1F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85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DDF5-D53E-4123-B314-67A854427150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E05F-F156-4A07-9BDD-B01C8EC1F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03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DDF5-D53E-4123-B314-67A854427150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E05F-F156-4A07-9BDD-B01C8EC1F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88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DDF5-D53E-4123-B314-67A854427150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E05F-F156-4A07-9BDD-B01C8EC1F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90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DDF5-D53E-4123-B314-67A854427150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E05F-F156-4A07-9BDD-B01C8EC1F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64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DDF5-D53E-4123-B314-67A854427150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E05F-F156-4A07-9BDD-B01C8EC1F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52DDF5-D53E-4123-B314-67A854427150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AEE05F-F156-4A07-9BDD-B01C8EC1F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6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61000-0582-A440-CF98-5B7410CCDB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Store Data Analysis through Excel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47FD8-1B94-59DE-EF6C-017475BFA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Dhruv Verma</a:t>
            </a:r>
          </a:p>
        </p:txBody>
      </p:sp>
    </p:spTree>
    <p:extLst>
      <p:ext uri="{BB962C8B-B14F-4D97-AF65-F5344CB8AC3E}">
        <p14:creationId xmlns:p14="http://schemas.microsoft.com/office/powerpoint/2010/main" val="3644798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E912-B159-CC2F-B751-92E1634D5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Final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638985-3652-63AE-71D8-86679F1E2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573" y="2114025"/>
            <a:ext cx="8177465" cy="4230848"/>
          </a:xfrm>
        </p:spPr>
      </p:pic>
    </p:spTree>
    <p:extLst>
      <p:ext uri="{BB962C8B-B14F-4D97-AF65-F5344CB8AC3E}">
        <p14:creationId xmlns:p14="http://schemas.microsoft.com/office/powerpoint/2010/main" val="2257843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80EA-87E0-0735-FF14-FBF44711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6600" dirty="0">
                <a:latin typeface="Aharoni" panose="02010803020104030203" pitchFamily="2" charset="-79"/>
                <a:cs typeface="Aharoni" panose="02010803020104030203" pitchFamily="2" charset="-79"/>
              </a:rPr>
              <a:t>Insights Generated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43090-C7BF-6B23-D181-4EBD6BECA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FD029-F639-E5B3-7017-7AC2924D9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2983832"/>
            <a:ext cx="7451143" cy="280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0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6726D1-E398-73F8-03AE-A43EB9722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769" y="1961416"/>
            <a:ext cx="7935452" cy="42308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34BC5C-F9E4-5D62-8D0B-3C964DDB534F}"/>
              </a:ext>
            </a:extLst>
          </p:cNvPr>
          <p:cNvSpPr txBox="1"/>
          <p:nvPr/>
        </p:nvSpPr>
        <p:spPr>
          <a:xfrm>
            <a:off x="1621769" y="481081"/>
            <a:ext cx="78577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Aharoni" panose="02010803020104030203" pitchFamily="2" charset="-79"/>
                <a:cs typeface="Aharoni" panose="02010803020104030203" pitchFamily="2" charset="-79"/>
              </a:rPr>
              <a:t>Business Problems</a:t>
            </a:r>
          </a:p>
        </p:txBody>
      </p:sp>
    </p:spTree>
    <p:extLst>
      <p:ext uri="{BB962C8B-B14F-4D97-AF65-F5344CB8AC3E}">
        <p14:creationId xmlns:p14="http://schemas.microsoft.com/office/powerpoint/2010/main" val="37699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1E83-AD12-286A-A9D1-0BE7D39C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2153F-8D37-2B2B-348F-C61B25928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8192" y="2666999"/>
            <a:ext cx="5184831" cy="3124201"/>
          </a:xfrm>
        </p:spPr>
        <p:txBody>
          <a:bodyPr/>
          <a:lstStyle/>
          <a:p>
            <a:r>
              <a:rPr lang="en-IN" dirty="0"/>
              <a:t>Here We are Rectifying Duplicate data with different Variables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9954D-73B7-CF8F-19A6-C98FF9F67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2842004"/>
            <a:ext cx="4389500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3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8985-77BD-5F98-3E09-B3BA872C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251E2-E813-83A7-A31D-F8064A09C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479" y="2666999"/>
            <a:ext cx="5533544" cy="3124201"/>
          </a:xfrm>
        </p:spPr>
        <p:txBody>
          <a:bodyPr/>
          <a:lstStyle/>
          <a:p>
            <a:r>
              <a:rPr lang="en-IN" dirty="0"/>
              <a:t>We are Creating Additional Column for Easier Analysis in the Later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3CF37-2AC6-BEE8-464C-C3606CDBA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029" y="2438399"/>
            <a:ext cx="4137782" cy="326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7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0025-DC97-7369-CFBA-AD5DE060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Data 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0371E3-02BA-4F27-66C7-29D714706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437" y="2636367"/>
            <a:ext cx="5515348" cy="29944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0B328D-2894-A9AA-430A-DB68FC88FFFE}"/>
              </a:ext>
            </a:extLst>
          </p:cNvPr>
          <p:cNvSpPr txBox="1"/>
          <p:nvPr/>
        </p:nvSpPr>
        <p:spPr>
          <a:xfrm>
            <a:off x="7418719" y="2887055"/>
            <a:ext cx="33211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Binning the Age Column into Age Groups for Easier Visualisation Purpose</a:t>
            </a:r>
          </a:p>
        </p:txBody>
      </p:sp>
    </p:spTree>
    <p:extLst>
      <p:ext uri="{BB962C8B-B14F-4D97-AF65-F5344CB8AC3E}">
        <p14:creationId xmlns:p14="http://schemas.microsoft.com/office/powerpoint/2010/main" val="2481727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8D56-A6F2-15CB-451C-B0DCD2F1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Data Analysis through Pivot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A482-F69E-BAA6-36A3-36B6D93CF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F6319-C981-9423-5A62-8369CB632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83" y="2442054"/>
            <a:ext cx="4031329" cy="35740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620742-40CA-B085-9491-655E7B9A4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402" y="2466474"/>
            <a:ext cx="5297621" cy="370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F3AC1-C66B-C78E-080C-3CC2B6B21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Initiating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814BF6-0C7C-2312-4CEA-9F49176C8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408" y="2758559"/>
            <a:ext cx="7279317" cy="3257230"/>
          </a:xfrm>
        </p:spPr>
      </p:pic>
    </p:spTree>
    <p:extLst>
      <p:ext uri="{BB962C8B-B14F-4D97-AF65-F5344CB8AC3E}">
        <p14:creationId xmlns:p14="http://schemas.microsoft.com/office/powerpoint/2010/main" val="164978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4064-D498-81D8-E49D-D78B2929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Necessary Metrics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0F4F56-38ED-346A-19D0-D0A54D74E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1" y="2759243"/>
            <a:ext cx="4751373" cy="34129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CA650-CEF5-6A50-4EEB-02D885F0B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173" y="2759242"/>
            <a:ext cx="4032242" cy="341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30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0A05-FC82-E283-EA0C-F64206DB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Slicers/Filters of Dashboard for Interactive Nature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60FB27-1CFA-A11F-33B8-63511F8AB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1" y="2634916"/>
            <a:ext cx="2702678" cy="3932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186D5F-EB37-23AF-4DEA-CBAE1746989B}"/>
              </a:ext>
            </a:extLst>
          </p:cNvPr>
          <p:cNvSpPr txBox="1"/>
          <p:nvPr/>
        </p:nvSpPr>
        <p:spPr>
          <a:xfrm>
            <a:off x="6560190" y="2793533"/>
            <a:ext cx="49428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Adding Global Slicers/ Filter of Different Key Features Based for More Interactive Nature allowing the Stakeholders to Take Full Use of Data and Gain Valuable Insights</a:t>
            </a:r>
          </a:p>
        </p:txBody>
      </p:sp>
    </p:spTree>
    <p:extLst>
      <p:ext uri="{BB962C8B-B14F-4D97-AF65-F5344CB8AC3E}">
        <p14:creationId xmlns:p14="http://schemas.microsoft.com/office/powerpoint/2010/main" val="197541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44</TotalTime>
  <Words>95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Aharoni</vt:lpstr>
      <vt:lpstr>Arial</vt:lpstr>
      <vt:lpstr>Corbel</vt:lpstr>
      <vt:lpstr>Parallax</vt:lpstr>
      <vt:lpstr>Store Data Analysis through Excel </vt:lpstr>
      <vt:lpstr>PowerPoint Presentation</vt:lpstr>
      <vt:lpstr>Data Cleaning</vt:lpstr>
      <vt:lpstr>Data Processing</vt:lpstr>
      <vt:lpstr>Data Processing</vt:lpstr>
      <vt:lpstr>Data Analysis through Pivot Charts</vt:lpstr>
      <vt:lpstr>Initiating Dashboard</vt:lpstr>
      <vt:lpstr>Necessary Metrics</vt:lpstr>
      <vt:lpstr>Slicers/Filters of Dashboard for Interactive Nature</vt:lpstr>
      <vt:lpstr>Final Dashboard</vt:lpstr>
      <vt:lpstr>Insights Generated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Data Analysis through Excel </dc:title>
  <dc:creator>Sakshi Verma</dc:creator>
  <cp:lastModifiedBy>Sakshi Verma</cp:lastModifiedBy>
  <cp:revision>1</cp:revision>
  <dcterms:created xsi:type="dcterms:W3CDTF">2024-02-11T16:47:29Z</dcterms:created>
  <dcterms:modified xsi:type="dcterms:W3CDTF">2024-02-11T17:31:47Z</dcterms:modified>
</cp:coreProperties>
</file>