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9" autoAdjust="0"/>
    <p:restoredTop sz="86888" autoAdjust="0"/>
  </p:normalViewPr>
  <p:slideViewPr>
    <p:cSldViewPr snapToObjects="1">
      <p:cViewPr>
        <p:scale>
          <a:sx n="56" d="100"/>
          <a:sy n="56" d="100"/>
        </p:scale>
        <p:origin x="-2256" y="-186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0A29D-F42D-1A41-87ED-70226AB21D51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1BDC-CAB3-F04C-8C6E-87E071A6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2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med blue flower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large blue boat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large blue flower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TRIAL FROM ANTHONY: 5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71BDC-CAB3-F04C-8C6E-87E071A623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med blue flower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large blue boat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large blue flower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TRIAL FROM ANTHONY: 5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71BDC-CAB3-F04C-8C6E-87E071A623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medium red rabbit</a:t>
            </a:r>
          </a:p>
          <a:p>
            <a:r>
              <a:rPr lang="en-US" dirty="0" smtClean="0"/>
              <a:t>3 medium red</a:t>
            </a:r>
            <a:r>
              <a:rPr lang="en-US" baseline="0" dirty="0" smtClean="0"/>
              <a:t> rabbit</a:t>
            </a:r>
          </a:p>
          <a:p>
            <a:r>
              <a:rPr lang="en-US" baseline="0" dirty="0" smtClean="0"/>
              <a:t>3 small red rabbit</a:t>
            </a:r>
            <a:endParaRPr lang="en-US" dirty="0" smtClean="0"/>
          </a:p>
          <a:p>
            <a:r>
              <a:rPr lang="en-US" smtClean="0"/>
              <a:t>TRIAL FROM ANTHONY:</a:t>
            </a:r>
            <a:r>
              <a:rPr lang="en-US" baseline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71BDC-CAB3-F04C-8C6E-87E071A623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medium red rabbit</a:t>
            </a:r>
          </a:p>
          <a:p>
            <a:r>
              <a:rPr lang="en-US" dirty="0" smtClean="0"/>
              <a:t>3 medium red</a:t>
            </a:r>
            <a:r>
              <a:rPr lang="en-US" baseline="0" dirty="0" smtClean="0"/>
              <a:t> rabbit</a:t>
            </a:r>
          </a:p>
          <a:p>
            <a:r>
              <a:rPr lang="en-US" baseline="0" dirty="0" smtClean="0"/>
              <a:t>3 small red rabbit</a:t>
            </a:r>
            <a:endParaRPr lang="en-US" dirty="0" smtClean="0"/>
          </a:p>
          <a:p>
            <a:r>
              <a:rPr lang="en-US" smtClean="0"/>
              <a:t>TRIAL FROM ANTHONY:</a:t>
            </a:r>
            <a:r>
              <a:rPr lang="en-US" baseline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71BDC-CAB3-F04C-8C6E-87E071A623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9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8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9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6034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6034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9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5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2046819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899835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8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913468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1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2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54C-436E-634A-88C6-CDD44147B04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F5C6-311D-F84F-85E8-74D8B13B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60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C54C-436E-634A-88C6-CDD44147B047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5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FF5C6-311D-F84F-85E8-74D8B13B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68680" y="1691640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1106" y="240255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4483" y="3977640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55830" y="2297663"/>
            <a:ext cx="5825291" cy="758952"/>
            <a:chOff x="1728216" y="6396781"/>
            <a:chExt cx="5825291" cy="758952"/>
          </a:xfrm>
        </p:grpSpPr>
        <p:pic>
          <p:nvPicPr>
            <p:cNvPr id="18" name="Picture 4" descr="\\datastore01.psy.miami.edu\Groups\LUddin_Lab\Dina Dajani\Projects\adaptingFIST\stimuli\medium\mbf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216" y="6396781"/>
              <a:ext cx="1055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\\datastore01.psy.miami.edu\Groups\LUddin_Lab\Dina Dajani\Projects\adaptingFIST\stimuli\medium\mbf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574" y="6396781"/>
              <a:ext cx="1055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023893" y="4131035"/>
            <a:ext cx="7106742" cy="1664208"/>
            <a:chOff x="1023893" y="4131035"/>
            <a:chExt cx="7106742" cy="1664208"/>
          </a:xfrm>
        </p:grpSpPr>
        <p:pic>
          <p:nvPicPr>
            <p:cNvPr id="22" name="Picture 3" descr="\\datastore01.psy.miami.edu\Groups\LUddin_Lab\Dina Dajani\Projects\adaptingFIST\stimuli\large\l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830" y="4131035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\\datastore01.psy.miami.edu\Groups\LUddin_Lab\Dina Dajani\Projects\adaptingFIST\stimuli\large\l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93" y="4131035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ectangle 28"/>
          <p:cNvSpPr/>
          <p:nvPr/>
        </p:nvSpPr>
        <p:spPr>
          <a:xfrm>
            <a:off x="868680" y="6263640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7186" y="6417035"/>
            <a:ext cx="7082579" cy="1664208"/>
            <a:chOff x="1028285" y="6417035"/>
            <a:chExt cx="7082579" cy="1664208"/>
          </a:xfrm>
        </p:grpSpPr>
        <p:pic>
          <p:nvPicPr>
            <p:cNvPr id="30" name="Picture 29" descr="mb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444" y="6417035"/>
              <a:ext cx="2315420" cy="1664208"/>
            </a:xfrm>
            <a:prstGeom prst="rect">
              <a:avLst/>
            </a:prstGeom>
          </p:spPr>
        </p:pic>
        <p:pic>
          <p:nvPicPr>
            <p:cNvPr id="31" name="Picture 30" descr="mb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85" y="6417035"/>
              <a:ext cx="2315420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14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68680" y="1691640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1106" y="240255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How are they the same?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4483" y="3977640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55830" y="2297663"/>
            <a:ext cx="5825291" cy="758952"/>
            <a:chOff x="1728216" y="6396781"/>
            <a:chExt cx="5825291" cy="758952"/>
          </a:xfrm>
        </p:grpSpPr>
        <p:pic>
          <p:nvPicPr>
            <p:cNvPr id="18" name="Picture 4" descr="\\datastore01.psy.miami.edu\Groups\LUddin_Lab\Dina Dajani\Projects\adaptingFIST\stimuli\medium\mbf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216" y="6396781"/>
              <a:ext cx="1055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\\datastore01.psy.miami.edu\Groups\LUddin_Lab\Dina Dajani\Projects\adaptingFIST\stimuli\medium\mbf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574" y="6396781"/>
              <a:ext cx="1055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023893" y="4131035"/>
            <a:ext cx="7106742" cy="1664208"/>
            <a:chOff x="1023893" y="4131035"/>
            <a:chExt cx="7106742" cy="1664208"/>
          </a:xfrm>
        </p:grpSpPr>
        <p:pic>
          <p:nvPicPr>
            <p:cNvPr id="22" name="Picture 3" descr="\\datastore01.psy.miami.edu\Groups\LUddin_Lab\Dina Dajani\Projects\adaptingFIST\stimuli\large\l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830" y="4131035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\\datastore01.psy.miami.edu\Groups\LUddin_Lab\Dina Dajani\Projects\adaptingFIST\stimuli\large\lb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93" y="4131035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ectangle 28"/>
          <p:cNvSpPr/>
          <p:nvPr/>
        </p:nvSpPr>
        <p:spPr>
          <a:xfrm>
            <a:off x="868680" y="6263640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7186" y="6417035"/>
            <a:ext cx="7082579" cy="1664208"/>
            <a:chOff x="1028285" y="6417035"/>
            <a:chExt cx="7082579" cy="1664208"/>
          </a:xfrm>
        </p:grpSpPr>
        <p:pic>
          <p:nvPicPr>
            <p:cNvPr id="30" name="Picture 29" descr="mb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444" y="6417035"/>
              <a:ext cx="2315420" cy="1664208"/>
            </a:xfrm>
            <a:prstGeom prst="rect">
              <a:avLst/>
            </a:prstGeom>
          </p:spPr>
        </p:pic>
        <p:pic>
          <p:nvPicPr>
            <p:cNvPr id="31" name="Picture 30" descr="mb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85" y="6417035"/>
              <a:ext cx="2315420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60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872205" y="3977427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2205" y="6259346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1106" y="240255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2052" name="Picture 4" descr="\\datastore01.psy.miami.edu\Groups\LUddin_Lab\Dina Dajani\Projects\adaptingFIST\stimuli\large\lr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823" y="7071109"/>
            <a:ext cx="484355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495649" y="4583450"/>
            <a:ext cx="6152703" cy="758952"/>
            <a:chOff x="1607782" y="4279392"/>
            <a:chExt cx="6152703" cy="758952"/>
          </a:xfrm>
        </p:grpSpPr>
        <p:pic>
          <p:nvPicPr>
            <p:cNvPr id="15" name="Picture 3" descr="\\datastore01.psy.miami.edu\Groups\LUddin_Lab\Dina Dajani\Projects\adaptingFIST\stimuli\medium\mrr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52" y="4279392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\\datastore01.psy.miami.edu\Groups\LUddin_Lab\Dina Dajani\Projects\adaptingFIST\stimuli\medium\mrr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5167" y="4279392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\\datastore01.psy.miami.edu\Groups\LUddin_Lab\Dina Dajani\Projects\adaptingFIST\stimuli\medium\mrr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7782" y="4279392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872205" y="1695508"/>
            <a:ext cx="7399591" cy="1970998"/>
            <a:chOff x="872205" y="1695508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72205" y="169550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2" name="Picture 11" descr="\\datastore01.psy.miami.edu\Groups\LUddin_Lab\Dina Dajani\Projects\adaptingFIST\stimuli\medium\mrr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034" y="2301531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35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872205" y="3977427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2205" y="6259346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1106" y="240255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How are they the same?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2052" name="Picture 4" descr="\\datastore01.psy.miami.edu\Groups\LUddin_Lab\Dina Dajani\Projects\adaptingFIST\stimuli\large\lr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823" y="7071109"/>
            <a:ext cx="484355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495649" y="4583450"/>
            <a:ext cx="6152703" cy="758952"/>
            <a:chOff x="1607782" y="4279392"/>
            <a:chExt cx="6152703" cy="758952"/>
          </a:xfrm>
        </p:grpSpPr>
        <p:pic>
          <p:nvPicPr>
            <p:cNvPr id="15" name="Picture 3" descr="\\datastore01.psy.miami.edu\Groups\LUddin_Lab\Dina Dajani\Projects\adaptingFIST\stimuli\medium\mrr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52" y="4279392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\\datastore01.psy.miami.edu\Groups\LUddin_Lab\Dina Dajani\Projects\adaptingFIST\stimuli\medium\mrr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5167" y="4279392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\\datastore01.psy.miami.edu\Groups\LUddin_Lab\Dina Dajani\Projects\adaptingFIST\stimuli\medium\mrr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7782" y="4279392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872205" y="1695508"/>
            <a:ext cx="7399591" cy="1970998"/>
            <a:chOff x="872205" y="1695508"/>
            <a:chExt cx="7399591" cy="1970998"/>
          </a:xfrm>
        </p:grpSpPr>
        <p:sp>
          <p:nvSpPr>
            <p:cNvPr id="20" name="Rectangle 19"/>
            <p:cNvSpPr/>
            <p:nvPr/>
          </p:nvSpPr>
          <p:spPr>
            <a:xfrm>
              <a:off x="872205" y="169550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2" name="Picture 11" descr="\\datastore01.psy.miami.edu\Groups\LUddin_Lab\Dina Dajani\Projects\adaptingFIST\stimuli\medium\mrr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034" y="2301531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44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863</TotalTime>
  <Words>64</Words>
  <Application>Microsoft Office PowerPoint</Application>
  <PresentationFormat>Custom</PresentationFormat>
  <Paragraphs>24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Dajani</dc:creator>
  <cp:lastModifiedBy>Melanie Winters</cp:lastModifiedBy>
  <cp:revision>85</cp:revision>
  <dcterms:created xsi:type="dcterms:W3CDTF">2016-03-22T14:12:47Z</dcterms:created>
  <dcterms:modified xsi:type="dcterms:W3CDTF">2016-06-09T14:08:19Z</dcterms:modified>
</cp:coreProperties>
</file>