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80" r:id="rId3"/>
    <p:sldId id="282" r:id="rId4"/>
    <p:sldId id="284" r:id="rId5"/>
    <p:sldId id="286" r:id="rId6"/>
    <p:sldId id="288" r:id="rId7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7" autoAdjust="0"/>
    <p:restoredTop sz="93084" autoAdjust="0"/>
  </p:normalViewPr>
  <p:slideViewPr>
    <p:cSldViewPr snapToGrid="0" snapToObjects="1">
      <p:cViewPr>
        <p:scale>
          <a:sx n="52" d="100"/>
          <a:sy n="52" d="100"/>
        </p:scale>
        <p:origin x="-3018" y="-138"/>
      </p:cViewPr>
      <p:guideLst>
        <p:guide orient="horz" pos="34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8F58-6100-044F-AF81-67B49850D7A3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AA9C3-8F09-4646-861B-354377F2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1</a:t>
            </a:r>
          </a:p>
          <a:p>
            <a:r>
              <a:rPr lang="en-US" baseline="0" dirty="0" smtClean="0"/>
              <a:t>Uddin Trial 1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Uddin Trial 2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boat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medium flowers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small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large boats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Uddin Trial 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medium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4</a:t>
            </a:r>
          </a:p>
          <a:p>
            <a:r>
              <a:rPr lang="en-US" baseline="0" dirty="0" smtClean="0"/>
              <a:t>Uddin Trial 4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small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medium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small boat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6</a:t>
            </a:r>
          </a:p>
          <a:p>
            <a:r>
              <a:rPr lang="en-US" baseline="0" dirty="0" smtClean="0"/>
              <a:t>Uddin Trial 5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large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medium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large rabbits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5</a:t>
            </a:r>
          </a:p>
          <a:p>
            <a:r>
              <a:rPr lang="en-US" baseline="0" dirty="0" smtClean="0"/>
              <a:t>Uddin Trial 6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small boats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medium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boats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8683"/>
            <a:ext cx="77724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2"/>
            <a:ext cx="20574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2"/>
            <a:ext cx="60198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2"/>
            <a:ext cx="77724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8"/>
            <a:ext cx="77724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4"/>
            <a:ext cx="404018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3"/>
            <a:ext cx="404018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456184"/>
            <a:ext cx="4041775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3479803"/>
            <a:ext cx="4041775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436880"/>
            <a:ext cx="3008313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7"/>
            <a:ext cx="51117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2296167"/>
            <a:ext cx="3008313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7"/>
            <a:ext cx="54864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0"/>
            <a:ext cx="54864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8"/>
            <a:ext cx="54864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320"/>
            <a:ext cx="8229600" cy="724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170162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7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82205" y="1481328"/>
            <a:ext cx="7399591" cy="1970998"/>
            <a:chOff x="893522" y="572944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93522" y="572944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7" name="Picture 4" descr="\\datastore01.psy.miami.edu\Groups\LUddin_Lab\Dina Dajani\Projects\adaptingFIST\stimuli\small\srf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140" y="654121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882205" y="37490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6" name="Picture 3" descr="\\datastore01.psy.miami.edu\Groups\LUddin_Lab\Dina Dajani\Projects\adaptingFIST\stimuli\large\l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85" y="3922436"/>
            <a:ext cx="2319805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\\datastore01.psy.miami.edu\Groups\LUddin_Lab\Dina Dajani\Projects\adaptingFIST\stimuli\large\l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6" y="3922436"/>
            <a:ext cx="2319805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82205" y="6016752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31033" y="6910791"/>
            <a:ext cx="5281934" cy="347472"/>
            <a:chOff x="1958831" y="6910791"/>
            <a:chExt cx="5281934" cy="347472"/>
          </a:xfrm>
        </p:grpSpPr>
        <p:pic>
          <p:nvPicPr>
            <p:cNvPr id="41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6410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823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831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How are they the same?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2205" y="8284464"/>
            <a:ext cx="7399591" cy="1970998"/>
            <a:chOff x="882205" y="8284464"/>
            <a:chExt cx="7399591" cy="1970998"/>
          </a:xfrm>
        </p:grpSpPr>
        <p:sp>
          <p:nvSpPr>
            <p:cNvPr id="46" name="Rectangle 45"/>
            <p:cNvSpPr/>
            <p:nvPr/>
          </p:nvSpPr>
          <p:spPr>
            <a:xfrm>
              <a:off x="882205" y="8284464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026" name="Picture 2" descr="\\datastore01.psy.miami.edu\Groups\LUddin_Lab\Lab\Dina Dajani\Projects\adaptingFIST\stimuli\stimuli_resized_4-match_FIST\medium\mb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034" y="8890487"/>
              <a:ext cx="1055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23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6968" y="8280669"/>
            <a:ext cx="7399591" cy="1970998"/>
            <a:chOff x="881546" y="8280669"/>
            <a:chExt cx="7399591" cy="1970998"/>
          </a:xfrm>
        </p:grpSpPr>
        <p:sp>
          <p:nvSpPr>
            <p:cNvPr id="42" name="Rectangle 41"/>
            <p:cNvSpPr/>
            <p:nvPr/>
          </p:nvSpPr>
          <p:spPr>
            <a:xfrm>
              <a:off x="881546" y="828066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02818" y="8436418"/>
              <a:ext cx="6844740" cy="1664543"/>
              <a:chOff x="1126143" y="8436418"/>
              <a:chExt cx="6844740" cy="1664543"/>
            </a:xfrm>
          </p:grpSpPr>
          <p:pic>
            <p:nvPicPr>
              <p:cNvPr id="44" name="Picture 3" descr="\\datastore01.psy.miami.edu\Groups\LUddin_Lab\Dina Dajani\Projects\adaptingFIST\stimuli\large\lg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6143" y="8436753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3" descr="\\datastore01.psy.miami.edu\Groups\LUddin_Lab\Dina Dajani\Projects\adaptingFIST\stimuli\large\lg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1078" y="8436418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886968" y="6014774"/>
            <a:ext cx="7399591" cy="1970998"/>
            <a:chOff x="881546" y="6014774"/>
            <a:chExt cx="7399591" cy="1970998"/>
          </a:xfrm>
        </p:grpSpPr>
        <p:sp>
          <p:nvSpPr>
            <p:cNvPr id="36" name="Rectangle 35"/>
            <p:cNvSpPr/>
            <p:nvPr/>
          </p:nvSpPr>
          <p:spPr>
            <a:xfrm>
              <a:off x="881546" y="601477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77520" y="6852560"/>
              <a:ext cx="5388961" cy="347472"/>
              <a:chOff x="1877519" y="6852560"/>
              <a:chExt cx="5388961" cy="347472"/>
            </a:xfrm>
          </p:grpSpPr>
          <p:pic>
            <p:nvPicPr>
              <p:cNvPr id="38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886968" y="3748879"/>
            <a:ext cx="7399591" cy="1970998"/>
            <a:chOff x="881546" y="3748879"/>
            <a:chExt cx="7399591" cy="1970998"/>
          </a:xfrm>
        </p:grpSpPr>
        <p:sp>
          <p:nvSpPr>
            <p:cNvPr id="29" name="Rectangle 28"/>
            <p:cNvSpPr/>
            <p:nvPr/>
          </p:nvSpPr>
          <p:spPr>
            <a:xfrm>
              <a:off x="881546" y="3748879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0" y="4340873"/>
              <a:ext cx="1055933" cy="758952"/>
            </a:xfrm>
            <a:prstGeom prst="rect">
              <a:avLst/>
            </a:prstGeom>
            <a:ln w="3175" cmpd="sng">
              <a:noFill/>
            </a:ln>
          </p:spPr>
        </p:pic>
        <p:pic>
          <p:nvPicPr>
            <p:cNvPr id="34" name="Picture 33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36" y="4340873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</p:grpSp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How are they the same?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86968" y="1482984"/>
            <a:ext cx="7399591" cy="1970998"/>
            <a:chOff x="881546" y="1482984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81546" y="148298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050" name="Picture 2" descr="\\datastore01.psy.miami.edu\Groups\LUddin_Lab\Lab\Dina Dajani\Projects\adaptingFIST\stimuli\stimuli_resized_4-match_FIST\medium\m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232" y="2089007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58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54" name="Picture 53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8" y="6164051"/>
            <a:ext cx="2319805" cy="1664208"/>
          </a:xfrm>
          <a:prstGeom prst="rect">
            <a:avLst/>
          </a:prstGeom>
        </p:spPr>
      </p:pic>
      <p:pic>
        <p:nvPicPr>
          <p:cNvPr id="56" name="Picture 55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04" y="6164051"/>
            <a:ext cx="2319805" cy="1664208"/>
          </a:xfrm>
          <a:prstGeom prst="rect">
            <a:avLst/>
          </a:prstGeom>
        </p:spPr>
      </p:pic>
      <p:pic>
        <p:nvPicPr>
          <p:cNvPr id="20" name="Picture 19" descr="mb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40" y="2049383"/>
            <a:ext cx="1168400" cy="838200"/>
          </a:xfrm>
          <a:prstGeom prst="rect">
            <a:avLst/>
          </a:prstGeom>
        </p:spPr>
      </p:pic>
      <p:pic>
        <p:nvPicPr>
          <p:cNvPr id="21" name="Picture 20" descr="mb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51" y="2049383"/>
            <a:ext cx="1168400" cy="838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How are they the same?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6968" y="37490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5" name="Picture 54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98" y="6164051"/>
            <a:ext cx="2319805" cy="1664208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886968" y="8309254"/>
            <a:ext cx="7399591" cy="1970998"/>
            <a:chOff x="893522" y="3472319"/>
            <a:chExt cx="7399591" cy="1970998"/>
          </a:xfrm>
        </p:grpSpPr>
        <p:sp>
          <p:nvSpPr>
            <p:cNvPr id="58" name="Rectangle 57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9" name="Picture 58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39" name="Rectangle 38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74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951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557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585929" y="4355063"/>
            <a:ext cx="5972143" cy="758952"/>
            <a:chOff x="1642632" y="4355063"/>
            <a:chExt cx="5972143" cy="758952"/>
          </a:xfrm>
        </p:grpSpPr>
        <p:pic>
          <p:nvPicPr>
            <p:cNvPr id="3075" name="Picture 3" descr="\\datastore01.psy.miami.edu\Groups\LUddin_Lab\Lab\Dina Dajani\Projects\adaptingFIST\stimuli\stimuli_resized_4-match_FIST\medium\mgf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32" y="4355063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\\datastore01.psy.miami.edu\Groups\LUddin_Lab\Lab\Dina Dajani\Projects\adaptingFIST\stimuli\stimuli_resized_4-match_FIST\medium\mgf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238" y="4355063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How are they the same?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86968" y="1481328"/>
            <a:ext cx="7399591" cy="1970998"/>
            <a:chOff x="893522" y="3472319"/>
            <a:chExt cx="7399591" cy="1970998"/>
          </a:xfrm>
        </p:grpSpPr>
        <p:sp>
          <p:nvSpPr>
            <p:cNvPr id="29" name="Rectangle 28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mb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886968" y="6016752"/>
            <a:ext cx="7399591" cy="1970998"/>
            <a:chOff x="877626" y="6016752"/>
            <a:chExt cx="7399591" cy="1970998"/>
          </a:xfrm>
        </p:grpSpPr>
        <p:sp>
          <p:nvSpPr>
            <p:cNvPr id="44" name="Rectangle 43"/>
            <p:cNvSpPr/>
            <p:nvPr/>
          </p:nvSpPr>
          <p:spPr>
            <a:xfrm>
              <a:off x="877626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39011" y="6622775"/>
              <a:ext cx="5876821" cy="758952"/>
              <a:chOff x="1550740" y="6563339"/>
              <a:chExt cx="5876821" cy="758952"/>
            </a:xfrm>
          </p:grpSpPr>
          <p:pic>
            <p:nvPicPr>
              <p:cNvPr id="46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0740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9628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184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886968" y="3749040"/>
            <a:ext cx="7399591" cy="1970998"/>
            <a:chOff x="881546" y="3749040"/>
            <a:chExt cx="7399591" cy="1970998"/>
          </a:xfrm>
        </p:grpSpPr>
        <p:sp>
          <p:nvSpPr>
            <p:cNvPr id="19" name="Rectangle 18"/>
            <p:cNvSpPr/>
            <p:nvPr/>
          </p:nvSpPr>
          <p:spPr>
            <a:xfrm>
              <a:off x="881546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882941" y="4586826"/>
              <a:ext cx="5388961" cy="347472"/>
              <a:chOff x="1877519" y="6852560"/>
              <a:chExt cx="5388961" cy="347472"/>
            </a:xfrm>
          </p:grpSpPr>
          <p:pic>
            <p:nvPicPr>
              <p:cNvPr id="21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886968" y="8284464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6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How are they the same?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7" name="Picture 26" descr="lr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832" y="1628708"/>
              <a:ext cx="2319805" cy="166420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14" y="1628708"/>
              <a:ext cx="2319805" cy="166420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86968" y="3749040"/>
            <a:ext cx="7399591" cy="1970998"/>
            <a:chOff x="877824" y="3749040"/>
            <a:chExt cx="7399591" cy="1970998"/>
          </a:xfrm>
        </p:grpSpPr>
        <p:sp>
          <p:nvSpPr>
            <p:cNvPr id="35" name="Rectangle 34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925963" y="4560803"/>
              <a:ext cx="5292073" cy="347472"/>
              <a:chOff x="1884839" y="4752819"/>
              <a:chExt cx="5292073" cy="347472"/>
            </a:xfrm>
          </p:grpSpPr>
          <p:pic>
            <p:nvPicPr>
              <p:cNvPr id="36" name="Picture 3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557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4839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2" name="Rectangle 41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5" name="Picture 2" descr="\\datastore01.psy.miami.edu\Groups\LUddin_Lab\Dina Dajani\Projects\adaptingFIST\stimuli\medium\mg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4" y="6622775"/>
            <a:ext cx="105793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886968" y="8284464"/>
            <a:ext cx="7399591" cy="1970998"/>
            <a:chOff x="869570" y="2504370"/>
            <a:chExt cx="7399591" cy="1970998"/>
          </a:xfrm>
        </p:grpSpPr>
        <p:sp>
          <p:nvSpPr>
            <p:cNvPr id="48" name="Rectangle 47"/>
            <p:cNvSpPr/>
            <p:nvPr/>
          </p:nvSpPr>
          <p:spPr>
            <a:xfrm>
              <a:off x="869570" y="250437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9" name="Picture 48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92" y="2651669"/>
              <a:ext cx="2307197" cy="1664208"/>
            </a:xfrm>
            <a:prstGeom prst="rect">
              <a:avLst/>
            </a:prstGeom>
          </p:spPr>
        </p:pic>
        <p:pic>
          <p:nvPicPr>
            <p:cNvPr id="50" name="Picture 49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316" y="2651669"/>
              <a:ext cx="2307197" cy="1664208"/>
            </a:xfrm>
            <a:prstGeom prst="rect">
              <a:avLst/>
            </a:prstGeom>
          </p:spPr>
        </p:pic>
        <p:pic>
          <p:nvPicPr>
            <p:cNvPr id="51" name="Picture 50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30" y="2651750"/>
              <a:ext cx="2307197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65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How are they the same?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821310" y="2293091"/>
              <a:ext cx="5501381" cy="347472"/>
              <a:chOff x="1810032" y="2371097"/>
              <a:chExt cx="5501381" cy="347472"/>
            </a:xfrm>
          </p:grpSpPr>
          <p:pic>
            <p:nvPicPr>
              <p:cNvPr id="28" name="Picture 4" descr="\\datastore01.psy.miami.edu\Groups\LUddin_Lab\Dina Dajani\Projects\adaptingFIST\stimuli\medium\mb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032" y="2371097"/>
                <a:ext cx="484356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\\datastore01.psy.miami.edu\Groups\LUddin_Lab\Dina Dajani\Projects\adaptingFIST\stimuli\medium\mb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7057" y="2371097"/>
                <a:ext cx="484356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886968" y="3749040"/>
            <a:ext cx="7399591" cy="1970998"/>
            <a:chOff x="893522" y="1165610"/>
            <a:chExt cx="7399591" cy="1970998"/>
          </a:xfrm>
        </p:grpSpPr>
        <p:sp>
          <p:nvSpPr>
            <p:cNvPr id="34" name="Rectangle 33"/>
            <p:cNvSpPr/>
            <p:nvPr/>
          </p:nvSpPr>
          <p:spPr>
            <a:xfrm>
              <a:off x="893522" y="1165610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5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51" y="177163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86968" y="6016752"/>
            <a:ext cx="7399591" cy="1970998"/>
            <a:chOff x="877824" y="6016752"/>
            <a:chExt cx="7399591" cy="1970998"/>
          </a:xfrm>
        </p:grpSpPr>
        <p:sp>
          <p:nvSpPr>
            <p:cNvPr id="37" name="Rectangle 36"/>
            <p:cNvSpPr/>
            <p:nvPr/>
          </p:nvSpPr>
          <p:spPr>
            <a:xfrm>
              <a:off x="877824" y="6016752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34521" y="6622775"/>
              <a:ext cx="6074958" cy="758952"/>
              <a:chOff x="1523244" y="6655393"/>
              <a:chExt cx="6074958" cy="758952"/>
            </a:xfrm>
          </p:grpSpPr>
          <p:pic>
            <p:nvPicPr>
              <p:cNvPr id="38" name="Picture 2" descr="\\datastore01.psy.miami.edu\Groups\LUddin_Lab\Dina Dajani\Projects\adaptingFIST\stimuli\medium\mg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0269" y="665539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\\datastore01.psy.miami.edu\Groups\LUddin_Lab\Dina Dajani\Projects\adaptingFIST\stimuli\medium\mg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244" y="665539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86968" y="8284464"/>
            <a:ext cx="7399591" cy="1970998"/>
            <a:chOff x="877824" y="8284464"/>
            <a:chExt cx="7399591" cy="1970998"/>
          </a:xfrm>
        </p:grpSpPr>
        <p:sp>
          <p:nvSpPr>
            <p:cNvPr id="41" name="Rectangle 40"/>
            <p:cNvSpPr/>
            <p:nvPr/>
          </p:nvSpPr>
          <p:spPr>
            <a:xfrm>
              <a:off x="877824" y="828446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3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8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820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333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91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muli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StimuliFINAL.thmx</Template>
  <TotalTime>847</TotalTime>
  <Words>174</Words>
  <Application>Microsoft Office PowerPoint</Application>
  <PresentationFormat>Custom</PresentationFormat>
  <Paragraphs>35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StimuliFINAL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Winters, Melanie</dc:creator>
  <cp:lastModifiedBy>Melanie Winters</cp:lastModifiedBy>
  <cp:revision>67</cp:revision>
  <dcterms:created xsi:type="dcterms:W3CDTF">2016-05-27T19:34:48Z</dcterms:created>
  <dcterms:modified xsi:type="dcterms:W3CDTF">2016-06-20T14:17:08Z</dcterms:modified>
</cp:coreProperties>
</file>