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318" r:id="rId2"/>
    <p:sldId id="381" r:id="rId3"/>
    <p:sldId id="380" r:id="rId4"/>
    <p:sldId id="320" r:id="rId5"/>
    <p:sldId id="384" r:id="rId6"/>
    <p:sldId id="385" r:id="rId7"/>
    <p:sldId id="321" r:id="rId8"/>
    <p:sldId id="386" r:id="rId9"/>
    <p:sldId id="387" r:id="rId10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3" autoAdjust="0"/>
    <p:restoredTop sz="93084" autoAdjust="0"/>
  </p:normalViewPr>
  <p:slideViewPr>
    <p:cSldViewPr snapToGrid="0" snapToObjects="1">
      <p:cViewPr>
        <p:scale>
          <a:sx n="52" d="100"/>
          <a:sy n="52" d="100"/>
        </p:scale>
        <p:origin x="-2376" y="-138"/>
      </p:cViewPr>
      <p:guideLst>
        <p:guide orient="horz" pos="3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8F58-6100-044F-AF81-67B49850D7A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A9C3-8F09-4646-861B-354377F2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30</a:t>
            </a:r>
          </a:p>
          <a:p>
            <a:r>
              <a:rPr lang="en-US" baseline="0" dirty="0" smtClean="0"/>
              <a:t>Uddin Trial 30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medium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medium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30</a:t>
            </a:r>
          </a:p>
          <a:p>
            <a:r>
              <a:rPr lang="en-US" baseline="0" dirty="0" smtClean="0"/>
              <a:t>Uddin Trial 30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medium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medium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30</a:t>
            </a:r>
          </a:p>
          <a:p>
            <a:r>
              <a:rPr lang="en-US" baseline="0" dirty="0" smtClean="0"/>
              <a:t>Uddin Trial 30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medium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medium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32</a:t>
            </a:r>
          </a:p>
          <a:p>
            <a:r>
              <a:rPr lang="en-US" baseline="0" dirty="0" smtClean="0"/>
              <a:t>Uddin Trial 32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boat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rabbits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medium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32</a:t>
            </a:r>
          </a:p>
          <a:p>
            <a:r>
              <a:rPr lang="en-US" baseline="0" dirty="0" smtClean="0"/>
              <a:t>Uddin Trial 32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boat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rabbits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medium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32</a:t>
            </a:r>
          </a:p>
          <a:p>
            <a:r>
              <a:rPr lang="en-US" baseline="0" dirty="0" smtClean="0"/>
              <a:t>Uddin Trial 32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boat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rabbits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medium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33</a:t>
            </a:r>
          </a:p>
          <a:p>
            <a:r>
              <a:rPr lang="en-US" baseline="0" dirty="0" smtClean="0"/>
              <a:t>Uddin Trial 33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rabbits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33</a:t>
            </a:r>
          </a:p>
          <a:p>
            <a:r>
              <a:rPr lang="en-US" baseline="0" dirty="0" smtClean="0"/>
              <a:t>Uddin Trial 33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rabbits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33</a:t>
            </a:r>
          </a:p>
          <a:p>
            <a:r>
              <a:rPr lang="en-US" baseline="0" dirty="0" smtClean="0"/>
              <a:t>Uddin Trial 33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rabbits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3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2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8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4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3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456184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479803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7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2296167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7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8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0"/>
            <a:ext cx="8229600" cy="724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2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81546" y="601477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77824" y="828446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639201" y="8890487"/>
              <a:ext cx="5876836" cy="758952"/>
              <a:chOff x="1462583" y="1596373"/>
              <a:chExt cx="5876836" cy="758952"/>
            </a:xfrm>
          </p:grpSpPr>
          <p:pic>
            <p:nvPicPr>
              <p:cNvPr id="42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1485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034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583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3" descr="\\datastore01.psy.miami.edu\Groups\LUddin_Lab\Dina Dajani\Projects\adaptingFIST\stimuli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55" y="6622775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886968" y="8284464"/>
            <a:ext cx="7399591" cy="1970998"/>
            <a:chOff x="884119" y="6023254"/>
            <a:chExt cx="7399591" cy="1970998"/>
          </a:xfrm>
        </p:grpSpPr>
        <p:sp>
          <p:nvSpPr>
            <p:cNvPr id="52" name="Rectangle 51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3" name="Picture 52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54" name="Picture 53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2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81546" y="601477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77824" y="828446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639201" y="8890487"/>
              <a:ext cx="5876836" cy="758952"/>
              <a:chOff x="1462583" y="1596373"/>
              <a:chExt cx="5876836" cy="758952"/>
            </a:xfrm>
          </p:grpSpPr>
          <p:pic>
            <p:nvPicPr>
              <p:cNvPr id="42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1485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034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583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3" descr="\\datastore01.psy.miami.edu\Groups\LUddin_Lab\Dina Dajani\Projects\adaptingFIST\stimuli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55" y="6622775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886968" y="8284464"/>
            <a:ext cx="7399591" cy="1970998"/>
            <a:chOff x="884119" y="6023254"/>
            <a:chExt cx="7399591" cy="1970998"/>
          </a:xfrm>
        </p:grpSpPr>
        <p:sp>
          <p:nvSpPr>
            <p:cNvPr id="52" name="Rectangle 51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3" name="Picture 52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54" name="Picture 53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1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81546" y="601477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77824" y="828446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639201" y="8890487"/>
              <a:ext cx="5876836" cy="758952"/>
              <a:chOff x="1462583" y="1596373"/>
              <a:chExt cx="5876836" cy="758952"/>
            </a:xfrm>
          </p:grpSpPr>
          <p:pic>
            <p:nvPicPr>
              <p:cNvPr id="42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1485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034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583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3" descr="\\datastore01.psy.miami.edu\Groups\LUddin_Lab\Dina Dajani\Projects\adaptingFIST\stimuli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55" y="6622775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886968" y="8284464"/>
            <a:ext cx="7399591" cy="1970998"/>
            <a:chOff x="884119" y="6023254"/>
            <a:chExt cx="7399591" cy="1970998"/>
          </a:xfrm>
        </p:grpSpPr>
        <p:sp>
          <p:nvSpPr>
            <p:cNvPr id="52" name="Rectangle 51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3" name="Picture 52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54" name="Picture 53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5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93522" y="572944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9" name="Picture 8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97" y="5880790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chemeClr val="bg1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8759" y="4560803"/>
            <a:ext cx="5257720" cy="347472"/>
            <a:chOff x="1971527" y="4577427"/>
            <a:chExt cx="5257720" cy="347472"/>
          </a:xfrm>
        </p:grpSpPr>
        <p:pic>
          <p:nvPicPr>
            <p:cNvPr id="41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892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527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61970" y="6622775"/>
            <a:ext cx="5831298" cy="758952"/>
            <a:chOff x="1684738" y="6652493"/>
            <a:chExt cx="5831298" cy="758952"/>
          </a:xfrm>
        </p:grpSpPr>
        <p:pic>
          <p:nvPicPr>
            <p:cNvPr id="4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103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38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77824" y="374904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50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3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93522" y="572944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9" name="Picture 8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97" y="5880790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8759" y="4560803"/>
            <a:ext cx="5257720" cy="347472"/>
            <a:chOff x="1971527" y="4577427"/>
            <a:chExt cx="5257720" cy="347472"/>
          </a:xfrm>
        </p:grpSpPr>
        <p:pic>
          <p:nvPicPr>
            <p:cNvPr id="41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892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527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61970" y="6622775"/>
            <a:ext cx="5831298" cy="758952"/>
            <a:chOff x="1684738" y="6652493"/>
            <a:chExt cx="5831298" cy="758952"/>
          </a:xfrm>
        </p:grpSpPr>
        <p:pic>
          <p:nvPicPr>
            <p:cNvPr id="4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103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38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77824" y="374904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50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112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93522" y="572944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9" name="Picture 8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97" y="5880790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chemeClr val="bg1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8759" y="4560803"/>
            <a:ext cx="5257720" cy="347472"/>
            <a:chOff x="1971527" y="4577427"/>
            <a:chExt cx="5257720" cy="347472"/>
          </a:xfrm>
        </p:grpSpPr>
        <p:pic>
          <p:nvPicPr>
            <p:cNvPr id="41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892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527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61970" y="6622775"/>
            <a:ext cx="5831298" cy="758952"/>
            <a:chOff x="1684738" y="6652493"/>
            <a:chExt cx="5831298" cy="758952"/>
          </a:xfrm>
        </p:grpSpPr>
        <p:pic>
          <p:nvPicPr>
            <p:cNvPr id="4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103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38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77824" y="374904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50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426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1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84119" y="602325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42" name="Picture 41" descr="mbf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886968" y="8284464"/>
            <a:ext cx="7399591" cy="1970998"/>
            <a:chOff x="879038" y="3447529"/>
            <a:chExt cx="7399591" cy="1970998"/>
          </a:xfrm>
        </p:grpSpPr>
        <p:sp>
          <p:nvSpPr>
            <p:cNvPr id="49" name="Rectangle 48"/>
            <p:cNvSpPr/>
            <p:nvPr/>
          </p:nvSpPr>
          <p:spPr>
            <a:xfrm>
              <a:off x="879038" y="344752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49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405355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886969" y="6016752"/>
            <a:ext cx="7351314" cy="1817603"/>
            <a:chOff x="886969" y="6259533"/>
            <a:chExt cx="7351314" cy="1817603"/>
          </a:xfrm>
        </p:grpSpPr>
        <p:sp>
          <p:nvSpPr>
            <p:cNvPr id="29" name="Rectangle 28"/>
            <p:cNvSpPr/>
            <p:nvPr/>
          </p:nvSpPr>
          <p:spPr>
            <a:xfrm>
              <a:off x="886969" y="6259533"/>
              <a:ext cx="7351314" cy="1817603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65554" y="6336230"/>
              <a:ext cx="6994144" cy="1664208"/>
              <a:chOff x="971009" y="6336230"/>
              <a:chExt cx="6994144" cy="1664208"/>
            </a:xfrm>
          </p:grpSpPr>
          <p:pic>
            <p:nvPicPr>
              <p:cNvPr id="33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009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723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348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786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1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84119" y="602325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42" name="Picture 41" descr="mbf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886968" y="8284464"/>
            <a:ext cx="7399591" cy="1970998"/>
            <a:chOff x="879038" y="3447529"/>
            <a:chExt cx="7399591" cy="1970998"/>
          </a:xfrm>
        </p:grpSpPr>
        <p:sp>
          <p:nvSpPr>
            <p:cNvPr id="49" name="Rectangle 48"/>
            <p:cNvSpPr/>
            <p:nvPr/>
          </p:nvSpPr>
          <p:spPr>
            <a:xfrm>
              <a:off x="879038" y="3447529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49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405355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886969" y="6016752"/>
            <a:ext cx="7351314" cy="1817603"/>
            <a:chOff x="886969" y="6259533"/>
            <a:chExt cx="7351314" cy="1817603"/>
          </a:xfrm>
        </p:grpSpPr>
        <p:sp>
          <p:nvSpPr>
            <p:cNvPr id="29" name="Rectangle 28"/>
            <p:cNvSpPr/>
            <p:nvPr/>
          </p:nvSpPr>
          <p:spPr>
            <a:xfrm>
              <a:off x="886969" y="6259533"/>
              <a:ext cx="7351314" cy="1817603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65554" y="6336230"/>
              <a:ext cx="6994144" cy="1664208"/>
              <a:chOff x="971009" y="6336230"/>
              <a:chExt cx="6994144" cy="1664208"/>
            </a:xfrm>
          </p:grpSpPr>
          <p:pic>
            <p:nvPicPr>
              <p:cNvPr id="33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009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723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348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599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1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84119" y="602325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42" name="Picture 41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6969" y="6016752"/>
            <a:ext cx="7351314" cy="1817603"/>
            <a:chOff x="886969" y="6259533"/>
            <a:chExt cx="7351314" cy="1817603"/>
          </a:xfrm>
        </p:grpSpPr>
        <p:sp>
          <p:nvSpPr>
            <p:cNvPr id="44" name="Rectangle 43"/>
            <p:cNvSpPr/>
            <p:nvPr/>
          </p:nvSpPr>
          <p:spPr>
            <a:xfrm>
              <a:off x="886969" y="6259533"/>
              <a:ext cx="7351314" cy="1817603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65554" y="6336230"/>
              <a:ext cx="6994144" cy="1664208"/>
              <a:chOff x="971009" y="6336230"/>
              <a:chExt cx="6994144" cy="1664208"/>
            </a:xfrm>
          </p:grpSpPr>
          <p:pic>
            <p:nvPicPr>
              <p:cNvPr id="45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009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723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348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886968" y="8284464"/>
            <a:ext cx="7399591" cy="1970998"/>
            <a:chOff x="879038" y="3447529"/>
            <a:chExt cx="7399591" cy="1970998"/>
          </a:xfrm>
        </p:grpSpPr>
        <p:sp>
          <p:nvSpPr>
            <p:cNvPr id="49" name="Rectangle 48"/>
            <p:cNvSpPr/>
            <p:nvPr/>
          </p:nvSpPr>
          <p:spPr>
            <a:xfrm>
              <a:off x="879038" y="3447529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49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405355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77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muli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StimuliFINAL.thmx</Template>
  <TotalTime>908</TotalTime>
  <Words>258</Words>
  <Application>Microsoft Office PowerPoint</Application>
  <PresentationFormat>Custom</PresentationFormat>
  <Paragraphs>72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StimuliFINAL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Winters, Melanie</dc:creator>
  <cp:lastModifiedBy>Melanie Winters</cp:lastModifiedBy>
  <cp:revision>72</cp:revision>
  <dcterms:created xsi:type="dcterms:W3CDTF">2016-05-27T19:34:48Z</dcterms:created>
  <dcterms:modified xsi:type="dcterms:W3CDTF">2016-06-10T16:43:57Z</dcterms:modified>
</cp:coreProperties>
</file>