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316" r:id="rId2"/>
    <p:sldId id="318" r:id="rId3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7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1836" y="-72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28</a:t>
            </a:r>
          </a:p>
          <a:p>
            <a:r>
              <a:rPr lang="en-US" baseline="0" dirty="0" smtClean="0"/>
              <a:t>Uddin Trial 28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boat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large boat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30</a:t>
            </a:r>
          </a:p>
          <a:p>
            <a:r>
              <a:rPr lang="en-US" baseline="0" dirty="0" smtClean="0"/>
              <a:t>Uddin Trial 30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medium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medium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3749040"/>
            <a:ext cx="7399591" cy="1970998"/>
            <a:chOff x="877824" y="6016752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28" descr="lr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98" y="6164051"/>
              <a:ext cx="2319805" cy="1664208"/>
            </a:xfrm>
            <a:prstGeom prst="rect">
              <a:avLst/>
            </a:prstGeom>
          </p:spPr>
        </p:pic>
        <p:pic>
          <p:nvPicPr>
            <p:cNvPr id="31" name="Picture 30" descr="lr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04" y="6164051"/>
              <a:ext cx="2319805" cy="166420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66099" y="2293091"/>
              <a:ext cx="5211803" cy="347472"/>
              <a:chOff x="1971718" y="2295112"/>
              <a:chExt cx="5211803" cy="347472"/>
            </a:xfrm>
          </p:grpSpPr>
          <p:pic>
            <p:nvPicPr>
              <p:cNvPr id="41" name="Picture 4" descr="\\datastore01.psy.miami.edu\Groups\LUddin_Lab\Dina Dajani\Projects\adaptingFIST\stimuli\small\srf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1718" y="2295112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\\datastore01.psy.miami.edu\Groups\LUddin_Lab\Dina Dajani\Projects\adaptingFIST\stimuli\small\srf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9166" y="2295112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\\datastore01.psy.miami.edu\Groups\LUddin_Lab\Dina Dajani\Projects\adaptingFIST\stimuli\small\srf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1" y="2295112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5" name="Rectangle 44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9119" y="6622775"/>
            <a:ext cx="5785762" cy="758952"/>
            <a:chOff x="1679119" y="6633940"/>
            <a:chExt cx="5785762" cy="758952"/>
          </a:xfrm>
        </p:grpSpPr>
        <p:pic>
          <p:nvPicPr>
            <p:cNvPr id="47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948" y="6633940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119" y="6633940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034" y="6633940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51" name="Rectangle 5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2" name="Picture 3" descr="\\datastore01.psy.miami.edu\Groups\LUddin_Lab\Dina Dajani\Projects\adaptingFIST\stimuli\large\lg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09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2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81546" y="601477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77824" y="828446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39201" y="8890487"/>
              <a:ext cx="5876836" cy="758952"/>
              <a:chOff x="1462583" y="1596373"/>
              <a:chExt cx="5876836" cy="758952"/>
            </a:xfrm>
          </p:grpSpPr>
          <p:pic>
            <p:nvPicPr>
              <p:cNvPr id="42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1485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034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\\datastore01.psy.miami.edu\Groups\LUddin_Lab\Dina Dajani\Projects\adaptingFIST\stimuli\medium\mg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83" y="1596373"/>
                <a:ext cx="1057934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3" descr="\\datastore01.psy.miami.edu\Groups\LUddin_Lab\Dina Dajani\Projects\adaptingFIST\stimuli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55" y="6622775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886968" y="8284464"/>
            <a:ext cx="7399591" cy="1970998"/>
            <a:chOff x="884119" y="6023254"/>
            <a:chExt cx="7399591" cy="1970998"/>
          </a:xfrm>
        </p:grpSpPr>
        <p:sp>
          <p:nvSpPr>
            <p:cNvPr id="52" name="Rectangle 51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3" name="Picture 52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54" name="Picture 53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2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848</TotalTime>
  <Words>60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StimuliFINAL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68</cp:revision>
  <dcterms:created xsi:type="dcterms:W3CDTF">2016-05-27T19:34:48Z</dcterms:created>
  <dcterms:modified xsi:type="dcterms:W3CDTF">2016-06-10T15:58:21Z</dcterms:modified>
</cp:coreProperties>
</file>