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315" r:id="rId2"/>
    <p:sldId id="317" r:id="rId3"/>
    <p:sldId id="319" r:id="rId4"/>
    <p:sldId id="320" r:id="rId5"/>
    <p:sldId id="321" r:id="rId6"/>
  </p:sldIdLst>
  <p:sldSz cx="9144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7" autoAdjust="0"/>
    <p:restoredTop sz="93084" autoAdjust="0"/>
  </p:normalViewPr>
  <p:slideViewPr>
    <p:cSldViewPr snapToGrid="0" snapToObjects="1">
      <p:cViewPr>
        <p:scale>
          <a:sx n="52" d="100"/>
          <a:sy n="52" d="100"/>
        </p:scale>
        <p:origin x="-3018" y="-138"/>
      </p:cViewPr>
      <p:guideLst>
        <p:guide orient="horz" pos="34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08F58-6100-044F-AF81-67B49850D7A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AA9C3-8F09-4646-861B-354377F2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27</a:t>
            </a:r>
          </a:p>
          <a:p>
            <a:r>
              <a:rPr lang="en-US" baseline="0" dirty="0" smtClean="0"/>
              <a:t>Uddin Trial 27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green small rabbit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large rabbit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medium boats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small flower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29</a:t>
            </a:r>
          </a:p>
          <a:p>
            <a:r>
              <a:rPr lang="en-US" baseline="0" dirty="0" smtClean="0"/>
              <a:t>Uddin Trial 29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green medium rabbit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large flower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small flower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small boat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31</a:t>
            </a:r>
          </a:p>
          <a:p>
            <a:r>
              <a:rPr lang="en-US" baseline="0" dirty="0" smtClean="0"/>
              <a:t>Uddin Trial 31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boat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blue medium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large rabbit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small boat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32</a:t>
            </a:r>
          </a:p>
          <a:p>
            <a:r>
              <a:rPr lang="en-US" baseline="0" dirty="0" smtClean="0"/>
              <a:t>Uddin Trial 32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large boat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small rabbits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medium flower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small flower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33</a:t>
            </a:r>
          </a:p>
          <a:p>
            <a:r>
              <a:rPr lang="en-US" baseline="0" dirty="0" smtClean="0"/>
              <a:t>Uddin Trial 33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green small boats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large flower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large boats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rabbits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8683"/>
            <a:ext cx="77724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17920"/>
            <a:ext cx="64008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9422"/>
            <a:ext cx="205740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9422"/>
            <a:ext cx="60198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51042"/>
            <a:ext cx="77724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50748"/>
            <a:ext cx="777240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0320"/>
            <a:ext cx="4038600" cy="7241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0320"/>
            <a:ext cx="4038600" cy="7241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56184"/>
            <a:ext cx="4040188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79803"/>
            <a:ext cx="4040188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456184"/>
            <a:ext cx="4041775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3479803"/>
            <a:ext cx="4041775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436880"/>
            <a:ext cx="3008313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6887"/>
            <a:ext cx="511175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2296167"/>
            <a:ext cx="3008313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680967"/>
            <a:ext cx="548640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0440"/>
            <a:ext cx="54864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587748"/>
            <a:ext cx="54864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942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60320"/>
            <a:ext cx="8229600" cy="724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170162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4F2C-58A7-CF44-9469-27DFDE3C9AAA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170162"/>
            <a:ext cx="2895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170162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2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18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Now you choose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601888" y="6563339"/>
            <a:ext cx="5951463" cy="877824"/>
            <a:chOff x="1722511" y="6687926"/>
            <a:chExt cx="5951463" cy="877824"/>
          </a:xfrm>
        </p:grpSpPr>
        <p:pic>
          <p:nvPicPr>
            <p:cNvPr id="38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340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511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1951483" y="9114515"/>
            <a:ext cx="5252272" cy="310896"/>
            <a:chOff x="1724399" y="1791174"/>
            <a:chExt cx="5252272" cy="310896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1481328"/>
            <a:ext cx="7399591" cy="1970998"/>
            <a:chOff x="893522" y="3447529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93522" y="3447529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9" name="Picture 3" descr="\\datastore01.psy.miami.edu\Groups\LUddin_Lab\Dina Dajani\Projects\adaptingFIST\stimuli\small\sgr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140" y="4259292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886968" y="3749040"/>
            <a:ext cx="7399591" cy="1970998"/>
            <a:chOff x="877824" y="6016752"/>
            <a:chExt cx="7399591" cy="1970998"/>
          </a:xfrm>
        </p:grpSpPr>
        <p:sp>
          <p:nvSpPr>
            <p:cNvPr id="32" name="Rectangle 31"/>
            <p:cNvSpPr/>
            <p:nvPr/>
          </p:nvSpPr>
          <p:spPr>
            <a:xfrm>
              <a:off x="877824" y="6016752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36" name="Picture 35" descr="lrr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498" y="6164051"/>
              <a:ext cx="2319805" cy="1664208"/>
            </a:xfrm>
            <a:prstGeom prst="rect">
              <a:avLst/>
            </a:prstGeom>
          </p:spPr>
        </p:pic>
        <p:pic>
          <p:nvPicPr>
            <p:cNvPr id="40" name="Picture 39" descr="lrr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104" y="6164051"/>
              <a:ext cx="2319805" cy="1664208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886968" y="6016752"/>
            <a:ext cx="7399591" cy="1970998"/>
            <a:chOff x="877824" y="3749040"/>
            <a:chExt cx="7399591" cy="1970998"/>
          </a:xfrm>
        </p:grpSpPr>
        <p:sp>
          <p:nvSpPr>
            <p:cNvPr id="42" name="Rectangle 41"/>
            <p:cNvSpPr/>
            <p:nvPr/>
          </p:nvSpPr>
          <p:spPr>
            <a:xfrm>
              <a:off x="877824" y="3749040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572735" y="4355063"/>
              <a:ext cx="5998531" cy="758952"/>
              <a:chOff x="1666102" y="4355063"/>
              <a:chExt cx="5998531" cy="758952"/>
            </a:xfrm>
          </p:grpSpPr>
          <p:pic>
            <p:nvPicPr>
              <p:cNvPr id="44" name="Picture 6" descr="\\datastore01.psy.miami.edu\Groups\LUddin_Lab\Dina Dajani\Projects\adaptingFIST\stimuli\medium\mrb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6700" y="4355063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7" descr="\\datastore01.psy.miami.edu\Groups\LUddin_Lab\Dina Dajani\Projects\adaptingFIST\stimuli\medium\mrb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6102" y="4355063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6" name="Picture 7" descr="\\datastore01.psy.miami.edu\Groups\LUddin_Lab\Dina Dajani\Projects\adaptingFIST\stimuli\medium\mr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34" y="6622775"/>
            <a:ext cx="105793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886968" y="8284464"/>
            <a:ext cx="7399591" cy="1970998"/>
            <a:chOff x="877824" y="3749040"/>
            <a:chExt cx="7399591" cy="1970998"/>
          </a:xfrm>
        </p:grpSpPr>
        <p:sp>
          <p:nvSpPr>
            <p:cNvPr id="48" name="Rectangle 47"/>
            <p:cNvSpPr/>
            <p:nvPr/>
          </p:nvSpPr>
          <p:spPr>
            <a:xfrm>
              <a:off x="877824" y="3749040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65908" y="4560803"/>
              <a:ext cx="5212184" cy="347472"/>
              <a:chOff x="1964779" y="4560803"/>
              <a:chExt cx="5212184" cy="347472"/>
            </a:xfrm>
          </p:grpSpPr>
          <p:pic>
            <p:nvPicPr>
              <p:cNvPr id="50" name="Picture 2" descr="\\datastore01.psy.miami.edu\Groups\LUddin_Lab\Dina Dajani\Projects\adaptingFIST\stimuli\small\sbf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4779" y="4560803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\\datastore01.psy.miami.edu\Groups\LUddin_Lab\Dina Dajani\Projects\adaptingFIST\stimuli\small\sbf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2608" y="4560803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091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Now you choose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1951483" y="9114515"/>
            <a:ext cx="5252272" cy="310896"/>
            <a:chOff x="1724399" y="1791174"/>
            <a:chExt cx="5252272" cy="310896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" y="1481328"/>
            <a:ext cx="7407275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886968" y="3751608"/>
            <a:ext cx="7399591" cy="1970998"/>
            <a:chOff x="893522" y="3472319"/>
            <a:chExt cx="7399591" cy="1970998"/>
          </a:xfrm>
        </p:grpSpPr>
        <p:sp>
          <p:nvSpPr>
            <p:cNvPr id="32" name="Rectangle 31"/>
            <p:cNvSpPr/>
            <p:nvPr/>
          </p:nvSpPr>
          <p:spPr>
            <a:xfrm>
              <a:off x="893522" y="3472319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36" name="Picture 35" descr="mbf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988" y="3625714"/>
              <a:ext cx="2315420" cy="1664208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886968" y="6018036"/>
            <a:ext cx="7399591" cy="1970998"/>
            <a:chOff x="877824" y="3749040"/>
            <a:chExt cx="7399591" cy="1970998"/>
          </a:xfrm>
        </p:grpSpPr>
        <p:sp>
          <p:nvSpPr>
            <p:cNvPr id="41" name="Rectangle 40"/>
            <p:cNvSpPr/>
            <p:nvPr/>
          </p:nvSpPr>
          <p:spPr>
            <a:xfrm>
              <a:off x="877824" y="3749040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925963" y="4560803"/>
              <a:ext cx="5292073" cy="347472"/>
              <a:chOff x="1884839" y="4752819"/>
              <a:chExt cx="5292073" cy="347472"/>
            </a:xfrm>
          </p:grpSpPr>
          <p:pic>
            <p:nvPicPr>
              <p:cNvPr id="43" name="Picture 3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2557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4839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6" name="Group 45"/>
          <p:cNvGrpSpPr/>
          <p:nvPr/>
        </p:nvGrpSpPr>
        <p:grpSpPr>
          <a:xfrm>
            <a:off x="886968" y="8284464"/>
            <a:ext cx="7399591" cy="1970998"/>
            <a:chOff x="877824" y="1481328"/>
            <a:chExt cx="7399591" cy="1970998"/>
          </a:xfrm>
        </p:grpSpPr>
        <p:sp>
          <p:nvSpPr>
            <p:cNvPr id="47" name="Rectangle 46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904162" y="2293091"/>
              <a:ext cx="5335677" cy="347472"/>
              <a:chOff x="1909781" y="2293091"/>
              <a:chExt cx="5335677" cy="347472"/>
            </a:xfrm>
          </p:grpSpPr>
          <p:pic>
            <p:nvPicPr>
              <p:cNvPr id="49" name="Picture 48" descr="srb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1103" y="2293091"/>
                <a:ext cx="484355" cy="347472"/>
              </a:xfrm>
              <a:prstGeom prst="rect">
                <a:avLst/>
              </a:prstGeom>
            </p:spPr>
          </p:pic>
          <p:pic>
            <p:nvPicPr>
              <p:cNvPr id="50" name="Picture 49" descr="srb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9781" y="2293091"/>
                <a:ext cx="484355" cy="347472"/>
              </a:xfrm>
              <a:prstGeom prst="rect">
                <a:avLst/>
              </a:prstGeom>
            </p:spPr>
          </p:pic>
          <p:pic>
            <p:nvPicPr>
              <p:cNvPr id="51" name="Picture 50" descr="srb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5442" y="2293091"/>
                <a:ext cx="484355" cy="34747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546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Now you choose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601888" y="6563339"/>
            <a:ext cx="5951463" cy="877824"/>
            <a:chOff x="1722511" y="6687926"/>
            <a:chExt cx="5951463" cy="877824"/>
          </a:xfrm>
        </p:grpSpPr>
        <p:pic>
          <p:nvPicPr>
            <p:cNvPr id="38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340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511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angle 20"/>
          <p:cNvSpPr/>
          <p:nvPr/>
        </p:nvSpPr>
        <p:spPr>
          <a:xfrm>
            <a:off x="886968" y="8284464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20372" y="9096227"/>
            <a:ext cx="5303257" cy="347472"/>
            <a:chOff x="1724399" y="1791174"/>
            <a:chExt cx="5303257" cy="347472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1482984"/>
            <a:ext cx="7399591" cy="1970998"/>
            <a:chOff x="881546" y="1482984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81546" y="148298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9" name="Picture 2" descr="\\datastore01.psy.miami.edu\Groups\LUddin_Lab\Lab\Dina Dajani\Projects\adaptingFIST\stimuli\stimuli_resized_4-match_FIST\medium\m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232" y="2089007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886968" y="3750144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1072" y="4354902"/>
            <a:ext cx="5960539" cy="758952"/>
            <a:chOff x="1591730" y="4347968"/>
            <a:chExt cx="5960539" cy="758952"/>
          </a:xfrm>
        </p:grpSpPr>
        <p:pic>
          <p:nvPicPr>
            <p:cNvPr id="36" name="Picture 35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730" y="4347968"/>
              <a:ext cx="1055933" cy="758952"/>
            </a:xfrm>
            <a:prstGeom prst="rect">
              <a:avLst/>
            </a:prstGeom>
            <a:ln w="3175" cmpd="sng">
              <a:noFill/>
            </a:ln>
          </p:spPr>
        </p:pic>
        <p:pic>
          <p:nvPicPr>
            <p:cNvPr id="40" name="Picture 39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336" y="4347968"/>
              <a:ext cx="1055933" cy="758952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</p:pic>
        <p:pic>
          <p:nvPicPr>
            <p:cNvPr id="41" name="Picture 40" descr="mbf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034" y="4347968"/>
              <a:ext cx="1055933" cy="758952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886968" y="6017304"/>
            <a:ext cx="7399591" cy="1970998"/>
            <a:chOff x="869570" y="2504370"/>
            <a:chExt cx="7399591" cy="1970998"/>
          </a:xfrm>
        </p:grpSpPr>
        <p:sp>
          <p:nvSpPr>
            <p:cNvPr id="43" name="Rectangle 42"/>
            <p:cNvSpPr/>
            <p:nvPr/>
          </p:nvSpPr>
          <p:spPr>
            <a:xfrm>
              <a:off x="869570" y="2504370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4" name="Picture 43" descr="lbr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492" y="2651669"/>
              <a:ext cx="2307197" cy="1664208"/>
            </a:xfrm>
            <a:prstGeom prst="rect">
              <a:avLst/>
            </a:prstGeom>
          </p:spPr>
        </p:pic>
        <p:pic>
          <p:nvPicPr>
            <p:cNvPr id="46" name="Picture 45" descr="lbr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130" y="2651750"/>
              <a:ext cx="2307197" cy="1664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0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Now you choose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601888" y="6563339"/>
            <a:ext cx="5951463" cy="877824"/>
            <a:chOff x="1722511" y="6687926"/>
            <a:chExt cx="5951463" cy="877824"/>
          </a:xfrm>
        </p:grpSpPr>
        <p:pic>
          <p:nvPicPr>
            <p:cNvPr id="38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340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\\datastore01.psy.miami.edu\Groups\LUddin_Lab\Dina Dajani\Projects\adaptingFIST\stimuli\medium\m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511" y="6687926"/>
              <a:ext cx="1223634" cy="877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1951483" y="9114515"/>
            <a:ext cx="5252272" cy="310896"/>
            <a:chOff x="1724399" y="1791174"/>
            <a:chExt cx="5252272" cy="310896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1481328"/>
            <a:ext cx="7399591" cy="1970998"/>
            <a:chOff x="893522" y="5729448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93522" y="5729448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9" name="Picture 8" descr="\\datastore01.psy.miami.edu\Groups\LUddin_Lab\Dina Dajani\Projects\adaptingFIST\stimuli\large\lb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1997" y="5880790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886968" y="3749040"/>
            <a:ext cx="7399591" cy="197099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48759" y="4560803"/>
            <a:ext cx="5257720" cy="347472"/>
            <a:chOff x="1971527" y="4577427"/>
            <a:chExt cx="5257720" cy="347472"/>
          </a:xfrm>
        </p:grpSpPr>
        <p:pic>
          <p:nvPicPr>
            <p:cNvPr id="41" name="Picture 3" descr="\\datastore01.psy.miami.edu\Groups\LUddin_Lab\Dina Dajani\Projects\adaptingFIST\stimuli\small\sbr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892" y="4577427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\\datastore01.psy.miami.edu\Groups\LUddin_Lab\Dina Dajani\Projects\adaptingFIST\stimuli\small\sbr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527" y="4577427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ctangle 43"/>
          <p:cNvSpPr/>
          <p:nvPr/>
        </p:nvSpPr>
        <p:spPr>
          <a:xfrm>
            <a:off x="886968" y="6016752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61970" y="6622775"/>
            <a:ext cx="5831298" cy="758952"/>
            <a:chOff x="1684738" y="6652493"/>
            <a:chExt cx="5831298" cy="758952"/>
          </a:xfrm>
        </p:grpSpPr>
        <p:pic>
          <p:nvPicPr>
            <p:cNvPr id="45" name="Picture 2" descr="\\datastore01.psy.miami.edu\Groups\LUddin_Lab\Dina Dajani\Projects\adaptingFIST\stimuli\medium\mrf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103" y="6652493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\\datastore01.psy.miami.edu\Groups\LUddin_Lab\Dina Dajani\Projects\adaptingFIST\stimuli\medium\mrf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738" y="6652493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/>
          <p:cNvGrpSpPr/>
          <p:nvPr/>
        </p:nvGrpSpPr>
        <p:grpSpPr>
          <a:xfrm>
            <a:off x="886968" y="8284464"/>
            <a:ext cx="7399591" cy="1970998"/>
            <a:chOff x="877824" y="3749040"/>
            <a:chExt cx="7399591" cy="1970998"/>
          </a:xfrm>
        </p:grpSpPr>
        <p:sp>
          <p:nvSpPr>
            <p:cNvPr id="48" name="Rectangle 47"/>
            <p:cNvSpPr/>
            <p:nvPr/>
          </p:nvSpPr>
          <p:spPr>
            <a:xfrm>
              <a:off x="877824" y="3749040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25963" y="4560803"/>
              <a:ext cx="5292073" cy="347472"/>
              <a:chOff x="1884839" y="4752819"/>
              <a:chExt cx="5292073" cy="347472"/>
            </a:xfrm>
          </p:grpSpPr>
          <p:pic>
            <p:nvPicPr>
              <p:cNvPr id="50" name="Picture 3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2557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4839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9823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931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Now you choose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1837" y="4577377"/>
            <a:ext cx="5331564" cy="314325"/>
            <a:chOff x="1866250" y="4596237"/>
            <a:chExt cx="5331564" cy="314325"/>
          </a:xfrm>
        </p:grpSpPr>
        <p:pic>
          <p:nvPicPr>
            <p:cNvPr id="34" name="Picture 7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64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\\datastore01.psy.miami.edu\Groups\LUddin_Lab\Dina Dajani\Projects\adaptingFIST\stimuli\small\sr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50" y="4596237"/>
              <a:ext cx="438150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1951483" y="9114515"/>
            <a:ext cx="5252272" cy="310896"/>
            <a:chOff x="1724399" y="1791174"/>
            <a:chExt cx="5252272" cy="310896"/>
          </a:xfrm>
        </p:grpSpPr>
        <p:pic>
          <p:nvPicPr>
            <p:cNvPr id="23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01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\\datastore01.psy.miami.edu\Groups\LUddin_Lab\Dina Dajani\Projects\adaptingFIST\stimuli\medium\mg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9" y="1791174"/>
              <a:ext cx="433370" cy="31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1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255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886968" y="3749040"/>
            <a:ext cx="7399591" cy="1970998"/>
            <a:chOff x="884119" y="6023254"/>
            <a:chExt cx="7399591" cy="1970998"/>
          </a:xfrm>
        </p:grpSpPr>
        <p:sp>
          <p:nvSpPr>
            <p:cNvPr id="40" name="Rectangle 39"/>
            <p:cNvSpPr/>
            <p:nvPr/>
          </p:nvSpPr>
          <p:spPr>
            <a:xfrm>
              <a:off x="884119" y="602325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1" name="Picture 40" descr="mbf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289" y="6176649"/>
              <a:ext cx="2315420" cy="1664208"/>
            </a:xfrm>
            <a:prstGeom prst="rect">
              <a:avLst/>
            </a:prstGeom>
          </p:spPr>
        </p:pic>
        <p:pic>
          <p:nvPicPr>
            <p:cNvPr id="42" name="Picture 41" descr="mbf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120" y="6176649"/>
              <a:ext cx="2315420" cy="1664208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886968" y="8284464"/>
            <a:ext cx="7399591" cy="1970998"/>
            <a:chOff x="879038" y="3447529"/>
            <a:chExt cx="7399591" cy="1970998"/>
          </a:xfrm>
        </p:grpSpPr>
        <p:sp>
          <p:nvSpPr>
            <p:cNvPr id="49" name="Rectangle 48"/>
            <p:cNvSpPr/>
            <p:nvPr/>
          </p:nvSpPr>
          <p:spPr>
            <a:xfrm>
              <a:off x="879038" y="3447529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50" name="Picture 49" descr="\\datastore01.psy.miami.edu\Groups\LUddin_Lab\Dina Dajani\Projects\adaptingFIST\stimuli\medium\mrr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351" y="4053552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886969" y="6016751"/>
            <a:ext cx="7351314" cy="1975104"/>
            <a:chOff x="886969" y="6259533"/>
            <a:chExt cx="7351314" cy="1817603"/>
          </a:xfrm>
        </p:grpSpPr>
        <p:sp>
          <p:nvSpPr>
            <p:cNvPr id="29" name="Rectangle 28"/>
            <p:cNvSpPr/>
            <p:nvPr/>
          </p:nvSpPr>
          <p:spPr>
            <a:xfrm>
              <a:off x="886969" y="6259533"/>
              <a:ext cx="7351314" cy="1817603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65554" y="6336230"/>
              <a:ext cx="6994144" cy="1664208"/>
              <a:chOff x="971009" y="6336230"/>
              <a:chExt cx="6994144" cy="1664208"/>
            </a:xfrm>
          </p:grpSpPr>
          <p:pic>
            <p:nvPicPr>
              <p:cNvPr id="33" name="Picture 3" descr="\\datastore01.psy.miami.edu\Groups\LUddin_Lab\Dina Dajani\Projects\adaptingFIST\stimuli\large\lrb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009" y="6336230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" descr="\\datastore01.psy.miami.edu\Groups\LUddin_Lab\Dina Dajani\Projects\adaptingFIST\stimuli\large\lrb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2723" y="6336230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3" descr="\\datastore01.psy.miami.edu\Groups\LUddin_Lab\Dina Dajani\Projects\adaptingFIST\stimuli\large\lrb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348" y="6336230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786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imuli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StimuliFINAL.thmx</Template>
  <TotalTime>851</TotalTime>
  <Words>145</Words>
  <Application>Microsoft Office PowerPoint</Application>
  <PresentationFormat>Custom</PresentationFormat>
  <Paragraphs>40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StimuliFINAL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Winters, Melanie</dc:creator>
  <cp:lastModifiedBy>Melanie Winters</cp:lastModifiedBy>
  <cp:revision>68</cp:revision>
  <dcterms:created xsi:type="dcterms:W3CDTF">2016-05-27T19:34:48Z</dcterms:created>
  <dcterms:modified xsi:type="dcterms:W3CDTF">2016-06-10T16:16:22Z</dcterms:modified>
</cp:coreProperties>
</file>